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9" r:id="rId5"/>
    <p:sldId id="273" r:id="rId6"/>
    <p:sldId id="274" r:id="rId7"/>
    <p:sldId id="276" r:id="rId8"/>
    <p:sldId id="275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FCD63-29DB-D8ED-E1DC-E91B82A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3A83F-22FE-0521-2025-771644C1A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032D4-1327-3FDC-C715-AAA47B90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9F732-A90C-5BCB-1884-29C009EA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4DAA1-215E-6634-F007-CEA7D8C0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32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CE72-9493-FF37-B365-00073BE6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6B06AE-8C9D-3BE4-7BE2-D59981D1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DC1F9-4A6B-417A-720E-3DC9FD97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AA612-3565-09B8-95B3-9F93753C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16880-62D3-2ADC-967F-72D73DF9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2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FB4B9-81B0-D3A5-C870-10F4A426F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D8D26-460C-853F-2798-932110AD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4CE4E-C490-B606-7517-D5DEF5B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71F19-A1F0-38ED-70AF-20AF2C1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7A7A0-6FA6-F91F-132E-D32A663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5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15A3-6241-CD26-16E5-8DCF9E91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C668D-6FC3-9E82-4456-2B7F00CE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7C7D2-9AB6-897B-8449-FBDE3D65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8A508-9C90-D992-AEA9-EBC239C8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BDC5B-B37B-D687-AE90-5CFC3AA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FB2F0-84C4-EA75-E9D4-6239228E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BE51C-4975-658C-890D-023D9E0F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35EBE-5DE3-F5A6-D5B9-176DCCFF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D78A9-3684-8E74-D0A8-97DA1D4D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67C47-634C-E133-51C7-7C20B230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8C19-C036-CF61-5818-C40F815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541FB-7E64-F8D9-91AB-C2B5E87B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9BC536-87A1-F16E-F54D-8AB121FC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BE0B4-0DF3-1D29-1593-393A4984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E8BC7-2060-4F8D-E06C-EAAC6DE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EFA1A-37BF-335E-7EAE-8A34DF7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5E6A-0CFA-73C9-ADF3-15BCB28F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C852E-163F-3CF0-3D63-10D55882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C2F3F0-131D-30E0-A9AA-83C2706E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C89558-5A1B-87CD-D0B1-DB035E196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3DEAB5-F87C-7CF3-46D5-8C45B374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0A15F3-D1BF-F986-0A2D-E964137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4B19F-25E1-2BA3-669F-9C8A2D0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E10321-C103-BED9-87BF-79A3D6F2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5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98B5-345D-58A5-3FCD-433EB9E3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93AC0-20F1-7B77-D083-1625B20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892A4-BC82-3ABB-F2D7-A42D638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CDD9A5-DB4D-F1CF-13C0-1D871880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E5B04-1D40-A07E-DEF8-58321F98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9308-AAFF-BFC0-CCDC-2AB5A9F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E9025-E9FF-8900-C5E8-141AD5AF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072DB-AC2D-8C8A-2086-50CA445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914F2-4B34-400E-1E99-B838BA58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E8F03C-30D8-C345-CF34-9D7106FF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BA957F-F9EA-DE58-4807-3C09EE8B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AF721-D9CE-01D1-A494-9F902808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AFDB44-D6CE-B550-5795-5CE3B0D4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95A39-6F1C-F7E2-34D5-0E42C98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D55EB0-E899-72B7-09DA-FCF66671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5F981-76FA-0B67-E1A2-C12BACB7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FE8912-0134-42FA-88BE-CEEF4B9D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ADF8D-B95D-439E-B48C-283ED6AC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D9B06-142B-4987-709A-693E2990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43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F160EF-B28C-4994-DD69-4AA8B697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3D6B0-7CEB-25D1-B399-458E45DC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6AC82-2A4E-C751-3A0B-B20D12BDD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C301-ABC1-4DD7-8629-5404497E062B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A680F-442D-E940-7034-25147911B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18F8D-340B-304C-1167-62CCE3C36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3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DB364-D7DF-E9F9-6D2A-841E083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Pinus</a:t>
            </a:r>
            <a:r>
              <a:rPr lang="es-ES" sz="3600" dirty="0"/>
              <a:t> </a:t>
            </a:r>
            <a:r>
              <a:rPr lang="es-ES" sz="3600" dirty="0" err="1"/>
              <a:t>sylvestris</a:t>
            </a:r>
            <a:r>
              <a:rPr lang="es-ES" sz="3600" dirty="0"/>
              <a:t> (</a:t>
            </a:r>
            <a:r>
              <a:rPr lang="es-ES" sz="3600" dirty="0" err="1"/>
              <a:t>Portugos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D0F27F-4BAE-CC16-2F1A-6D78DAE8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71165"/>
            <a:ext cx="6702552" cy="4012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2D770-AC83-D3E8-83A3-F30923E6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13,64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84,12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871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2270AB-448C-AB6D-E7BC-5352DEF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pyrenaica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0CE75C-04C9-F32E-8C26-0E1B7E2B0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71166"/>
            <a:ext cx="6702552" cy="4012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456085-5A3C-95B5-9A2B-35C5CA5A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19,07ºC.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83,14 kPa.</a:t>
            </a:r>
          </a:p>
        </p:txBody>
      </p:sp>
    </p:spTree>
    <p:extLst>
      <p:ext uri="{BB962C8B-B14F-4D97-AF65-F5344CB8AC3E}">
        <p14:creationId xmlns:p14="http://schemas.microsoft.com/office/powerpoint/2010/main" val="6575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C62A10-BB62-5E27-8AF2-B29C5906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Pinus</a:t>
            </a:r>
            <a:r>
              <a:rPr lang="es-ES" sz="3600" dirty="0"/>
              <a:t> </a:t>
            </a:r>
            <a:r>
              <a:rPr lang="es-ES" sz="3600" dirty="0" err="1"/>
              <a:t>nigra</a:t>
            </a:r>
            <a:r>
              <a:rPr lang="es-ES" sz="3600" dirty="0"/>
              <a:t> (</a:t>
            </a:r>
            <a:r>
              <a:rPr lang="es-ES" sz="3600" dirty="0" err="1"/>
              <a:t>Abrucena</a:t>
            </a:r>
            <a:r>
              <a:rPr lang="es-ES" sz="36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4909D1-2A8E-87E8-C0CE-A07031F1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71165"/>
            <a:ext cx="6702552" cy="4012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429780-5FC4-4884-9569-D117E1E9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17,38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88,43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732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5607F-11E2-D8D6-623D-77DE1225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ilex</a:t>
            </a:r>
            <a:r>
              <a:rPr lang="es-ES" sz="3600" dirty="0"/>
              <a:t> (Fiñana)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AB25F86-3BD6-4CCC-D971-F8F5CF62B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15" y="2017057"/>
            <a:ext cx="6549257" cy="3921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E94F00-BCBC-43EE-410E-E40C2B33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21,48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85,59 kPa.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71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14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Pinus sylvestris (Portugos)</vt:lpstr>
      <vt:lpstr>Quercus pyrenaica (Cáñar)</vt:lpstr>
      <vt:lpstr>Pinus nigra (Abrucena)</vt:lpstr>
      <vt:lpstr>Quercus ilex (Fiñana)</vt:lpstr>
      <vt:lpstr>Pinus sylvestris (Portugos) – Por semana</vt:lpstr>
      <vt:lpstr>Quercus pyrenaica (Cáñar) – Por semana</vt:lpstr>
      <vt:lpstr>Pinus nigra (Abrucena) – Por semana</vt:lpstr>
      <vt:lpstr>Quercus ilex (Fiñana) – Por semana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GARCIA-BERRO NAVARRO</dc:creator>
  <cp:lastModifiedBy>IGNACIO GARCIA-BERRO NAVARRO</cp:lastModifiedBy>
  <cp:revision>18</cp:revision>
  <dcterms:created xsi:type="dcterms:W3CDTF">2023-06-12T15:42:09Z</dcterms:created>
  <dcterms:modified xsi:type="dcterms:W3CDTF">2023-07-25T12:10:10Z</dcterms:modified>
</cp:coreProperties>
</file>