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3" r:id="rId6"/>
    <p:sldId id="274" r:id="rId7"/>
    <p:sldId id="276" r:id="rId8"/>
    <p:sldId id="27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sylvestris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5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13,64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84,12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6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56085-5A3C-95B5-9A2B-35C5CA5A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19,07ºC.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83,14 kPa.</a:t>
            </a: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nigra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5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29780-5FC4-4884-9569-D117E1E9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88,43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2017057"/>
            <a:ext cx="6549256" cy="3921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94F00-BCBC-43EE-410E-E40C2B33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21,48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85,59 kPa.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Pinus sylvestris (Portugos)</vt:lpstr>
      <vt:lpstr>Quercus pyrenaica (Cáñar)</vt:lpstr>
      <vt:lpstr>Pinus nigra (Abrucena)</vt:lpstr>
      <vt:lpstr>Quercus ilex (Fiñana)</vt:lpstr>
      <vt:lpstr>Pinus sylvestris (Portugos) – Por semana</vt:lpstr>
      <vt:lpstr>Quercus pyrenaica (Cáñar) – Por semana</vt:lpstr>
      <vt:lpstr>Pinus nigra (Abrucena) – Por semana</vt:lpstr>
      <vt:lpstr>Quercus ilex (Fiñana) – Por semana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GARCÍA - BERRO NAVARRO</cp:lastModifiedBy>
  <cp:revision>19</cp:revision>
  <dcterms:created xsi:type="dcterms:W3CDTF">2023-06-12T15:42:09Z</dcterms:created>
  <dcterms:modified xsi:type="dcterms:W3CDTF">2023-09-11T12:18:56Z</dcterms:modified>
</cp:coreProperties>
</file>