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4" r:id="rId13"/>
    <p:sldId id="278" r:id="rId14"/>
    <p:sldId id="275" r:id="rId15"/>
    <p:sldId id="279" r:id="rId16"/>
    <p:sldId id="276" r:id="rId17"/>
    <p:sldId id="28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Todas las poblaciones - Sitio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557831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17,30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85,24 kPa.</a:t>
            </a:r>
          </a:p>
          <a:p>
            <a:r>
              <a:rPr lang="en-US" sz="1800" dirty="0" err="1"/>
              <a:t>Kruskall</a:t>
            </a:r>
            <a:r>
              <a:rPr lang="en-US" sz="1800" dirty="0"/>
              <a:t> test para sitio + </a:t>
            </a:r>
            <a:r>
              <a:rPr lang="en-US" sz="1800" dirty="0" err="1"/>
              <a:t>comparacion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pares con Wilcoxon test. Todo </a:t>
            </a:r>
            <a:r>
              <a:rPr lang="en-US" sz="1800" dirty="0" err="1"/>
              <a:t>significativo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70F32-5D72-EEB5-8281-89C4B70B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402" y="1839273"/>
            <a:ext cx="7140559" cy="4285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56FB0A-913F-81EE-BEE4-CA7BF7D3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051" y="3982202"/>
            <a:ext cx="3964182" cy="16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29577-1A02-D1FD-63B6-D870749C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D475AB9B-C194-C7AA-F570-4AAA2DED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Todas las poblaciones - Tratamiento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593341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17,30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85,24 kPa.</a:t>
            </a:r>
          </a:p>
          <a:p>
            <a:endParaRPr lang="en-U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70F32-5D72-EEB5-8281-89C4B70B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402" y="1833379"/>
            <a:ext cx="7140559" cy="4297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74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Pine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Oak</a:t>
            </a:r>
            <a:r>
              <a:rPr lang="es-ES" sz="3600" dirty="0"/>
              <a:t>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Pine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Oak</a:t>
            </a:r>
            <a:r>
              <a:rPr lang="es-ES" sz="3600" dirty="0"/>
              <a:t> </a:t>
            </a:r>
            <a:r>
              <a:rPr lang="es-ES" sz="3600" dirty="0" err="1"/>
              <a:t>forest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1996088"/>
            <a:ext cx="6549257" cy="3963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24B63-8626-6BCE-CCA9-F65506E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/>
              <a:t>Pinus juntos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D3BAD7-D54A-CDDB-4A65-5E7163A4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7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1E95CA-0259-F222-0001-4FF1505D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15,26575664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85,81773795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553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A9340-2F7E-D72B-D310-4124613D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/>
              <a:t>Quercus juntos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AB40B6-B99D-D6F1-334E-3A7FFEA9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20,11331162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84,22305013 kPa.</a:t>
            </a:r>
          </a:p>
          <a:p>
            <a:endParaRPr lang="en-U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99260E-848A-7C40-BC4F-2923F556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845651"/>
            <a:ext cx="6577899" cy="398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2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531B0-3438-B07B-6DB6-B39AD606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74B25-B868-3511-8FDB-690016B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Panorámica</PresentationFormat>
  <Paragraphs>34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Todas las poblaciones - Sitio</vt:lpstr>
      <vt:lpstr>Todas las poblaciones - Tratamiento</vt:lpstr>
      <vt:lpstr>Pine forest (Portugos)</vt:lpstr>
      <vt:lpstr>Oak forest (Cáñar)</vt:lpstr>
      <vt:lpstr>Pine forest (Abrucena)</vt:lpstr>
      <vt:lpstr>Oak forest (Fiñana)</vt:lpstr>
      <vt:lpstr>Pinus juntos</vt:lpstr>
      <vt:lpstr>Quercus juntos</vt:lpstr>
      <vt:lpstr>2ª parte</vt:lpstr>
      <vt:lpstr>Pinus sylvestris (Portugos) – Por semana</vt:lpstr>
      <vt:lpstr>Pinus sylvestris (Portugos) – Por mes</vt:lpstr>
      <vt:lpstr>Quercus pyrenaica (Cáñar) – Por semana</vt:lpstr>
      <vt:lpstr>Quercus pyrenaica (Cáñar) – Por mes</vt:lpstr>
      <vt:lpstr>Quercus ilex (Fiñana) – Por semana</vt:lpstr>
      <vt:lpstr>Quercus ilex (Fiñana) – Por mes</vt:lpstr>
      <vt:lpstr>Pinus nigra (Abrucena) – Por semana</vt:lpstr>
      <vt:lpstr>Pinus nigra (Abrucena) – Por 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11</cp:revision>
  <dcterms:created xsi:type="dcterms:W3CDTF">2023-06-12T15:42:09Z</dcterms:created>
  <dcterms:modified xsi:type="dcterms:W3CDTF">2023-07-10T17:55:12Z</dcterms:modified>
</cp:coreProperties>
</file>