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F20AF-5205-48E4-89E2-ADFB12EE3F13}" v="7" dt="2024-08-07T02:46:48.089"/>
  </p1510:revLst>
</p1510:revInfo>
</file>

<file path=ppt/tableStyles.xml><?xml version="1.0" encoding="utf-8"?>
<a:tblStyleLst xmlns:a="http://schemas.openxmlformats.org/drawingml/2006/main" def="{F25883A6-7049-4F04-97BD-756EE7B36D3D}">
  <a:tblStyle styleId="{F25883A6-7049-4F04-97BD-756EE7B36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Ignacio Artavia Salazar" userId="4477c0bb9c994a6d" providerId="LiveId" clId="{26EF20AF-5205-48E4-89E2-ADFB12EE3F13}"/>
    <pc:docChg chg="undo custSel addSld delSld modSld delMainMaster">
      <pc:chgData name="Isaac Ignacio Artavia Salazar" userId="4477c0bb9c994a6d" providerId="LiveId" clId="{26EF20AF-5205-48E4-89E2-ADFB12EE3F13}" dt="2024-08-07T02:49:55.702" v="645" actId="478"/>
      <pc:docMkLst>
        <pc:docMk/>
      </pc:docMkLst>
      <pc:sldChg chg="addSp delSp modSp mod">
        <pc:chgData name="Isaac Ignacio Artavia Salazar" userId="4477c0bb9c994a6d" providerId="LiveId" clId="{26EF20AF-5205-48E4-89E2-ADFB12EE3F13}" dt="2024-08-07T02:43:35.507" v="361" actId="20577"/>
        <pc:sldMkLst>
          <pc:docMk/>
          <pc:sldMk cId="0" sldId="256"/>
        </pc:sldMkLst>
        <pc:spChg chg="add del mod">
          <ac:chgData name="Isaac Ignacio Artavia Salazar" userId="4477c0bb9c994a6d" providerId="LiveId" clId="{26EF20AF-5205-48E4-89E2-ADFB12EE3F13}" dt="2024-08-07T02:41:04.031" v="259" actId="478"/>
          <ac:spMkLst>
            <pc:docMk/>
            <pc:sldMk cId="0" sldId="256"/>
            <ac:spMk id="3" creationId="{8AB8DB5D-A49C-9D10-E86F-565F476A5351}"/>
          </ac:spMkLst>
        </pc:spChg>
        <pc:spChg chg="add del mod">
          <ac:chgData name="Isaac Ignacio Artavia Salazar" userId="4477c0bb9c994a6d" providerId="LiveId" clId="{26EF20AF-5205-48E4-89E2-ADFB12EE3F13}" dt="2024-08-07T02:41:10.941" v="263" actId="478"/>
          <ac:spMkLst>
            <pc:docMk/>
            <pc:sldMk cId="0" sldId="256"/>
            <ac:spMk id="5" creationId="{EC5184CF-64E1-2AE2-29CA-5B9ADC9A55A5}"/>
          </ac:spMkLst>
        </pc:spChg>
        <pc:spChg chg="add del mod">
          <ac:chgData name="Isaac Ignacio Artavia Salazar" userId="4477c0bb9c994a6d" providerId="LiveId" clId="{26EF20AF-5205-48E4-89E2-ADFB12EE3F13}" dt="2024-08-07T02:41:34.543" v="294" actId="478"/>
          <ac:spMkLst>
            <pc:docMk/>
            <pc:sldMk cId="0" sldId="256"/>
            <ac:spMk id="459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1:00.485" v="258" actId="478"/>
          <ac:spMkLst>
            <pc:docMk/>
            <pc:sldMk cId="0" sldId="256"/>
            <ac:spMk id="460" creationId="{00000000-0000-0000-0000-000000000000}"/>
          </ac:spMkLst>
        </pc:spChg>
        <pc:spChg chg="mod">
          <ac:chgData name="Isaac Ignacio Artavia Salazar" userId="4477c0bb9c994a6d" providerId="LiveId" clId="{26EF20AF-5205-48E4-89E2-ADFB12EE3F13}" dt="2024-08-07T02:43:35.507" v="361" actId="20577"/>
          <ac:spMkLst>
            <pc:docMk/>
            <pc:sldMk cId="0" sldId="256"/>
            <ac:spMk id="461" creationId="{00000000-0000-0000-0000-000000000000}"/>
          </ac:spMkLst>
        </pc:spChg>
        <pc:spChg chg="del mod">
          <ac:chgData name="Isaac Ignacio Artavia Salazar" userId="4477c0bb9c994a6d" providerId="LiveId" clId="{26EF20AF-5205-48E4-89E2-ADFB12EE3F13}" dt="2024-08-07T02:39:29.573" v="113" actId="478"/>
          <ac:spMkLst>
            <pc:docMk/>
            <pc:sldMk cId="0" sldId="256"/>
            <ac:spMk id="465" creationId="{00000000-0000-0000-0000-000000000000}"/>
          </ac:spMkLst>
        </pc:spChg>
        <pc:spChg chg="del mod">
          <ac:chgData name="Isaac Ignacio Artavia Salazar" userId="4477c0bb9c994a6d" providerId="LiveId" clId="{26EF20AF-5205-48E4-89E2-ADFB12EE3F13}" dt="2024-08-07T02:39:30.546" v="114" actId="478"/>
          <ac:spMkLst>
            <pc:docMk/>
            <pc:sldMk cId="0" sldId="256"/>
            <ac:spMk id="466" creationId="{00000000-0000-0000-0000-000000000000}"/>
          </ac:spMkLst>
        </pc:spChg>
      </pc:sldChg>
      <pc:sldChg chg="del">
        <pc:chgData name="Isaac Ignacio Artavia Salazar" userId="4477c0bb9c994a6d" providerId="LiveId" clId="{26EF20AF-5205-48E4-89E2-ADFB12EE3F13}" dt="2024-08-07T02:37:51.637" v="41" actId="47"/>
        <pc:sldMkLst>
          <pc:docMk/>
          <pc:sldMk cId="0" sldId="257"/>
        </pc:sldMkLst>
      </pc:sldChg>
      <pc:sldChg chg="addSp delSp modSp mod">
        <pc:chgData name="Isaac Ignacio Artavia Salazar" userId="4477c0bb9c994a6d" providerId="LiveId" clId="{26EF20AF-5205-48E4-89E2-ADFB12EE3F13}" dt="2024-08-07T02:40:55.824" v="257" actId="478"/>
        <pc:sldMkLst>
          <pc:docMk/>
          <pc:sldMk cId="0" sldId="258"/>
        </pc:sldMkLst>
        <pc:spChg chg="add del mod">
          <ac:chgData name="Isaac Ignacio Artavia Salazar" userId="4477c0bb9c994a6d" providerId="LiveId" clId="{26EF20AF-5205-48E4-89E2-ADFB12EE3F13}" dt="2024-08-07T02:38:31.730" v="70" actId="478"/>
          <ac:spMkLst>
            <pc:docMk/>
            <pc:sldMk cId="0" sldId="258"/>
            <ac:spMk id="3" creationId="{6E5F218A-805A-7900-5108-8952234F9703}"/>
          </ac:spMkLst>
        </pc:spChg>
        <pc:spChg chg="add del mod">
          <ac:chgData name="Isaac Ignacio Artavia Salazar" userId="4477c0bb9c994a6d" providerId="LiveId" clId="{26EF20AF-5205-48E4-89E2-ADFB12EE3F13}" dt="2024-08-07T02:38:46.665" v="76" actId="478"/>
          <ac:spMkLst>
            <pc:docMk/>
            <pc:sldMk cId="0" sldId="258"/>
            <ac:spMk id="5" creationId="{C0D9A16F-4744-D313-B167-051921516084}"/>
          </ac:spMkLst>
        </pc:spChg>
        <pc:spChg chg="add del mod">
          <ac:chgData name="Isaac Ignacio Artavia Salazar" userId="4477c0bb9c994a6d" providerId="LiveId" clId="{26EF20AF-5205-48E4-89E2-ADFB12EE3F13}" dt="2024-08-07T02:39:56.714" v="142" actId="478"/>
          <ac:spMkLst>
            <pc:docMk/>
            <pc:sldMk cId="0" sldId="258"/>
            <ac:spMk id="7" creationId="{B6F37E4B-8AC9-4318-9C34-83EA008D536D}"/>
          </ac:spMkLst>
        </pc:spChg>
        <pc:spChg chg="add del mod">
          <ac:chgData name="Isaac Ignacio Artavia Salazar" userId="4477c0bb9c994a6d" providerId="LiveId" clId="{26EF20AF-5205-48E4-89E2-ADFB12EE3F13}" dt="2024-08-07T02:39:55.303" v="141" actId="478"/>
          <ac:spMkLst>
            <pc:docMk/>
            <pc:sldMk cId="0" sldId="258"/>
            <ac:spMk id="9" creationId="{11959FE0-D409-2390-03BF-15333E423AA4}"/>
          </ac:spMkLst>
        </pc:spChg>
        <pc:spChg chg="add del mod">
          <ac:chgData name="Isaac Ignacio Artavia Salazar" userId="4477c0bb9c994a6d" providerId="LiveId" clId="{26EF20AF-5205-48E4-89E2-ADFB12EE3F13}" dt="2024-08-07T02:40:39.937" v="228" actId="478"/>
          <ac:spMkLst>
            <pc:docMk/>
            <pc:sldMk cId="0" sldId="258"/>
            <ac:spMk id="11" creationId="{45799849-D094-5B69-227E-5CCC2BBAE825}"/>
          </ac:spMkLst>
        </pc:spChg>
        <pc:spChg chg="add del mod">
          <ac:chgData name="Isaac Ignacio Artavia Salazar" userId="4477c0bb9c994a6d" providerId="LiveId" clId="{26EF20AF-5205-48E4-89E2-ADFB12EE3F13}" dt="2024-08-07T02:40:55.824" v="257" actId="478"/>
          <ac:spMkLst>
            <pc:docMk/>
            <pc:sldMk cId="0" sldId="258"/>
            <ac:spMk id="13" creationId="{DABB7F8B-C479-1769-697B-742605D1FC65}"/>
          </ac:spMkLst>
        </pc:spChg>
        <pc:spChg chg="del">
          <ac:chgData name="Isaac Ignacio Artavia Salazar" userId="4477c0bb9c994a6d" providerId="LiveId" clId="{26EF20AF-5205-48E4-89E2-ADFB12EE3F13}" dt="2024-08-07T02:38:11.746" v="69" actId="478"/>
          <ac:spMkLst>
            <pc:docMk/>
            <pc:sldMk cId="0" sldId="258"/>
            <ac:spMk id="481" creationId="{00000000-0000-0000-0000-000000000000}"/>
          </ac:spMkLst>
        </pc:spChg>
        <pc:spChg chg="mod">
          <ac:chgData name="Isaac Ignacio Artavia Salazar" userId="4477c0bb9c994a6d" providerId="LiveId" clId="{26EF20AF-5205-48E4-89E2-ADFB12EE3F13}" dt="2024-08-07T02:38:38.075" v="73" actId="20577"/>
          <ac:spMkLst>
            <pc:docMk/>
            <pc:sldMk cId="0" sldId="258"/>
            <ac:spMk id="482" creationId="{00000000-0000-0000-0000-000000000000}"/>
          </ac:spMkLst>
        </pc:spChg>
        <pc:spChg chg="del mod">
          <ac:chgData name="Isaac Ignacio Artavia Salazar" userId="4477c0bb9c994a6d" providerId="LiveId" clId="{26EF20AF-5205-48E4-89E2-ADFB12EE3F13}" dt="2024-08-07T02:38:44.637" v="75" actId="478"/>
          <ac:spMkLst>
            <pc:docMk/>
            <pc:sldMk cId="0" sldId="258"/>
            <ac:spMk id="484" creationId="{00000000-0000-0000-0000-000000000000}"/>
          </ac:spMkLst>
        </pc:spChg>
        <pc:spChg chg="mod">
          <ac:chgData name="Isaac Ignacio Artavia Salazar" userId="4477c0bb9c994a6d" providerId="LiveId" clId="{26EF20AF-5205-48E4-89E2-ADFB12EE3F13}" dt="2024-08-07T02:40:30.499" v="226" actId="14100"/>
          <ac:spMkLst>
            <pc:docMk/>
            <pc:sldMk cId="0" sldId="258"/>
            <ac:spMk id="485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0:37.729" v="227" actId="478"/>
          <ac:spMkLst>
            <pc:docMk/>
            <pc:sldMk cId="0" sldId="258"/>
            <ac:spMk id="487" creationId="{00000000-0000-0000-0000-000000000000}"/>
          </ac:spMkLst>
        </pc:spChg>
        <pc:spChg chg="mod">
          <ac:chgData name="Isaac Ignacio Artavia Salazar" userId="4477c0bb9c994a6d" providerId="LiveId" clId="{26EF20AF-5205-48E4-89E2-ADFB12EE3F13}" dt="2024-08-07T02:40:49.056" v="254" actId="20577"/>
          <ac:spMkLst>
            <pc:docMk/>
            <pc:sldMk cId="0" sldId="258"/>
            <ac:spMk id="488" creationId="{00000000-0000-0000-0000-000000000000}"/>
          </ac:spMkLst>
        </pc:spChg>
        <pc:spChg chg="mod">
          <ac:chgData name="Isaac Ignacio Artavia Salazar" userId="4477c0bb9c994a6d" providerId="LiveId" clId="{26EF20AF-5205-48E4-89E2-ADFB12EE3F13}" dt="2024-08-07T02:39:50.660" v="140" actId="20577"/>
          <ac:spMkLst>
            <pc:docMk/>
            <pc:sldMk cId="0" sldId="258"/>
            <ac:spMk id="489" creationId="{00000000-0000-0000-0000-000000000000}"/>
          </ac:spMkLst>
        </pc:spChg>
        <pc:spChg chg="del mod">
          <ac:chgData name="Isaac Ignacio Artavia Salazar" userId="4477c0bb9c994a6d" providerId="LiveId" clId="{26EF20AF-5205-48E4-89E2-ADFB12EE3F13}" dt="2024-08-07T02:40:54.284" v="256" actId="478"/>
          <ac:spMkLst>
            <pc:docMk/>
            <pc:sldMk cId="0" sldId="258"/>
            <ac:spMk id="493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39:38.862" v="116" actId="478"/>
          <ac:spMkLst>
            <pc:docMk/>
            <pc:sldMk cId="0" sldId="258"/>
            <ac:spMk id="494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39:37.593" v="115" actId="478"/>
          <ac:spMkLst>
            <pc:docMk/>
            <pc:sldMk cId="0" sldId="258"/>
            <ac:spMk id="495" creationId="{00000000-0000-0000-0000-000000000000}"/>
          </ac:spMkLst>
        </pc:spChg>
      </pc:sldChg>
      <pc:sldChg chg="addSp delSp modSp add del mod">
        <pc:chgData name="Isaac Ignacio Artavia Salazar" userId="4477c0bb9c994a6d" providerId="LiveId" clId="{26EF20AF-5205-48E4-89E2-ADFB12EE3F13}" dt="2024-08-07T02:49:55.702" v="645" actId="478"/>
        <pc:sldMkLst>
          <pc:docMk/>
          <pc:sldMk cId="0" sldId="259"/>
        </pc:sldMkLst>
        <pc:spChg chg="add del mod">
          <ac:chgData name="Isaac Ignacio Artavia Salazar" userId="4477c0bb9c994a6d" providerId="LiveId" clId="{26EF20AF-5205-48E4-89E2-ADFB12EE3F13}" dt="2024-08-07T02:46:17.754" v="436" actId="478"/>
          <ac:spMkLst>
            <pc:docMk/>
            <pc:sldMk cId="0" sldId="259"/>
            <ac:spMk id="3" creationId="{5A56844A-8D82-0483-B38D-CEDD725004EA}"/>
          </ac:spMkLst>
        </pc:spChg>
        <pc:spChg chg="add del mod">
          <ac:chgData name="Isaac Ignacio Artavia Salazar" userId="4477c0bb9c994a6d" providerId="LiveId" clId="{26EF20AF-5205-48E4-89E2-ADFB12EE3F13}" dt="2024-08-07T02:45:44.566" v="414" actId="22"/>
          <ac:spMkLst>
            <pc:docMk/>
            <pc:sldMk cId="0" sldId="259"/>
            <ac:spMk id="5" creationId="{78511C88-FD42-2C42-3F33-2065CD006AAC}"/>
          </ac:spMkLst>
        </pc:spChg>
        <pc:spChg chg="mod">
          <ac:chgData name="Isaac Ignacio Artavia Salazar" userId="4477c0bb9c994a6d" providerId="LiveId" clId="{26EF20AF-5205-48E4-89E2-ADFB12EE3F13}" dt="2024-08-07T02:48:53.265" v="634" actId="20577"/>
          <ac:spMkLst>
            <pc:docMk/>
            <pc:sldMk cId="0" sldId="259"/>
            <ac:spMk id="501" creationId="{00000000-0000-0000-0000-000000000000}"/>
          </ac:spMkLst>
        </pc:spChg>
        <pc:spChg chg="add del mod">
          <ac:chgData name="Isaac Ignacio Artavia Salazar" userId="4477c0bb9c994a6d" providerId="LiveId" clId="{26EF20AF-5205-48E4-89E2-ADFB12EE3F13}" dt="2024-08-07T02:46:42.251" v="506" actId="20577"/>
          <ac:spMkLst>
            <pc:docMk/>
            <pc:sldMk cId="0" sldId="259"/>
            <ac:spMk id="502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9:54.331" v="643" actId="478"/>
          <ac:spMkLst>
            <pc:docMk/>
            <pc:sldMk cId="0" sldId="259"/>
            <ac:spMk id="505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9:55.173" v="644" actId="478"/>
          <ac:spMkLst>
            <pc:docMk/>
            <pc:sldMk cId="0" sldId="259"/>
            <ac:spMk id="506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9:55.702" v="645" actId="478"/>
          <ac:spMkLst>
            <pc:docMk/>
            <pc:sldMk cId="0" sldId="259"/>
            <ac:spMk id="507" creationId="{00000000-0000-0000-0000-000000000000}"/>
          </ac:spMkLst>
        </pc:spChg>
      </pc:sldChg>
      <pc:sldChg chg="del">
        <pc:chgData name="Isaac Ignacio Artavia Salazar" userId="4477c0bb9c994a6d" providerId="LiveId" clId="{26EF20AF-5205-48E4-89E2-ADFB12EE3F13}" dt="2024-08-07T02:37:48.714" v="39" actId="47"/>
        <pc:sldMkLst>
          <pc:docMk/>
          <pc:sldMk cId="0" sldId="260"/>
        </pc:sldMkLst>
      </pc:sldChg>
      <pc:sldChg chg="modSp add del mod">
        <pc:chgData name="Isaac Ignacio Artavia Salazar" userId="4477c0bb9c994a6d" providerId="LiveId" clId="{26EF20AF-5205-48E4-89E2-ADFB12EE3F13}" dt="2024-08-07T02:46:14.916" v="434"/>
        <pc:sldMkLst>
          <pc:docMk/>
          <pc:sldMk cId="1346406473" sldId="260"/>
        </pc:sldMkLst>
        <pc:spChg chg="mod">
          <ac:chgData name="Isaac Ignacio Artavia Salazar" userId="4477c0bb9c994a6d" providerId="LiveId" clId="{26EF20AF-5205-48E4-89E2-ADFB12EE3F13}" dt="2024-08-07T02:46:13.975" v="432" actId="20577"/>
          <ac:spMkLst>
            <pc:docMk/>
            <pc:sldMk cId="1346406473" sldId="260"/>
            <ac:spMk id="500" creationId="{00000000-0000-0000-0000-000000000000}"/>
          </ac:spMkLst>
        </pc:spChg>
      </pc:sldChg>
      <pc:sldChg chg="addSp delSp modSp add mod">
        <pc:chgData name="Isaac Ignacio Artavia Salazar" userId="4477c0bb9c994a6d" providerId="LiveId" clId="{26EF20AF-5205-48E4-89E2-ADFB12EE3F13}" dt="2024-08-07T02:49:48.671" v="640" actId="478"/>
        <pc:sldMkLst>
          <pc:docMk/>
          <pc:sldMk cId="2197394479" sldId="260"/>
        </pc:sldMkLst>
        <pc:spChg chg="add del mod">
          <ac:chgData name="Isaac Ignacio Artavia Salazar" userId="4477c0bb9c994a6d" providerId="LiveId" clId="{26EF20AF-5205-48E4-89E2-ADFB12EE3F13}" dt="2024-08-07T02:49:47.241" v="639" actId="478"/>
          <ac:spMkLst>
            <pc:docMk/>
            <pc:sldMk cId="2197394479" sldId="260"/>
            <ac:spMk id="3" creationId="{2241E742-070F-507C-6CC8-C2958515E927}"/>
          </ac:spMkLst>
        </pc:spChg>
        <pc:spChg chg="add del mod">
          <ac:chgData name="Isaac Ignacio Artavia Salazar" userId="4477c0bb9c994a6d" providerId="LiveId" clId="{26EF20AF-5205-48E4-89E2-ADFB12EE3F13}" dt="2024-08-07T02:49:47.241" v="639" actId="478"/>
          <ac:spMkLst>
            <pc:docMk/>
            <pc:sldMk cId="2197394479" sldId="260"/>
            <ac:spMk id="500" creationId="{00000000-0000-0000-0000-000000000000}"/>
          </ac:spMkLst>
        </pc:spChg>
        <pc:spChg chg="mod">
          <ac:chgData name="Isaac Ignacio Artavia Salazar" userId="4477c0bb9c994a6d" providerId="LiveId" clId="{26EF20AF-5205-48E4-89E2-ADFB12EE3F13}" dt="2024-08-07T02:47:17.521" v="549" actId="14100"/>
          <ac:spMkLst>
            <pc:docMk/>
            <pc:sldMk cId="2197394479" sldId="260"/>
            <ac:spMk id="501" creationId="{00000000-0000-0000-0000-000000000000}"/>
          </ac:spMkLst>
        </pc:spChg>
        <pc:spChg chg="mod">
          <ac:chgData name="Isaac Ignacio Artavia Salazar" userId="4477c0bb9c994a6d" providerId="LiveId" clId="{26EF20AF-5205-48E4-89E2-ADFB12EE3F13}" dt="2024-08-07T02:47:45.253" v="597" actId="20577"/>
          <ac:spMkLst>
            <pc:docMk/>
            <pc:sldMk cId="2197394479" sldId="260"/>
            <ac:spMk id="502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9:44.182" v="636" actId="478"/>
          <ac:spMkLst>
            <pc:docMk/>
            <pc:sldMk cId="2197394479" sldId="260"/>
            <ac:spMk id="505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9:48.671" v="640" actId="478"/>
          <ac:spMkLst>
            <pc:docMk/>
            <pc:sldMk cId="2197394479" sldId="260"/>
            <ac:spMk id="506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9:45.484" v="637" actId="478"/>
          <ac:spMkLst>
            <pc:docMk/>
            <pc:sldMk cId="2197394479" sldId="260"/>
            <ac:spMk id="507" creationId="{00000000-0000-0000-0000-000000000000}"/>
          </ac:spMkLst>
        </pc:spChg>
      </pc:sldChg>
      <pc:sldChg chg="del">
        <pc:chgData name="Isaac Ignacio Artavia Salazar" userId="4477c0bb9c994a6d" providerId="LiveId" clId="{26EF20AF-5205-48E4-89E2-ADFB12EE3F13}" dt="2024-08-07T02:37:48.346" v="38" actId="47"/>
        <pc:sldMkLst>
          <pc:docMk/>
          <pc:sldMk cId="0" sldId="261"/>
        </pc:sldMkLst>
      </pc:sldChg>
      <pc:sldChg chg="add del">
        <pc:chgData name="Isaac Ignacio Artavia Salazar" userId="4477c0bb9c994a6d" providerId="LiveId" clId="{26EF20AF-5205-48E4-89E2-ADFB12EE3F13}" dt="2024-08-07T02:46:14.397" v="433"/>
        <pc:sldMkLst>
          <pc:docMk/>
          <pc:sldMk cId="127149688" sldId="261"/>
        </pc:sldMkLst>
      </pc:sldChg>
      <pc:sldChg chg="addSp delSp modSp add mod">
        <pc:chgData name="Isaac Ignacio Artavia Salazar" userId="4477c0bb9c994a6d" providerId="LiveId" clId="{26EF20AF-5205-48E4-89E2-ADFB12EE3F13}" dt="2024-08-07T02:49:51.633" v="642" actId="478"/>
        <pc:sldMkLst>
          <pc:docMk/>
          <pc:sldMk cId="455778646" sldId="261"/>
        </pc:sldMkLst>
        <pc:spChg chg="add del mod">
          <ac:chgData name="Isaac Ignacio Artavia Salazar" userId="4477c0bb9c994a6d" providerId="LiveId" clId="{26EF20AF-5205-48E4-89E2-ADFB12EE3F13}" dt="2024-08-07T02:48:41.027" v="630" actId="478"/>
          <ac:spMkLst>
            <pc:docMk/>
            <pc:sldMk cId="455778646" sldId="261"/>
            <ac:spMk id="3" creationId="{CDB908EF-9662-E283-009F-54925DDD988E}"/>
          </ac:spMkLst>
        </pc:spChg>
        <pc:spChg chg="mod">
          <ac:chgData name="Isaac Ignacio Artavia Salazar" userId="4477c0bb9c994a6d" providerId="LiveId" clId="{26EF20AF-5205-48E4-89E2-ADFB12EE3F13}" dt="2024-08-07T02:48:12.916" v="601" actId="20577"/>
          <ac:spMkLst>
            <pc:docMk/>
            <pc:sldMk cId="455778646" sldId="261"/>
            <ac:spMk id="500" creationId="{00000000-0000-0000-0000-000000000000}"/>
          </ac:spMkLst>
        </pc:spChg>
        <pc:spChg chg="mod">
          <ac:chgData name="Isaac Ignacio Artavia Salazar" userId="4477c0bb9c994a6d" providerId="LiveId" clId="{26EF20AF-5205-48E4-89E2-ADFB12EE3F13}" dt="2024-08-07T02:48:35.603" v="628" actId="14100"/>
          <ac:spMkLst>
            <pc:docMk/>
            <pc:sldMk cId="455778646" sldId="261"/>
            <ac:spMk id="501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8:39.535" v="629" actId="478"/>
          <ac:spMkLst>
            <pc:docMk/>
            <pc:sldMk cId="455778646" sldId="261"/>
            <ac:spMk id="502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9:42.409" v="635" actId="478"/>
          <ac:spMkLst>
            <pc:docMk/>
            <pc:sldMk cId="455778646" sldId="261"/>
            <ac:spMk id="505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9:51.097" v="641" actId="478"/>
          <ac:spMkLst>
            <pc:docMk/>
            <pc:sldMk cId="455778646" sldId="261"/>
            <ac:spMk id="506" creationId="{00000000-0000-0000-0000-000000000000}"/>
          </ac:spMkLst>
        </pc:spChg>
        <pc:spChg chg="del">
          <ac:chgData name="Isaac Ignacio Artavia Salazar" userId="4477c0bb9c994a6d" providerId="LiveId" clId="{26EF20AF-5205-48E4-89E2-ADFB12EE3F13}" dt="2024-08-07T02:49:51.633" v="642" actId="478"/>
          <ac:spMkLst>
            <pc:docMk/>
            <pc:sldMk cId="455778646" sldId="261"/>
            <ac:spMk id="507" creationId="{00000000-0000-0000-0000-000000000000}"/>
          </ac:spMkLst>
        </pc:spChg>
      </pc:sldChg>
      <pc:sldChg chg="del">
        <pc:chgData name="Isaac Ignacio Artavia Salazar" userId="4477c0bb9c994a6d" providerId="LiveId" clId="{26EF20AF-5205-48E4-89E2-ADFB12EE3F13}" dt="2024-08-07T02:37:47.859" v="37" actId="47"/>
        <pc:sldMkLst>
          <pc:docMk/>
          <pc:sldMk cId="0" sldId="262"/>
        </pc:sldMkLst>
      </pc:sldChg>
      <pc:sldChg chg="del">
        <pc:chgData name="Isaac Ignacio Artavia Salazar" userId="4477c0bb9c994a6d" providerId="LiveId" clId="{26EF20AF-5205-48E4-89E2-ADFB12EE3F13}" dt="2024-08-07T02:37:47.299" v="36" actId="47"/>
        <pc:sldMkLst>
          <pc:docMk/>
          <pc:sldMk cId="0" sldId="263"/>
        </pc:sldMkLst>
      </pc:sldChg>
      <pc:sldChg chg="del">
        <pc:chgData name="Isaac Ignacio Artavia Salazar" userId="4477c0bb9c994a6d" providerId="LiveId" clId="{26EF20AF-5205-48E4-89E2-ADFB12EE3F13}" dt="2024-08-07T02:37:46.854" v="35" actId="47"/>
        <pc:sldMkLst>
          <pc:docMk/>
          <pc:sldMk cId="0" sldId="264"/>
        </pc:sldMkLst>
      </pc:sldChg>
      <pc:sldChg chg="del">
        <pc:chgData name="Isaac Ignacio Artavia Salazar" userId="4477c0bb9c994a6d" providerId="LiveId" clId="{26EF20AF-5205-48E4-89E2-ADFB12EE3F13}" dt="2024-08-07T02:37:46.461" v="34" actId="47"/>
        <pc:sldMkLst>
          <pc:docMk/>
          <pc:sldMk cId="0" sldId="265"/>
        </pc:sldMkLst>
      </pc:sldChg>
      <pc:sldChg chg="del">
        <pc:chgData name="Isaac Ignacio Artavia Salazar" userId="4477c0bb9c994a6d" providerId="LiveId" clId="{26EF20AF-5205-48E4-89E2-ADFB12EE3F13}" dt="2024-08-07T02:37:45.867" v="33" actId="47"/>
        <pc:sldMkLst>
          <pc:docMk/>
          <pc:sldMk cId="0" sldId="266"/>
        </pc:sldMkLst>
      </pc:sldChg>
      <pc:sldChg chg="del">
        <pc:chgData name="Isaac Ignacio Artavia Salazar" userId="4477c0bb9c994a6d" providerId="LiveId" clId="{26EF20AF-5205-48E4-89E2-ADFB12EE3F13}" dt="2024-08-07T02:37:45.390" v="32" actId="47"/>
        <pc:sldMkLst>
          <pc:docMk/>
          <pc:sldMk cId="0" sldId="267"/>
        </pc:sldMkLst>
      </pc:sldChg>
      <pc:sldChg chg="del">
        <pc:chgData name="Isaac Ignacio Artavia Salazar" userId="4477c0bb9c994a6d" providerId="LiveId" clId="{26EF20AF-5205-48E4-89E2-ADFB12EE3F13}" dt="2024-08-07T02:37:43.725" v="30" actId="47"/>
        <pc:sldMkLst>
          <pc:docMk/>
          <pc:sldMk cId="0" sldId="268"/>
        </pc:sldMkLst>
      </pc:sldChg>
      <pc:sldChg chg="del">
        <pc:chgData name="Isaac Ignacio Artavia Salazar" userId="4477c0bb9c994a6d" providerId="LiveId" clId="{26EF20AF-5205-48E4-89E2-ADFB12EE3F13}" dt="2024-08-07T02:37:44.726" v="31" actId="47"/>
        <pc:sldMkLst>
          <pc:docMk/>
          <pc:sldMk cId="0" sldId="269"/>
        </pc:sldMkLst>
      </pc:sldChg>
      <pc:sldChg chg="del">
        <pc:chgData name="Isaac Ignacio Artavia Salazar" userId="4477c0bb9c994a6d" providerId="LiveId" clId="{26EF20AF-5205-48E4-89E2-ADFB12EE3F13}" dt="2024-08-07T02:37:39.713" v="29" actId="47"/>
        <pc:sldMkLst>
          <pc:docMk/>
          <pc:sldMk cId="0" sldId="270"/>
        </pc:sldMkLst>
      </pc:sldChg>
      <pc:sldChg chg="del">
        <pc:chgData name="Isaac Ignacio Artavia Salazar" userId="4477c0bb9c994a6d" providerId="LiveId" clId="{26EF20AF-5205-48E4-89E2-ADFB12EE3F13}" dt="2024-08-07T02:37:39.311" v="28" actId="47"/>
        <pc:sldMkLst>
          <pc:docMk/>
          <pc:sldMk cId="0" sldId="271"/>
        </pc:sldMkLst>
      </pc:sldChg>
      <pc:sldChg chg="del">
        <pc:chgData name="Isaac Ignacio Artavia Salazar" userId="4477c0bb9c994a6d" providerId="LiveId" clId="{26EF20AF-5205-48E4-89E2-ADFB12EE3F13}" dt="2024-08-07T02:36:56.283" v="27" actId="47"/>
        <pc:sldMkLst>
          <pc:docMk/>
          <pc:sldMk cId="0" sldId="272"/>
        </pc:sldMkLst>
      </pc:sldChg>
      <pc:sldChg chg="del">
        <pc:chgData name="Isaac Ignacio Artavia Salazar" userId="4477c0bb9c994a6d" providerId="LiveId" clId="{26EF20AF-5205-48E4-89E2-ADFB12EE3F13}" dt="2024-08-07T02:36:55.656" v="26" actId="47"/>
        <pc:sldMkLst>
          <pc:docMk/>
          <pc:sldMk cId="0" sldId="273"/>
        </pc:sldMkLst>
      </pc:sldChg>
      <pc:sldChg chg="del">
        <pc:chgData name="Isaac Ignacio Artavia Salazar" userId="4477c0bb9c994a6d" providerId="LiveId" clId="{26EF20AF-5205-48E4-89E2-ADFB12EE3F13}" dt="2024-08-07T02:36:54.455" v="25" actId="47"/>
        <pc:sldMkLst>
          <pc:docMk/>
          <pc:sldMk cId="0" sldId="274"/>
        </pc:sldMkLst>
      </pc:sldChg>
      <pc:sldChg chg="del">
        <pc:chgData name="Isaac Ignacio Artavia Salazar" userId="4477c0bb9c994a6d" providerId="LiveId" clId="{26EF20AF-5205-48E4-89E2-ADFB12EE3F13}" dt="2024-08-07T02:36:53.278" v="24" actId="47"/>
        <pc:sldMkLst>
          <pc:docMk/>
          <pc:sldMk cId="0" sldId="275"/>
        </pc:sldMkLst>
      </pc:sldChg>
      <pc:sldChg chg="del">
        <pc:chgData name="Isaac Ignacio Artavia Salazar" userId="4477c0bb9c994a6d" providerId="LiveId" clId="{26EF20AF-5205-48E4-89E2-ADFB12EE3F13}" dt="2024-08-07T02:36:51.873" v="23" actId="47"/>
        <pc:sldMkLst>
          <pc:docMk/>
          <pc:sldMk cId="0" sldId="276"/>
        </pc:sldMkLst>
      </pc:sldChg>
      <pc:sldChg chg="del">
        <pc:chgData name="Isaac Ignacio Artavia Salazar" userId="4477c0bb9c994a6d" providerId="LiveId" clId="{26EF20AF-5205-48E4-89E2-ADFB12EE3F13}" dt="2024-08-07T02:36:50.506" v="22" actId="47"/>
        <pc:sldMkLst>
          <pc:docMk/>
          <pc:sldMk cId="0" sldId="277"/>
        </pc:sldMkLst>
      </pc:sldChg>
      <pc:sldChg chg="del">
        <pc:chgData name="Isaac Ignacio Artavia Salazar" userId="4477c0bb9c994a6d" providerId="LiveId" clId="{26EF20AF-5205-48E4-89E2-ADFB12EE3F13}" dt="2024-08-07T02:36:49.268" v="21" actId="47"/>
        <pc:sldMkLst>
          <pc:docMk/>
          <pc:sldMk cId="0" sldId="278"/>
        </pc:sldMkLst>
      </pc:sldChg>
      <pc:sldChg chg="del">
        <pc:chgData name="Isaac Ignacio Artavia Salazar" userId="4477c0bb9c994a6d" providerId="LiveId" clId="{26EF20AF-5205-48E4-89E2-ADFB12EE3F13}" dt="2024-08-07T02:36:48.864" v="20" actId="47"/>
        <pc:sldMkLst>
          <pc:docMk/>
          <pc:sldMk cId="0" sldId="279"/>
        </pc:sldMkLst>
      </pc:sldChg>
      <pc:sldChg chg="del">
        <pc:chgData name="Isaac Ignacio Artavia Salazar" userId="4477c0bb9c994a6d" providerId="LiveId" clId="{26EF20AF-5205-48E4-89E2-ADFB12EE3F13}" dt="2024-08-07T02:36:46.803" v="19" actId="47"/>
        <pc:sldMkLst>
          <pc:docMk/>
          <pc:sldMk cId="0" sldId="280"/>
        </pc:sldMkLst>
      </pc:sldChg>
      <pc:sldChg chg="del">
        <pc:chgData name="Isaac Ignacio Artavia Salazar" userId="4477c0bb9c994a6d" providerId="LiveId" clId="{26EF20AF-5205-48E4-89E2-ADFB12EE3F13}" dt="2024-08-07T02:36:45.526" v="18" actId="47"/>
        <pc:sldMkLst>
          <pc:docMk/>
          <pc:sldMk cId="0" sldId="281"/>
        </pc:sldMkLst>
      </pc:sldChg>
      <pc:sldChg chg="del">
        <pc:chgData name="Isaac Ignacio Artavia Salazar" userId="4477c0bb9c994a6d" providerId="LiveId" clId="{26EF20AF-5205-48E4-89E2-ADFB12EE3F13}" dt="2024-08-07T02:36:43.369" v="17" actId="47"/>
        <pc:sldMkLst>
          <pc:docMk/>
          <pc:sldMk cId="0" sldId="282"/>
        </pc:sldMkLst>
      </pc:sldChg>
      <pc:sldChg chg="del">
        <pc:chgData name="Isaac Ignacio Artavia Salazar" userId="4477c0bb9c994a6d" providerId="LiveId" clId="{26EF20AF-5205-48E4-89E2-ADFB12EE3F13}" dt="2024-08-07T02:36:42.782" v="16" actId="47"/>
        <pc:sldMkLst>
          <pc:docMk/>
          <pc:sldMk cId="0" sldId="283"/>
        </pc:sldMkLst>
      </pc:sldChg>
      <pc:sldChg chg="del">
        <pc:chgData name="Isaac Ignacio Artavia Salazar" userId="4477c0bb9c994a6d" providerId="LiveId" clId="{26EF20AF-5205-48E4-89E2-ADFB12EE3F13}" dt="2024-08-07T02:36:41.910" v="15" actId="47"/>
        <pc:sldMkLst>
          <pc:docMk/>
          <pc:sldMk cId="0" sldId="284"/>
        </pc:sldMkLst>
      </pc:sldChg>
      <pc:sldChg chg="del">
        <pc:chgData name="Isaac Ignacio Artavia Salazar" userId="4477c0bb9c994a6d" providerId="LiveId" clId="{26EF20AF-5205-48E4-89E2-ADFB12EE3F13}" dt="2024-08-07T02:36:41.195" v="14" actId="47"/>
        <pc:sldMkLst>
          <pc:docMk/>
          <pc:sldMk cId="0" sldId="285"/>
        </pc:sldMkLst>
      </pc:sldChg>
      <pc:sldChg chg="del">
        <pc:chgData name="Isaac Ignacio Artavia Salazar" userId="4477c0bb9c994a6d" providerId="LiveId" clId="{26EF20AF-5205-48E4-89E2-ADFB12EE3F13}" dt="2024-08-07T02:36:40.136" v="13" actId="47"/>
        <pc:sldMkLst>
          <pc:docMk/>
          <pc:sldMk cId="0" sldId="286"/>
        </pc:sldMkLst>
      </pc:sldChg>
      <pc:sldChg chg="del">
        <pc:chgData name="Isaac Ignacio Artavia Salazar" userId="4477c0bb9c994a6d" providerId="LiveId" clId="{26EF20AF-5205-48E4-89E2-ADFB12EE3F13}" dt="2024-08-07T02:36:40.034" v="12" actId="47"/>
        <pc:sldMkLst>
          <pc:docMk/>
          <pc:sldMk cId="0" sldId="287"/>
        </pc:sldMkLst>
      </pc:sldChg>
      <pc:sldChg chg="del">
        <pc:chgData name="Isaac Ignacio Artavia Salazar" userId="4477c0bb9c994a6d" providerId="LiveId" clId="{26EF20AF-5205-48E4-89E2-ADFB12EE3F13}" dt="2024-08-07T02:36:39.774" v="11" actId="47"/>
        <pc:sldMkLst>
          <pc:docMk/>
          <pc:sldMk cId="0" sldId="288"/>
        </pc:sldMkLst>
      </pc:sldChg>
      <pc:sldChg chg="del">
        <pc:chgData name="Isaac Ignacio Artavia Salazar" userId="4477c0bb9c994a6d" providerId="LiveId" clId="{26EF20AF-5205-48E4-89E2-ADFB12EE3F13}" dt="2024-08-07T02:36:39.360" v="10" actId="47"/>
        <pc:sldMkLst>
          <pc:docMk/>
          <pc:sldMk cId="0" sldId="289"/>
        </pc:sldMkLst>
      </pc:sldChg>
      <pc:sldChg chg="del">
        <pc:chgData name="Isaac Ignacio Artavia Salazar" userId="4477c0bb9c994a6d" providerId="LiveId" clId="{26EF20AF-5205-48E4-89E2-ADFB12EE3F13}" dt="2024-08-07T02:36:39.165" v="9" actId="47"/>
        <pc:sldMkLst>
          <pc:docMk/>
          <pc:sldMk cId="0" sldId="290"/>
        </pc:sldMkLst>
      </pc:sldChg>
      <pc:sldChg chg="del">
        <pc:chgData name="Isaac Ignacio Artavia Salazar" userId="4477c0bb9c994a6d" providerId="LiveId" clId="{26EF20AF-5205-48E4-89E2-ADFB12EE3F13}" dt="2024-08-07T02:36:38.946" v="8" actId="47"/>
        <pc:sldMkLst>
          <pc:docMk/>
          <pc:sldMk cId="0" sldId="291"/>
        </pc:sldMkLst>
      </pc:sldChg>
      <pc:sldChg chg="del">
        <pc:chgData name="Isaac Ignacio Artavia Salazar" userId="4477c0bb9c994a6d" providerId="LiveId" clId="{26EF20AF-5205-48E4-89E2-ADFB12EE3F13}" dt="2024-08-07T02:36:38.254" v="7" actId="47"/>
        <pc:sldMkLst>
          <pc:docMk/>
          <pc:sldMk cId="0" sldId="292"/>
        </pc:sldMkLst>
      </pc:sldChg>
      <pc:sldChg chg="del">
        <pc:chgData name="Isaac Ignacio Artavia Salazar" userId="4477c0bb9c994a6d" providerId="LiveId" clId="{26EF20AF-5205-48E4-89E2-ADFB12EE3F13}" dt="2024-08-07T02:36:38.048" v="6" actId="47"/>
        <pc:sldMkLst>
          <pc:docMk/>
          <pc:sldMk cId="0" sldId="293"/>
        </pc:sldMkLst>
      </pc:sldChg>
      <pc:sldChg chg="del">
        <pc:chgData name="Isaac Ignacio Artavia Salazar" userId="4477c0bb9c994a6d" providerId="LiveId" clId="{26EF20AF-5205-48E4-89E2-ADFB12EE3F13}" dt="2024-08-07T02:36:37.901" v="5" actId="47"/>
        <pc:sldMkLst>
          <pc:docMk/>
          <pc:sldMk cId="0" sldId="294"/>
        </pc:sldMkLst>
      </pc:sldChg>
      <pc:sldChg chg="del">
        <pc:chgData name="Isaac Ignacio Artavia Salazar" userId="4477c0bb9c994a6d" providerId="LiveId" clId="{26EF20AF-5205-48E4-89E2-ADFB12EE3F13}" dt="2024-08-07T02:36:37.758" v="4" actId="47"/>
        <pc:sldMkLst>
          <pc:docMk/>
          <pc:sldMk cId="0" sldId="295"/>
        </pc:sldMkLst>
      </pc:sldChg>
      <pc:sldChg chg="del">
        <pc:chgData name="Isaac Ignacio Artavia Salazar" userId="4477c0bb9c994a6d" providerId="LiveId" clId="{26EF20AF-5205-48E4-89E2-ADFB12EE3F13}" dt="2024-08-07T02:36:37.555" v="3" actId="47"/>
        <pc:sldMkLst>
          <pc:docMk/>
          <pc:sldMk cId="0" sldId="296"/>
        </pc:sldMkLst>
      </pc:sldChg>
      <pc:sldChg chg="del">
        <pc:chgData name="Isaac Ignacio Artavia Salazar" userId="4477c0bb9c994a6d" providerId="LiveId" clId="{26EF20AF-5205-48E4-89E2-ADFB12EE3F13}" dt="2024-08-07T02:36:37.323" v="2" actId="47"/>
        <pc:sldMkLst>
          <pc:docMk/>
          <pc:sldMk cId="0" sldId="297"/>
        </pc:sldMkLst>
      </pc:sldChg>
      <pc:sldChg chg="del">
        <pc:chgData name="Isaac Ignacio Artavia Salazar" userId="4477c0bb9c994a6d" providerId="LiveId" clId="{26EF20AF-5205-48E4-89E2-ADFB12EE3F13}" dt="2024-08-07T02:36:37.047" v="1" actId="47"/>
        <pc:sldMkLst>
          <pc:docMk/>
          <pc:sldMk cId="0" sldId="298"/>
        </pc:sldMkLst>
      </pc:sldChg>
      <pc:sldChg chg="del">
        <pc:chgData name="Isaac Ignacio Artavia Salazar" userId="4477c0bb9c994a6d" providerId="LiveId" clId="{26EF20AF-5205-48E4-89E2-ADFB12EE3F13}" dt="2024-08-07T02:36:36.455" v="0" actId="47"/>
        <pc:sldMkLst>
          <pc:docMk/>
          <pc:sldMk cId="0" sldId="299"/>
        </pc:sldMkLst>
      </pc:sldChg>
      <pc:sldMasterChg chg="delSldLayout">
        <pc:chgData name="Isaac Ignacio Artavia Salazar" userId="4477c0bb9c994a6d" providerId="LiveId" clId="{26EF20AF-5205-48E4-89E2-ADFB12EE3F13}" dt="2024-08-07T02:37:51.637" v="41" actId="47"/>
        <pc:sldMasterMkLst>
          <pc:docMk/>
          <pc:sldMasterMk cId="0" sldId="2147483672"/>
        </pc:sldMasterMkLst>
        <pc:sldLayoutChg chg="del">
          <pc:chgData name="Isaac Ignacio Artavia Salazar" userId="4477c0bb9c994a6d" providerId="LiveId" clId="{26EF20AF-5205-48E4-89E2-ADFB12EE3F13}" dt="2024-08-07T02:37:50.031" v="40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Isaac Ignacio Artavia Salazar" userId="4477c0bb9c994a6d" providerId="LiveId" clId="{26EF20AF-5205-48E4-89E2-ADFB12EE3F13}" dt="2024-08-07T02:37:51.637" v="41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Isaac Ignacio Artavia Salazar" userId="4477c0bb9c994a6d" providerId="LiveId" clId="{26EF20AF-5205-48E4-89E2-ADFB12EE3F13}" dt="2024-08-07T02:37:48.714" v="39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Isaac Ignacio Artavia Salazar" userId="4477c0bb9c994a6d" providerId="LiveId" clId="{26EF20AF-5205-48E4-89E2-ADFB12EE3F13}" dt="2024-08-07T02:37:47.859" v="37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Isaac Ignacio Artavia Salazar" userId="4477c0bb9c994a6d" providerId="LiveId" clId="{26EF20AF-5205-48E4-89E2-ADFB12EE3F13}" dt="2024-08-07T02:37:39.311" v="28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Isaac Ignacio Artavia Salazar" userId="4477c0bb9c994a6d" providerId="LiveId" clId="{26EF20AF-5205-48E4-89E2-ADFB12EE3F13}" dt="2024-08-07T02:37:44.726" v="31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Isaac Ignacio Artavia Salazar" userId="4477c0bb9c994a6d" providerId="LiveId" clId="{26EF20AF-5205-48E4-89E2-ADFB12EE3F13}" dt="2024-08-07T02:37:48.346" v="38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Isaac Ignacio Artavia Salazar" userId="4477c0bb9c994a6d" providerId="LiveId" clId="{26EF20AF-5205-48E4-89E2-ADFB12EE3F13}" dt="2024-08-07T02:37:43.725" v="30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Isaac Ignacio Artavia Salazar" userId="4477c0bb9c994a6d" providerId="LiveId" clId="{26EF20AF-5205-48E4-89E2-ADFB12EE3F13}" dt="2024-08-07T02:36:56.283" v="27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Isaac Ignacio Artavia Salazar" userId="4477c0bb9c994a6d" providerId="LiveId" clId="{26EF20AF-5205-48E4-89E2-ADFB12EE3F13}" dt="2024-08-07T02:36:55.656" v="26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Isaac Ignacio Artavia Salazar" userId="4477c0bb9c994a6d" providerId="LiveId" clId="{26EF20AF-5205-48E4-89E2-ADFB12EE3F13}" dt="2024-08-07T02:37:46.854" v="35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Isaac Ignacio Artavia Salazar" userId="4477c0bb9c994a6d" providerId="LiveId" clId="{26EF20AF-5205-48E4-89E2-ADFB12EE3F13}" dt="2024-08-07T02:37:46.461" v="34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Isaac Ignacio Artavia Salazar" userId="4477c0bb9c994a6d" providerId="LiveId" clId="{26EF20AF-5205-48E4-89E2-ADFB12EE3F13}" dt="2024-08-07T02:36:51.873" v="23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Isaac Ignacio Artavia Salazar" userId="4477c0bb9c994a6d" providerId="LiveId" clId="{26EF20AF-5205-48E4-89E2-ADFB12EE3F13}" dt="2024-08-07T02:37:45.390" v="32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Isaac Ignacio Artavia Salazar" userId="4477c0bb9c994a6d" providerId="LiveId" clId="{26EF20AF-5205-48E4-89E2-ADFB12EE3F13}" dt="2024-08-07T02:37:45.867" v="33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Isaac Ignacio Artavia Salazar" userId="4477c0bb9c994a6d" providerId="LiveId" clId="{26EF20AF-5205-48E4-89E2-ADFB12EE3F13}" dt="2024-08-07T02:36:50.506" v="22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Isaac Ignacio Artavia Salazar" userId="4477c0bb9c994a6d" providerId="LiveId" clId="{26EF20AF-5205-48E4-89E2-ADFB12EE3F13}" dt="2024-08-07T02:36:46.803" v="19" actId="47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Isaac Ignacio Artavia Salazar" userId="4477c0bb9c994a6d" providerId="LiveId" clId="{26EF20AF-5205-48E4-89E2-ADFB12EE3F13}" dt="2024-08-07T02:36:49.268" v="21" actId="47"/>
          <pc:sldLayoutMkLst>
            <pc:docMk/>
            <pc:sldMasterMk cId="0" sldId="2147483672"/>
            <pc:sldLayoutMk cId="0" sldId="2147483668"/>
          </pc:sldLayoutMkLst>
        </pc:sldLayoutChg>
      </pc:sldMasterChg>
      <pc:sldMasterChg chg="del delSldLayout">
        <pc:chgData name="Isaac Ignacio Artavia Salazar" userId="4477c0bb9c994a6d" providerId="LiveId" clId="{26EF20AF-5205-48E4-89E2-ADFB12EE3F13}" dt="2024-08-07T02:36:43.369" v="17" actId="47"/>
        <pc:sldMasterMkLst>
          <pc:docMk/>
          <pc:sldMasterMk cId="0" sldId="2147483673"/>
        </pc:sldMasterMkLst>
        <pc:sldLayoutChg chg="del">
          <pc:chgData name="Isaac Ignacio Artavia Salazar" userId="4477c0bb9c994a6d" providerId="LiveId" clId="{26EF20AF-5205-48E4-89E2-ADFB12EE3F13}" dt="2024-08-07T02:36:43.369" v="17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13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33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65693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9" r:id="rId4"/>
    <p:sldLayoutId id="2147483670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Tutoría </a:t>
            </a:r>
            <a:r>
              <a:rPr lang="en" dirty="0">
                <a:solidFill>
                  <a:schemeClr val="accent2"/>
                </a:solidFill>
              </a:rPr>
              <a:t>‘Fundamentos’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799"/>
            <a:ext cx="5788800" cy="1866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Semana 1,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2024 ciclo II 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Presentación personal 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433639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se organizan las tutorías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Definición de horario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 </a:t>
            </a:r>
            <a:r>
              <a:rPr lang="en" dirty="0">
                <a:solidFill>
                  <a:schemeClr val="accent2"/>
                </a:solidFill>
              </a:rPr>
              <a:t>‘Clase 1’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[Presentaci</a:t>
            </a:r>
            <a:r>
              <a:rPr lang="es-CR" sz="2800" dirty="0" err="1">
                <a:solidFill>
                  <a:schemeClr val="accent6"/>
                </a:solidFill>
              </a:rPr>
              <a:t>ón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Tutor: Isaac Artavia Salazar&gt;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478475"/>
            <a:ext cx="6365821" cy="9036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6"/>
                </a:solidFill>
              </a:rPr>
              <a:t>[Como se organiza la tutoría]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endParaRPr lang="es-MX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&lt;Metodo de comunicación: Whatsapp&gt;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739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983576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[Definir Hora de clase]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557786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Presentación en pantalla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Fira Code</vt:lpstr>
      <vt:lpstr>Programming Language Workshop for Beginners by Slidesgo</vt:lpstr>
      <vt:lpstr>Tutoría ‘Fundamentos’ {</vt:lpstr>
      <vt:lpstr>01</vt:lpstr>
      <vt:lpstr>01 {</vt:lpstr>
      <vt:lpstr>02 {</vt:lpstr>
      <vt:lpstr>03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NACHO Artavia Salazar</dc:creator>
  <cp:lastModifiedBy>Isaac Ignacio Artavia Salazar</cp:lastModifiedBy>
  <cp:revision>1</cp:revision>
  <dcterms:modified xsi:type="dcterms:W3CDTF">2024-08-07T02:50:02Z</dcterms:modified>
</cp:coreProperties>
</file>