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300" r:id="rId5"/>
    <p:sldId id="301" r:id="rId6"/>
    <p:sldId id="304" r:id="rId7"/>
    <p:sldId id="305" r:id="rId8"/>
    <p:sldId id="306" r:id="rId9"/>
    <p:sldId id="302" r:id="rId10"/>
    <p:sldId id="303" r:id="rId11"/>
    <p:sldId id="309" r:id="rId12"/>
    <p:sldId id="308" r:id="rId13"/>
    <p:sldId id="311" r:id="rId14"/>
    <p:sldId id="310" r:id="rId1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91A5E-ECAD-4052-AC8B-C14FFA1B6C63}" v="2" dt="2024-08-13T23:12:27.288"/>
  </p1510:revLst>
</p1510:revInfo>
</file>

<file path=ppt/tableStyles.xml><?xml version="1.0" encoding="utf-8"?>
<a:tblStyleLst xmlns:a="http://schemas.openxmlformats.org/drawingml/2006/main" def="{F25883A6-7049-4F04-97BD-756EE7B36D3D}">
  <a:tblStyle styleId="{F25883A6-7049-4F04-97BD-756EE7B36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Ignacio Artavia Salazar" userId="4477c0bb9c994a6d" providerId="LiveId" clId="{1A791A5E-ECAD-4052-AC8B-C14FFA1B6C63}"/>
    <pc:docChg chg="undo custSel addSld delSld modSld sldOrd">
      <pc:chgData name="Isaac Ignacio Artavia Salazar" userId="4477c0bb9c994a6d" providerId="LiveId" clId="{1A791A5E-ECAD-4052-AC8B-C14FFA1B6C63}" dt="2024-08-14T01:44:11.594" v="1561" actId="20577"/>
      <pc:docMkLst>
        <pc:docMk/>
      </pc:docMkLst>
      <pc:sldChg chg="addSp modSp mod">
        <pc:chgData name="Isaac Ignacio Artavia Salazar" userId="4477c0bb9c994a6d" providerId="LiveId" clId="{1A791A5E-ECAD-4052-AC8B-C14FFA1B6C63}" dt="2024-08-13T23:13:07.746" v="146" actId="1076"/>
        <pc:sldMkLst>
          <pc:docMk/>
          <pc:sldMk cId="0" sldId="258"/>
        </pc:sldMkLst>
        <pc:spChg chg="add mod">
          <ac:chgData name="Isaac Ignacio Artavia Salazar" userId="4477c0bb9c994a6d" providerId="LiveId" clId="{1A791A5E-ECAD-4052-AC8B-C14FFA1B6C63}" dt="2024-08-13T23:13:07.746" v="146" actId="1076"/>
          <ac:spMkLst>
            <pc:docMk/>
            <pc:sldMk cId="0" sldId="258"/>
            <ac:spMk id="2" creationId="{4292F279-6115-7A2D-ED20-C5E2852E8DFC}"/>
          </ac:spMkLst>
        </pc:spChg>
        <pc:spChg chg="mod">
          <ac:chgData name="Isaac Ignacio Artavia Salazar" userId="4477c0bb9c994a6d" providerId="LiveId" clId="{1A791A5E-ECAD-4052-AC8B-C14FFA1B6C63}" dt="2024-08-13T23:07:07.255" v="80" actId="14100"/>
          <ac:spMkLst>
            <pc:docMk/>
            <pc:sldMk cId="0" sldId="258"/>
            <ac:spMk id="488" creationId="{00000000-0000-0000-0000-000000000000}"/>
          </ac:spMkLst>
        </pc:spChg>
      </pc:sldChg>
      <pc:sldChg chg="modSp del mod">
        <pc:chgData name="Isaac Ignacio Artavia Salazar" userId="4477c0bb9c994a6d" providerId="LiveId" clId="{1A791A5E-ECAD-4052-AC8B-C14FFA1B6C63}" dt="2024-08-13T23:17:10.180" v="147" actId="2696"/>
        <pc:sldMkLst>
          <pc:docMk/>
          <pc:sldMk cId="3789992116" sldId="307"/>
        </pc:sldMkLst>
        <pc:spChg chg="mod">
          <ac:chgData name="Isaac Ignacio Artavia Salazar" userId="4477c0bb9c994a6d" providerId="LiveId" clId="{1A791A5E-ECAD-4052-AC8B-C14FFA1B6C63}" dt="2024-08-13T23:01:24.679" v="40" actId="20577"/>
          <ac:spMkLst>
            <pc:docMk/>
            <pc:sldMk cId="3789992116" sldId="307"/>
            <ac:spMk id="502" creationId="{00000000-0000-0000-0000-000000000000}"/>
          </ac:spMkLst>
        </pc:spChg>
      </pc:sldChg>
      <pc:sldChg chg="modSp mod">
        <pc:chgData name="Isaac Ignacio Artavia Salazar" userId="4477c0bb9c994a6d" providerId="LiveId" clId="{1A791A5E-ECAD-4052-AC8B-C14FFA1B6C63}" dt="2024-08-13T23:52:42.830" v="1150" actId="20577"/>
        <pc:sldMkLst>
          <pc:docMk/>
          <pc:sldMk cId="1516937269" sldId="308"/>
        </pc:sldMkLst>
        <pc:spChg chg="mod">
          <ac:chgData name="Isaac Ignacio Artavia Salazar" userId="4477c0bb9c994a6d" providerId="LiveId" clId="{1A791A5E-ECAD-4052-AC8B-C14FFA1B6C63}" dt="2024-08-13T23:47:06.747" v="738" actId="1076"/>
          <ac:spMkLst>
            <pc:docMk/>
            <pc:sldMk cId="1516937269" sldId="308"/>
            <ac:spMk id="500" creationId="{00000000-0000-0000-0000-000000000000}"/>
          </ac:spMkLst>
        </pc:spChg>
        <pc:spChg chg="mod">
          <ac:chgData name="Isaac Ignacio Artavia Salazar" userId="4477c0bb9c994a6d" providerId="LiveId" clId="{1A791A5E-ECAD-4052-AC8B-C14FFA1B6C63}" dt="2024-08-13T23:47:18.560" v="742" actId="1076"/>
          <ac:spMkLst>
            <pc:docMk/>
            <pc:sldMk cId="1516937269" sldId="308"/>
            <ac:spMk id="501" creationId="{00000000-0000-0000-0000-000000000000}"/>
          </ac:spMkLst>
        </pc:spChg>
        <pc:spChg chg="mod">
          <ac:chgData name="Isaac Ignacio Artavia Salazar" userId="4477c0bb9c994a6d" providerId="LiveId" clId="{1A791A5E-ECAD-4052-AC8B-C14FFA1B6C63}" dt="2024-08-13T23:52:42.830" v="1150" actId="20577"/>
          <ac:spMkLst>
            <pc:docMk/>
            <pc:sldMk cId="1516937269" sldId="308"/>
            <ac:spMk id="502" creationId="{00000000-0000-0000-0000-000000000000}"/>
          </ac:spMkLst>
        </pc:spChg>
        <pc:spChg chg="mod">
          <ac:chgData name="Isaac Ignacio Artavia Salazar" userId="4477c0bb9c994a6d" providerId="LiveId" clId="{1A791A5E-ECAD-4052-AC8B-C14FFA1B6C63}" dt="2024-08-13T23:47:15.457" v="741" actId="1076"/>
          <ac:spMkLst>
            <pc:docMk/>
            <pc:sldMk cId="1516937269" sldId="308"/>
            <ac:spMk id="503" creationId="{00000000-0000-0000-0000-000000000000}"/>
          </ac:spMkLst>
        </pc:spChg>
        <pc:cxnChg chg="mod">
          <ac:chgData name="Isaac Ignacio Artavia Salazar" userId="4477c0bb9c994a6d" providerId="LiveId" clId="{1A791A5E-ECAD-4052-AC8B-C14FFA1B6C63}" dt="2024-08-13T23:47:12.208" v="740" actId="14100"/>
          <ac:cxnSpMkLst>
            <pc:docMk/>
            <pc:sldMk cId="1516937269" sldId="308"/>
            <ac:cxnSpMk id="504" creationId="{00000000-0000-0000-0000-000000000000}"/>
          </ac:cxnSpMkLst>
        </pc:cxnChg>
      </pc:sldChg>
      <pc:sldChg chg="modSp mod">
        <pc:chgData name="Isaac Ignacio Artavia Salazar" userId="4477c0bb9c994a6d" providerId="LiveId" clId="{1A791A5E-ECAD-4052-AC8B-C14FFA1B6C63}" dt="2024-08-14T01:44:11.594" v="1561" actId="20577"/>
        <pc:sldMkLst>
          <pc:docMk/>
          <pc:sldMk cId="2683680115" sldId="309"/>
        </pc:sldMkLst>
        <pc:spChg chg="mod">
          <ac:chgData name="Isaac Ignacio Artavia Salazar" userId="4477c0bb9c994a6d" providerId="LiveId" clId="{1A791A5E-ECAD-4052-AC8B-C14FFA1B6C63}" dt="2024-08-13T23:45:36.292" v="736" actId="20577"/>
          <ac:spMkLst>
            <pc:docMk/>
            <pc:sldMk cId="2683680115" sldId="309"/>
            <ac:spMk id="500" creationId="{00000000-0000-0000-0000-000000000000}"/>
          </ac:spMkLst>
        </pc:spChg>
        <pc:spChg chg="mod">
          <ac:chgData name="Isaac Ignacio Artavia Salazar" userId="4477c0bb9c994a6d" providerId="LiveId" clId="{1A791A5E-ECAD-4052-AC8B-C14FFA1B6C63}" dt="2024-08-13T23:33:50.330" v="402" actId="1076"/>
          <ac:spMkLst>
            <pc:docMk/>
            <pc:sldMk cId="2683680115" sldId="309"/>
            <ac:spMk id="501" creationId="{00000000-0000-0000-0000-000000000000}"/>
          </ac:spMkLst>
        </pc:spChg>
        <pc:spChg chg="mod">
          <ac:chgData name="Isaac Ignacio Artavia Salazar" userId="4477c0bb9c994a6d" providerId="LiveId" clId="{1A791A5E-ECAD-4052-AC8B-C14FFA1B6C63}" dt="2024-08-14T01:44:11.594" v="1561" actId="20577"/>
          <ac:spMkLst>
            <pc:docMk/>
            <pc:sldMk cId="2683680115" sldId="309"/>
            <ac:spMk id="502" creationId="{00000000-0000-0000-0000-000000000000}"/>
          </ac:spMkLst>
        </pc:spChg>
        <pc:spChg chg="mod">
          <ac:chgData name="Isaac Ignacio Artavia Salazar" userId="4477c0bb9c994a6d" providerId="LiveId" clId="{1A791A5E-ECAD-4052-AC8B-C14FFA1B6C63}" dt="2024-08-13T23:45:21.960" v="732" actId="1076"/>
          <ac:spMkLst>
            <pc:docMk/>
            <pc:sldMk cId="2683680115" sldId="309"/>
            <ac:spMk id="503" creationId="{00000000-0000-0000-0000-000000000000}"/>
          </ac:spMkLst>
        </pc:spChg>
        <pc:cxnChg chg="mod">
          <ac:chgData name="Isaac Ignacio Artavia Salazar" userId="4477c0bb9c994a6d" providerId="LiveId" clId="{1A791A5E-ECAD-4052-AC8B-C14FFA1B6C63}" dt="2024-08-13T23:45:19.051" v="731" actId="14100"/>
          <ac:cxnSpMkLst>
            <pc:docMk/>
            <pc:sldMk cId="2683680115" sldId="309"/>
            <ac:cxnSpMk id="504" creationId="{00000000-0000-0000-0000-000000000000}"/>
          </ac:cxnSpMkLst>
        </pc:cxnChg>
      </pc:sldChg>
      <pc:sldChg chg="modSp add mod ord">
        <pc:chgData name="Isaac Ignacio Artavia Salazar" userId="4477c0bb9c994a6d" providerId="LiveId" clId="{1A791A5E-ECAD-4052-AC8B-C14FFA1B6C63}" dt="2024-08-13T23:54:53.091" v="1424" actId="20577"/>
        <pc:sldMkLst>
          <pc:docMk/>
          <pc:sldMk cId="1852252237" sldId="310"/>
        </pc:sldMkLst>
        <pc:spChg chg="mod">
          <ac:chgData name="Isaac Ignacio Artavia Salazar" userId="4477c0bb9c994a6d" providerId="LiveId" clId="{1A791A5E-ECAD-4052-AC8B-C14FFA1B6C63}" dt="2024-08-13T23:53:02.375" v="1155" actId="20577"/>
          <ac:spMkLst>
            <pc:docMk/>
            <pc:sldMk cId="1852252237" sldId="310"/>
            <ac:spMk id="500" creationId="{00000000-0000-0000-0000-000000000000}"/>
          </ac:spMkLst>
        </pc:spChg>
        <pc:spChg chg="mod">
          <ac:chgData name="Isaac Ignacio Artavia Salazar" userId="4477c0bb9c994a6d" providerId="LiveId" clId="{1A791A5E-ECAD-4052-AC8B-C14FFA1B6C63}" dt="2024-08-13T23:53:27.096" v="1206" actId="14100"/>
          <ac:spMkLst>
            <pc:docMk/>
            <pc:sldMk cId="1852252237" sldId="310"/>
            <ac:spMk id="501" creationId="{00000000-0000-0000-0000-000000000000}"/>
          </ac:spMkLst>
        </pc:spChg>
        <pc:spChg chg="mod">
          <ac:chgData name="Isaac Ignacio Artavia Salazar" userId="4477c0bb9c994a6d" providerId="LiveId" clId="{1A791A5E-ECAD-4052-AC8B-C14FFA1B6C63}" dt="2024-08-13T23:54:53.091" v="1424" actId="20577"/>
          <ac:spMkLst>
            <pc:docMk/>
            <pc:sldMk cId="1852252237" sldId="310"/>
            <ac:spMk id="502" creationId="{00000000-0000-0000-0000-000000000000}"/>
          </ac:spMkLst>
        </pc:spChg>
      </pc:sldChg>
      <pc:sldChg chg="add del">
        <pc:chgData name="Isaac Ignacio Artavia Salazar" userId="4477c0bb9c994a6d" providerId="LiveId" clId="{1A791A5E-ECAD-4052-AC8B-C14FFA1B6C63}" dt="2024-08-13T23:55:01.510" v="1426" actId="47"/>
        <pc:sldMkLst>
          <pc:docMk/>
          <pc:sldMk cId="1841257817" sldId="311"/>
        </pc:sldMkLst>
      </pc:sldChg>
      <pc:sldChg chg="modSp add mod">
        <pc:chgData name="Isaac Ignacio Artavia Salazar" userId="4477c0bb9c994a6d" providerId="LiveId" clId="{1A791A5E-ECAD-4052-AC8B-C14FFA1B6C63}" dt="2024-08-14T01:26:59.849" v="1557" actId="20577"/>
        <pc:sldMkLst>
          <pc:docMk/>
          <pc:sldMk cId="2931546504" sldId="311"/>
        </pc:sldMkLst>
        <pc:spChg chg="mod">
          <ac:chgData name="Isaac Ignacio Artavia Salazar" userId="4477c0bb9c994a6d" providerId="LiveId" clId="{1A791A5E-ECAD-4052-AC8B-C14FFA1B6C63}" dt="2024-08-14T01:26:59.849" v="1557" actId="20577"/>
          <ac:spMkLst>
            <pc:docMk/>
            <pc:sldMk cId="2931546504" sldId="311"/>
            <ac:spMk id="5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22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806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31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102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70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54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74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335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00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15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64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Tutoría </a:t>
            </a:r>
            <a:r>
              <a:rPr lang="en" dirty="0">
                <a:solidFill>
                  <a:schemeClr val="accent2"/>
                </a:solidFill>
              </a:rPr>
              <a:t>‘Fundamentos’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&lt;Tutor: Isaac Artavia Salazar&gt;</a:t>
            </a:r>
            <a:endParaRPr dirty="0"/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2024 Ciclo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II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791175" y="3738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312246" y="1239662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Sistema Binario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647072" y="1833631"/>
            <a:ext cx="6896415" cy="1727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s-MX" dirty="0"/>
              <a:t> La resta tiene dos maneras comunes de realizarse, el algoritmo que es igual en base 10 y usando los complementos </a:t>
            </a:r>
            <a:r>
              <a:rPr lang="en-US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059196" y="327352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153790" y="1239662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2268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553282" y="-16218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356851" y="865787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Sistema Binario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356851" y="1480833"/>
            <a:ext cx="6896415" cy="2771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&lt;Complemento a 1,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el numero restando, le aplicamos complemento (Inversa) y luego los sumamos, cuando operamos debemos tener la misma cantidad de digitos en ambos numeros, ejemplo 1000</a:t>
            </a:r>
            <a:r>
              <a:rPr lang="en-US" dirty="0"/>
              <a:t>-1100, ambos de cuatro bits,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ser un </a:t>
            </a:r>
            <a:r>
              <a:rPr lang="en-US" dirty="0" err="1"/>
              <a:t>número</a:t>
            </a:r>
            <a:r>
              <a:rPr lang="en-US" dirty="0"/>
              <a:t> de 4 bits </a:t>
            </a:r>
            <a:r>
              <a:rPr lang="en-US" dirty="0" err="1"/>
              <a:t>también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un quinto bit, se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</a:t>
            </a:r>
            <a:r>
              <a:rPr lang="es-CR" dirty="0" err="1"/>
              <a:t>ás</a:t>
            </a:r>
            <a:r>
              <a:rPr lang="es-CR" dirty="0"/>
              <a:t> </a:t>
            </a:r>
            <a:r>
              <a:rPr lang="es-CR" dirty="0" err="1"/>
              <a:t>siginificativo</a:t>
            </a:r>
            <a:r>
              <a:rPr lang="es-CR" dirty="0"/>
              <a:t> y se descarta, y se pasa a sumar el resultado.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</a:t>
            </a:r>
          </a:p>
        </p:txBody>
      </p:sp>
      <p:sp>
        <p:nvSpPr>
          <p:cNvPr id="503" name="Google Shape;503;p30"/>
          <p:cNvSpPr txBox="1"/>
          <p:nvPr/>
        </p:nvSpPr>
        <p:spPr>
          <a:xfrm>
            <a:off x="842531" y="3962734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012541" y="865787"/>
            <a:ext cx="0" cy="375825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8368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725922" y="-258702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198580" y="682101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Sistema Binario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412488" y="1311394"/>
            <a:ext cx="7387881" cy="25924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&lt;El complemento a 2, al numero que resta le aplicamos complemento a 1 y luego lo sumamos. Si luego de aplicar la suma tenemos un bit de </a:t>
            </a:r>
            <a:r>
              <a:rPr lang="es-CR" dirty="0"/>
              <a:t>más, tenemos que descartarlo, y luego de esto el bit más significativo, nos indicará si es positivo si es 0 y negativo si es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969986" y="390383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153790" y="572429"/>
            <a:ext cx="0" cy="398470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693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725922" y="-258702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198580" y="682101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Sistema Binario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412488" y="1311394"/>
            <a:ext cx="7387881" cy="25924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&lt;Ejercicios operaciones binarias.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11001(2) + 10011(2)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10101(2) + 11101(2)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s-MX" dirty="0"/>
              <a:t>1011 (2) – 0110 (2)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s-MX" dirty="0"/>
              <a:t>11010(2) – 10101(2)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969986" y="390383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153790" y="572429"/>
            <a:ext cx="0" cy="398470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154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791175" y="3738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312245" y="1239662"/>
            <a:ext cx="7571559" cy="433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Introducci</a:t>
            </a:r>
            <a:r>
              <a:rPr lang="es-CR" dirty="0">
                <a:solidFill>
                  <a:schemeClr val="accent1"/>
                </a:solidFill>
              </a:rPr>
              <a:t>ón a la programación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647072" y="1833631"/>
            <a:ext cx="6896415" cy="1727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¿Qué es una variable? ¿Cómo declaro una variable? ¿Qué es una variable en la memoria?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059196" y="327352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153790" y="1239662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225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3689105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¿Qué son?¿Cuáles se usan? ¿Dónde los encontramos?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Sistemas Numéricos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Aritmética binaria (sumas y restas)&gt;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Sistema Binario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4" y="3400200"/>
            <a:ext cx="3843169" cy="533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</a:t>
            </a:r>
            <a:r>
              <a:rPr lang="es-CR" dirty="0"/>
              <a:t>ón a la Programación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</a:t>
            </a:r>
            <a:r>
              <a:rPr lang="en" dirty="0">
                <a:solidFill>
                  <a:schemeClr val="accent2"/>
                </a:solidFill>
              </a:rPr>
              <a:t>‘Contenidos’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484;p29">
            <a:extLst>
              <a:ext uri="{FF2B5EF4-FFF2-40B4-BE49-F238E27FC236}">
                <a16:creationId xmlns:a16="http://schemas.microsoft.com/office/drawing/2014/main" id="{4292F279-6115-7A2D-ED20-C5E2852E8DFC}"/>
              </a:ext>
            </a:extLst>
          </p:cNvPr>
          <p:cNvSpPr txBox="1">
            <a:spLocks/>
          </p:cNvSpPr>
          <p:nvPr/>
        </p:nvSpPr>
        <p:spPr>
          <a:xfrm>
            <a:off x="5368023" y="3933450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MX" dirty="0"/>
              <a:t>&lt; Concepto y declaración</a:t>
            </a:r>
            <a:r>
              <a:rPr lang="es-CR" dirty="0"/>
              <a:t> de variables</a:t>
            </a:r>
            <a:r>
              <a:rPr lang="es-MX" dirty="0"/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791175" y="3738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312246" y="1239662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Sistemas Numéricos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647072" y="1833631"/>
            <a:ext cx="6896415" cy="1727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s-MX" b="1" dirty="0"/>
              <a:t>¿Qué son?</a:t>
            </a:r>
            <a:br>
              <a:rPr lang="es-MX" dirty="0"/>
            </a:br>
            <a:r>
              <a:rPr lang="es-MX" dirty="0"/>
              <a:t>Los sistemas numéricos son formas de representar números. Existen varios tipos, pero todos sirven para expresar cantidades y realizar operaciones matemáticas.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059196" y="327352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153790" y="1239662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791175" y="3738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312246" y="1239662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Sistemas Numéricos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647072" y="1833631"/>
            <a:ext cx="6896415" cy="1727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s-MX" dirty="0"/>
              <a:t> </a:t>
            </a:r>
            <a:r>
              <a:rPr lang="es-MX" b="1" dirty="0"/>
              <a:t>¿Cuáles se usan? </a:t>
            </a:r>
            <a:r>
              <a:rPr lang="es-MX" dirty="0"/>
              <a:t>Decimal </a:t>
            </a:r>
            <a:r>
              <a:rPr lang="en-US" dirty="0"/>
              <a:t>(base 10), </a:t>
            </a:r>
            <a:r>
              <a:rPr lang="en-US" dirty="0" err="1"/>
              <a:t>Binario</a:t>
            </a:r>
            <a:r>
              <a:rPr lang="en-US" dirty="0"/>
              <a:t> (base 2), Octal (base 8), Hexadecimal (base 16)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059196" y="327352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153790" y="1239662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7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791175" y="3738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312246" y="1239662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Sistemas Numéricos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647072" y="1833631"/>
            <a:ext cx="6896415" cy="1727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s-MX" dirty="0"/>
              <a:t> </a:t>
            </a:r>
            <a:r>
              <a:rPr lang="es-MX" b="1" dirty="0"/>
              <a:t>¿Dónde los encontramos? </a:t>
            </a:r>
            <a:r>
              <a:rPr lang="en-US" b="1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059196" y="327352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153790" y="1239662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415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791175" y="3738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312246" y="1239662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Sistema Binario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647072" y="1833631"/>
            <a:ext cx="6896415" cy="1727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&lt;Conversi</a:t>
            </a:r>
            <a:r>
              <a:rPr lang="es-CR" dirty="0"/>
              <a:t>ón de base 10 a base 2</a:t>
            </a:r>
            <a:r>
              <a:rPr lang="es-MX" dirty="0"/>
              <a:t> </a:t>
            </a:r>
            <a:r>
              <a:rPr lang="en-US" b="1" dirty="0"/>
              <a:t>&gt; 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059196" y="327352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153790" y="1239662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5238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791175" y="3738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312246" y="1239662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Sistema Binario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059196" y="327352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153790" y="1239662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4276592-1BAC-1EC0-1E39-EE4B49C7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751" y="1770207"/>
            <a:ext cx="5010849" cy="15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2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783741" y="0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304812" y="865787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Sistema Binario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561988" y="1343150"/>
            <a:ext cx="6896415" cy="510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&lt;Conversi</a:t>
            </a:r>
            <a:r>
              <a:rPr lang="es-CR" dirty="0"/>
              <a:t>ón de base 2 a base 10</a:t>
            </a:r>
            <a:r>
              <a:rPr lang="es-MX" dirty="0"/>
              <a:t> </a:t>
            </a:r>
            <a:r>
              <a:rPr lang="en-US" b="1" dirty="0"/>
              <a:t>&gt; 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179061" y="3818737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211766" y="865787"/>
            <a:ext cx="0" cy="373595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4AA8523-317E-BD7F-FC5D-5CE4B06BC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024" y="1878650"/>
            <a:ext cx="402963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4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791175" y="3738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312246" y="1239662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Sistema Binario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532251" y="1708087"/>
            <a:ext cx="6896415" cy="1727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&lt;Aritm</a:t>
            </a:r>
            <a:r>
              <a:rPr lang="es-CR" dirty="0"/>
              <a:t>ética: </a:t>
            </a:r>
            <a:r>
              <a:rPr lang="es-MX" dirty="0"/>
              <a:t>Suma</a:t>
            </a:r>
            <a:r>
              <a:rPr lang="en-US" dirty="0"/>
              <a:t>&gt; </a:t>
            </a:r>
            <a:r>
              <a:rPr lang="es-MX" dirty="0"/>
              <a:t>1101 + 0101 </a:t>
            </a:r>
            <a:r>
              <a:rPr lang="en-US" dirty="0"/>
              <a:t>= 10010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059196" y="327352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153790" y="1239662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4066079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472</Words>
  <Application>Microsoft Office PowerPoint</Application>
  <PresentationFormat>Presentación en pantalla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Fira Code</vt:lpstr>
      <vt:lpstr>Programming Language Workshop for Beginners by Slidesgo</vt:lpstr>
      <vt:lpstr>Tutoría ‘Fundamentos’ {</vt:lpstr>
      <vt:lpstr>01</vt:lpstr>
      <vt:lpstr>01 {</vt:lpstr>
      <vt:lpstr>01 {</vt:lpstr>
      <vt:lpstr>01 {</vt:lpstr>
      <vt:lpstr>02 {</vt:lpstr>
      <vt:lpstr>02 {</vt:lpstr>
      <vt:lpstr>02 {</vt:lpstr>
      <vt:lpstr>02 {</vt:lpstr>
      <vt:lpstr>02 {</vt:lpstr>
      <vt:lpstr>02{</vt:lpstr>
      <vt:lpstr>02 {</vt:lpstr>
      <vt:lpstr>02 {</vt:lpstr>
      <vt:lpstr>03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NACHO Artavia Salazar</dc:creator>
  <cp:lastModifiedBy>Isaac Ignacio Artavia Salazar</cp:lastModifiedBy>
  <cp:revision>2</cp:revision>
  <dcterms:modified xsi:type="dcterms:W3CDTF">2024-08-14T01:44:15Z</dcterms:modified>
</cp:coreProperties>
</file>