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59" r:id="rId4"/>
    <p:sldId id="300" r:id="rId5"/>
    <p:sldId id="301" r:id="rId6"/>
    <p:sldId id="302" r:id="rId7"/>
    <p:sldId id="260" r:id="rId8"/>
    <p:sldId id="303" r:id="rId9"/>
    <p:sldId id="304" r:id="rId10"/>
    <p:sldId id="261" r:id="rId11"/>
    <p:sldId id="305" r:id="rId12"/>
    <p:sldId id="306" r:id="rId13"/>
    <p:sldId id="307" r:id="rId14"/>
    <p:sldId id="308" r:id="rId15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D81903-70DC-4C1B-B6B0-BE6643275666}" v="47" dt="2024-08-20T03:44:11.369"/>
  </p1510:revLst>
</p1510:revInfo>
</file>

<file path=ppt/tableStyles.xml><?xml version="1.0" encoding="utf-8"?>
<a:tblStyleLst xmlns:a="http://schemas.openxmlformats.org/drawingml/2006/main" def="{F25883A6-7049-4F04-97BD-756EE7B36D3D}">
  <a:tblStyle styleId="{F25883A6-7049-4F04-97BD-756EE7B36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1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Ignacio Artavia Salazar" userId="4477c0bb9c994a6d" providerId="LiveId" clId="{EBD81903-70DC-4C1B-B6B0-BE6643275666}"/>
    <pc:docChg chg="undo custSel addSld delSld modSld sldOrd addMainMaster delMainMaster">
      <pc:chgData name="Isaac Ignacio Artavia Salazar" userId="4477c0bb9c994a6d" providerId="LiveId" clId="{EBD81903-70DC-4C1B-B6B0-BE6643275666}" dt="2024-08-20T03:44:34.622" v="3132" actId="207"/>
      <pc:docMkLst>
        <pc:docMk/>
      </pc:docMkLst>
      <pc:sldChg chg="addSp delSp modSp mod">
        <pc:chgData name="Isaac Ignacio Artavia Salazar" userId="4477c0bb9c994a6d" providerId="LiveId" clId="{EBD81903-70DC-4C1B-B6B0-BE6643275666}" dt="2024-08-20T02:58:13.492" v="1216" actId="20577"/>
        <pc:sldMkLst>
          <pc:docMk/>
          <pc:sldMk cId="0" sldId="260"/>
        </pc:sldMkLst>
        <pc:spChg chg="add del mod">
          <ac:chgData name="Isaac Ignacio Artavia Salazar" userId="4477c0bb9c994a6d" providerId="LiveId" clId="{EBD81903-70DC-4C1B-B6B0-BE6643275666}" dt="2024-08-20T02:35:14.643" v="11" actId="478"/>
          <ac:spMkLst>
            <pc:docMk/>
            <pc:sldMk cId="0" sldId="260"/>
            <ac:spMk id="3" creationId="{D2219918-30BB-287A-8433-4B94EF7E4940}"/>
          </ac:spMkLst>
        </pc:spChg>
        <pc:spChg chg="add del mod">
          <ac:chgData name="Isaac Ignacio Artavia Salazar" userId="4477c0bb9c994a6d" providerId="LiveId" clId="{EBD81903-70DC-4C1B-B6B0-BE6643275666}" dt="2024-08-20T02:53:57.576" v="1143" actId="14100"/>
          <ac:spMkLst>
            <pc:docMk/>
            <pc:sldMk cId="0" sldId="260"/>
            <ac:spMk id="512" creationId="{00000000-0000-0000-0000-000000000000}"/>
          </ac:spMkLst>
        </pc:spChg>
        <pc:spChg chg="mod">
          <ac:chgData name="Isaac Ignacio Artavia Salazar" userId="4477c0bb9c994a6d" providerId="LiveId" clId="{EBD81903-70DC-4C1B-B6B0-BE6643275666}" dt="2024-08-20T02:54:02.411" v="1145" actId="14100"/>
          <ac:spMkLst>
            <pc:docMk/>
            <pc:sldMk cId="0" sldId="260"/>
            <ac:spMk id="513" creationId="{00000000-0000-0000-0000-000000000000}"/>
          </ac:spMkLst>
        </pc:spChg>
        <pc:spChg chg="mod">
          <ac:chgData name="Isaac Ignacio Artavia Salazar" userId="4477c0bb9c994a6d" providerId="LiveId" clId="{EBD81903-70DC-4C1B-B6B0-BE6643275666}" dt="2024-08-20T02:47:00.729" v="611" actId="20577"/>
          <ac:spMkLst>
            <pc:docMk/>
            <pc:sldMk cId="0" sldId="260"/>
            <ac:spMk id="514" creationId="{00000000-0000-0000-0000-000000000000}"/>
          </ac:spMkLst>
        </pc:spChg>
        <pc:spChg chg="mod">
          <ac:chgData name="Isaac Ignacio Artavia Salazar" userId="4477c0bb9c994a6d" providerId="LiveId" clId="{EBD81903-70DC-4C1B-B6B0-BE6643275666}" dt="2024-08-20T02:58:13.492" v="1216" actId="20577"/>
          <ac:spMkLst>
            <pc:docMk/>
            <pc:sldMk cId="0" sldId="260"/>
            <ac:spMk id="515" creationId="{00000000-0000-0000-0000-000000000000}"/>
          </ac:spMkLst>
        </pc:spChg>
        <pc:grpChg chg="add del mod">
          <ac:chgData name="Isaac Ignacio Artavia Salazar" userId="4477c0bb9c994a6d" providerId="LiveId" clId="{EBD81903-70DC-4C1B-B6B0-BE6643275666}" dt="2024-08-20T02:53:52.644" v="1139" actId="478"/>
          <ac:grpSpMkLst>
            <pc:docMk/>
            <pc:sldMk cId="0" sldId="260"/>
            <ac:grpSpMk id="516" creationId="{00000000-0000-0000-0000-000000000000}"/>
          </ac:grpSpMkLst>
        </pc:grpChg>
        <pc:grpChg chg="del">
          <ac:chgData name="Isaac Ignacio Artavia Salazar" userId="4477c0bb9c994a6d" providerId="LiveId" clId="{EBD81903-70DC-4C1B-B6B0-BE6643275666}" dt="2024-08-20T02:53:54.961" v="1142" actId="478"/>
          <ac:grpSpMkLst>
            <pc:docMk/>
            <pc:sldMk cId="0" sldId="260"/>
            <ac:grpSpMk id="532" creationId="{00000000-0000-0000-0000-000000000000}"/>
          </ac:grpSpMkLst>
        </pc:grpChg>
        <pc:grpChg chg="del">
          <ac:chgData name="Isaac Ignacio Artavia Salazar" userId="4477c0bb9c994a6d" providerId="LiveId" clId="{EBD81903-70DC-4C1B-B6B0-BE6643275666}" dt="2024-08-20T02:53:53.179" v="1140" actId="478"/>
          <ac:grpSpMkLst>
            <pc:docMk/>
            <pc:sldMk cId="0" sldId="260"/>
            <ac:grpSpMk id="545" creationId="{00000000-0000-0000-0000-000000000000}"/>
          </ac:grpSpMkLst>
        </pc:grpChg>
        <pc:grpChg chg="del">
          <ac:chgData name="Isaac Ignacio Artavia Salazar" userId="4477c0bb9c994a6d" providerId="LiveId" clId="{EBD81903-70DC-4C1B-B6B0-BE6643275666}" dt="2024-08-20T02:53:54.259" v="1141" actId="478"/>
          <ac:grpSpMkLst>
            <pc:docMk/>
            <pc:sldMk cId="0" sldId="260"/>
            <ac:grpSpMk id="548" creationId="{00000000-0000-0000-0000-000000000000}"/>
          </ac:grpSpMkLst>
        </pc:grpChg>
        <pc:grpChg chg="mod">
          <ac:chgData name="Isaac Ignacio Artavia Salazar" userId="4477c0bb9c994a6d" providerId="LiveId" clId="{EBD81903-70DC-4C1B-B6B0-BE6643275666}" dt="2024-08-20T02:50:09.565" v="896" actId="1076"/>
          <ac:grpSpMkLst>
            <pc:docMk/>
            <pc:sldMk cId="0" sldId="260"/>
            <ac:grpSpMk id="551" creationId="{00000000-0000-0000-0000-000000000000}"/>
          </ac:grpSpMkLst>
        </pc:grpChg>
      </pc:sldChg>
      <pc:sldChg chg="delSp modSp mod">
        <pc:chgData name="Isaac Ignacio Artavia Salazar" userId="4477c0bb9c994a6d" providerId="LiveId" clId="{EBD81903-70DC-4C1B-B6B0-BE6643275666}" dt="2024-08-20T03:20:44.762" v="1806" actId="478"/>
        <pc:sldMkLst>
          <pc:docMk/>
          <pc:sldMk cId="0" sldId="261"/>
        </pc:sldMkLst>
        <pc:spChg chg="mod">
          <ac:chgData name="Isaac Ignacio Artavia Salazar" userId="4477c0bb9c994a6d" providerId="LiveId" clId="{EBD81903-70DC-4C1B-B6B0-BE6643275666}" dt="2024-08-20T03:18:10.692" v="1598" actId="14100"/>
          <ac:spMkLst>
            <pc:docMk/>
            <pc:sldMk cId="0" sldId="261"/>
            <ac:spMk id="561" creationId="{00000000-0000-0000-0000-000000000000}"/>
          </ac:spMkLst>
        </pc:spChg>
        <pc:spChg chg="mod">
          <ac:chgData name="Isaac Ignacio Artavia Salazar" userId="4477c0bb9c994a6d" providerId="LiveId" clId="{EBD81903-70DC-4C1B-B6B0-BE6643275666}" dt="2024-08-20T03:20:40.361" v="1805" actId="20577"/>
          <ac:spMkLst>
            <pc:docMk/>
            <pc:sldMk cId="0" sldId="261"/>
            <ac:spMk id="562" creationId="{00000000-0000-0000-0000-000000000000}"/>
          </ac:spMkLst>
        </pc:spChg>
        <pc:spChg chg="mod">
          <ac:chgData name="Isaac Ignacio Artavia Salazar" userId="4477c0bb9c994a6d" providerId="LiveId" clId="{EBD81903-70DC-4C1B-B6B0-BE6643275666}" dt="2024-08-20T03:20:26.656" v="1777" actId="20577"/>
          <ac:spMkLst>
            <pc:docMk/>
            <pc:sldMk cId="0" sldId="261"/>
            <ac:spMk id="568" creationId="{00000000-0000-0000-0000-000000000000}"/>
          </ac:spMkLst>
        </pc:spChg>
        <pc:grpChg chg="del">
          <ac:chgData name="Isaac Ignacio Artavia Salazar" userId="4477c0bb9c994a6d" providerId="LiveId" clId="{EBD81903-70DC-4C1B-B6B0-BE6643275666}" dt="2024-08-20T03:20:44.762" v="1806" actId="478"/>
          <ac:grpSpMkLst>
            <pc:docMk/>
            <pc:sldMk cId="0" sldId="261"/>
            <ac:grpSpMk id="566" creationId="{00000000-0000-0000-0000-000000000000}"/>
          </ac:grpSpMkLst>
        </pc:grpChg>
      </pc:sldChg>
      <pc:sldChg chg="del">
        <pc:chgData name="Isaac Ignacio Artavia Salazar" userId="4477c0bb9c994a6d" providerId="LiveId" clId="{EBD81903-70DC-4C1B-B6B0-BE6643275666}" dt="2024-08-20T03:21:02.256" v="1807" actId="47"/>
        <pc:sldMkLst>
          <pc:docMk/>
          <pc:sldMk cId="0" sldId="262"/>
        </pc:sldMkLst>
      </pc:sldChg>
      <pc:sldChg chg="add del">
        <pc:chgData name="Isaac Ignacio Artavia Salazar" userId="4477c0bb9c994a6d" providerId="LiveId" clId="{EBD81903-70DC-4C1B-B6B0-BE6643275666}" dt="2024-08-20T03:22:12.857" v="1885" actId="47"/>
        <pc:sldMkLst>
          <pc:docMk/>
          <pc:sldMk cId="0" sldId="263"/>
        </pc:sldMkLst>
      </pc:sldChg>
      <pc:sldChg chg="add del">
        <pc:chgData name="Isaac Ignacio Artavia Salazar" userId="4477c0bb9c994a6d" providerId="LiveId" clId="{EBD81903-70DC-4C1B-B6B0-BE6643275666}" dt="2024-08-20T03:22:11.872" v="1884" actId="47"/>
        <pc:sldMkLst>
          <pc:docMk/>
          <pc:sldMk cId="0" sldId="264"/>
        </pc:sldMkLst>
      </pc:sldChg>
      <pc:sldChg chg="add del">
        <pc:chgData name="Isaac Ignacio Artavia Salazar" userId="4477c0bb9c994a6d" providerId="LiveId" clId="{EBD81903-70DC-4C1B-B6B0-BE6643275666}" dt="2024-08-20T03:22:11.582" v="1883" actId="47"/>
        <pc:sldMkLst>
          <pc:docMk/>
          <pc:sldMk cId="0" sldId="265"/>
        </pc:sldMkLst>
      </pc:sldChg>
      <pc:sldChg chg="add del">
        <pc:chgData name="Isaac Ignacio Artavia Salazar" userId="4477c0bb9c994a6d" providerId="LiveId" clId="{EBD81903-70DC-4C1B-B6B0-BE6643275666}" dt="2024-08-20T03:22:11.250" v="1882" actId="47"/>
        <pc:sldMkLst>
          <pc:docMk/>
          <pc:sldMk cId="0" sldId="266"/>
        </pc:sldMkLst>
      </pc:sldChg>
      <pc:sldChg chg="add del">
        <pc:chgData name="Isaac Ignacio Artavia Salazar" userId="4477c0bb9c994a6d" providerId="LiveId" clId="{EBD81903-70DC-4C1B-B6B0-BE6643275666}" dt="2024-08-20T03:22:10.757" v="1881" actId="47"/>
        <pc:sldMkLst>
          <pc:docMk/>
          <pc:sldMk cId="0" sldId="267"/>
        </pc:sldMkLst>
      </pc:sldChg>
      <pc:sldChg chg="add del">
        <pc:chgData name="Isaac Ignacio Artavia Salazar" userId="4477c0bb9c994a6d" providerId="LiveId" clId="{EBD81903-70DC-4C1B-B6B0-BE6643275666}" dt="2024-08-20T03:22:10.505" v="1880" actId="47"/>
        <pc:sldMkLst>
          <pc:docMk/>
          <pc:sldMk cId="0" sldId="268"/>
        </pc:sldMkLst>
      </pc:sldChg>
      <pc:sldChg chg="add del">
        <pc:chgData name="Isaac Ignacio Artavia Salazar" userId="4477c0bb9c994a6d" providerId="LiveId" clId="{EBD81903-70DC-4C1B-B6B0-BE6643275666}" dt="2024-08-20T03:22:10.235" v="1879" actId="47"/>
        <pc:sldMkLst>
          <pc:docMk/>
          <pc:sldMk cId="0" sldId="269"/>
        </pc:sldMkLst>
      </pc:sldChg>
      <pc:sldChg chg="add del">
        <pc:chgData name="Isaac Ignacio Artavia Salazar" userId="4477c0bb9c994a6d" providerId="LiveId" clId="{EBD81903-70DC-4C1B-B6B0-BE6643275666}" dt="2024-08-20T03:22:09.976" v="1878" actId="47"/>
        <pc:sldMkLst>
          <pc:docMk/>
          <pc:sldMk cId="0" sldId="270"/>
        </pc:sldMkLst>
      </pc:sldChg>
      <pc:sldChg chg="add del">
        <pc:chgData name="Isaac Ignacio Artavia Salazar" userId="4477c0bb9c994a6d" providerId="LiveId" clId="{EBD81903-70DC-4C1B-B6B0-BE6643275666}" dt="2024-08-20T03:22:09.717" v="1877" actId="47"/>
        <pc:sldMkLst>
          <pc:docMk/>
          <pc:sldMk cId="0" sldId="271"/>
        </pc:sldMkLst>
      </pc:sldChg>
      <pc:sldChg chg="del">
        <pc:chgData name="Isaac Ignacio Artavia Salazar" userId="4477c0bb9c994a6d" providerId="LiveId" clId="{EBD81903-70DC-4C1B-B6B0-BE6643275666}" dt="2024-08-20T03:21:07.796" v="1809" actId="47"/>
        <pc:sldMkLst>
          <pc:docMk/>
          <pc:sldMk cId="0" sldId="272"/>
        </pc:sldMkLst>
      </pc:sldChg>
      <pc:sldChg chg="del">
        <pc:chgData name="Isaac Ignacio Artavia Salazar" userId="4477c0bb9c994a6d" providerId="LiveId" clId="{EBD81903-70DC-4C1B-B6B0-BE6643275666}" dt="2024-08-20T03:21:08.269" v="1810" actId="47"/>
        <pc:sldMkLst>
          <pc:docMk/>
          <pc:sldMk cId="0" sldId="273"/>
        </pc:sldMkLst>
      </pc:sldChg>
      <pc:sldChg chg="del">
        <pc:chgData name="Isaac Ignacio Artavia Salazar" userId="4477c0bb9c994a6d" providerId="LiveId" clId="{EBD81903-70DC-4C1B-B6B0-BE6643275666}" dt="2024-08-20T03:21:08.882" v="1811" actId="47"/>
        <pc:sldMkLst>
          <pc:docMk/>
          <pc:sldMk cId="0" sldId="274"/>
        </pc:sldMkLst>
      </pc:sldChg>
      <pc:sldChg chg="del">
        <pc:chgData name="Isaac Ignacio Artavia Salazar" userId="4477c0bb9c994a6d" providerId="LiveId" clId="{EBD81903-70DC-4C1B-B6B0-BE6643275666}" dt="2024-08-20T03:21:09.420" v="1812" actId="47"/>
        <pc:sldMkLst>
          <pc:docMk/>
          <pc:sldMk cId="0" sldId="275"/>
        </pc:sldMkLst>
      </pc:sldChg>
      <pc:sldChg chg="del">
        <pc:chgData name="Isaac Ignacio Artavia Salazar" userId="4477c0bb9c994a6d" providerId="LiveId" clId="{EBD81903-70DC-4C1B-B6B0-BE6643275666}" dt="2024-08-20T03:21:09.896" v="1813" actId="47"/>
        <pc:sldMkLst>
          <pc:docMk/>
          <pc:sldMk cId="0" sldId="276"/>
        </pc:sldMkLst>
      </pc:sldChg>
      <pc:sldChg chg="del">
        <pc:chgData name="Isaac Ignacio Artavia Salazar" userId="4477c0bb9c994a6d" providerId="LiveId" clId="{EBD81903-70DC-4C1B-B6B0-BE6643275666}" dt="2024-08-20T03:21:10.423" v="1814" actId="47"/>
        <pc:sldMkLst>
          <pc:docMk/>
          <pc:sldMk cId="0" sldId="277"/>
        </pc:sldMkLst>
      </pc:sldChg>
      <pc:sldChg chg="del">
        <pc:chgData name="Isaac Ignacio Artavia Salazar" userId="4477c0bb9c994a6d" providerId="LiveId" clId="{EBD81903-70DC-4C1B-B6B0-BE6643275666}" dt="2024-08-20T03:21:10.979" v="1815" actId="47"/>
        <pc:sldMkLst>
          <pc:docMk/>
          <pc:sldMk cId="0" sldId="278"/>
        </pc:sldMkLst>
      </pc:sldChg>
      <pc:sldChg chg="del">
        <pc:chgData name="Isaac Ignacio Artavia Salazar" userId="4477c0bb9c994a6d" providerId="LiveId" clId="{EBD81903-70DC-4C1B-B6B0-BE6643275666}" dt="2024-08-20T03:21:11.498" v="1816" actId="47"/>
        <pc:sldMkLst>
          <pc:docMk/>
          <pc:sldMk cId="0" sldId="279"/>
        </pc:sldMkLst>
      </pc:sldChg>
      <pc:sldChg chg="del">
        <pc:chgData name="Isaac Ignacio Artavia Salazar" userId="4477c0bb9c994a6d" providerId="LiveId" clId="{EBD81903-70DC-4C1B-B6B0-BE6643275666}" dt="2024-08-20T03:21:12.236" v="1817" actId="47"/>
        <pc:sldMkLst>
          <pc:docMk/>
          <pc:sldMk cId="0" sldId="280"/>
        </pc:sldMkLst>
      </pc:sldChg>
      <pc:sldChg chg="del">
        <pc:chgData name="Isaac Ignacio Artavia Salazar" userId="4477c0bb9c994a6d" providerId="LiveId" clId="{EBD81903-70DC-4C1B-B6B0-BE6643275666}" dt="2024-08-20T03:21:12.716" v="1818" actId="47"/>
        <pc:sldMkLst>
          <pc:docMk/>
          <pc:sldMk cId="0" sldId="281"/>
        </pc:sldMkLst>
      </pc:sldChg>
      <pc:sldChg chg="del">
        <pc:chgData name="Isaac Ignacio Artavia Salazar" userId="4477c0bb9c994a6d" providerId="LiveId" clId="{EBD81903-70DC-4C1B-B6B0-BE6643275666}" dt="2024-08-20T03:21:13.518" v="1819" actId="47"/>
        <pc:sldMkLst>
          <pc:docMk/>
          <pc:sldMk cId="0" sldId="282"/>
        </pc:sldMkLst>
      </pc:sldChg>
      <pc:sldChg chg="del">
        <pc:chgData name="Isaac Ignacio Artavia Salazar" userId="4477c0bb9c994a6d" providerId="LiveId" clId="{EBD81903-70DC-4C1B-B6B0-BE6643275666}" dt="2024-08-20T03:21:13.994" v="1820" actId="47"/>
        <pc:sldMkLst>
          <pc:docMk/>
          <pc:sldMk cId="0" sldId="283"/>
        </pc:sldMkLst>
      </pc:sldChg>
      <pc:sldChg chg="del">
        <pc:chgData name="Isaac Ignacio Artavia Salazar" userId="4477c0bb9c994a6d" providerId="LiveId" clId="{EBD81903-70DC-4C1B-B6B0-BE6643275666}" dt="2024-08-20T03:21:14.524" v="1821" actId="47"/>
        <pc:sldMkLst>
          <pc:docMk/>
          <pc:sldMk cId="0" sldId="284"/>
        </pc:sldMkLst>
      </pc:sldChg>
      <pc:sldChg chg="del">
        <pc:chgData name="Isaac Ignacio Artavia Salazar" userId="4477c0bb9c994a6d" providerId="LiveId" clId="{EBD81903-70DC-4C1B-B6B0-BE6643275666}" dt="2024-08-20T03:21:14.966" v="1822" actId="47"/>
        <pc:sldMkLst>
          <pc:docMk/>
          <pc:sldMk cId="0" sldId="285"/>
        </pc:sldMkLst>
      </pc:sldChg>
      <pc:sldChg chg="del">
        <pc:chgData name="Isaac Ignacio Artavia Salazar" userId="4477c0bb9c994a6d" providerId="LiveId" clId="{EBD81903-70DC-4C1B-B6B0-BE6643275666}" dt="2024-08-20T03:21:15.690" v="1823" actId="47"/>
        <pc:sldMkLst>
          <pc:docMk/>
          <pc:sldMk cId="0" sldId="286"/>
        </pc:sldMkLst>
      </pc:sldChg>
      <pc:sldChg chg="del">
        <pc:chgData name="Isaac Ignacio Artavia Salazar" userId="4477c0bb9c994a6d" providerId="LiveId" clId="{EBD81903-70DC-4C1B-B6B0-BE6643275666}" dt="2024-08-20T03:21:16.301" v="1824" actId="47"/>
        <pc:sldMkLst>
          <pc:docMk/>
          <pc:sldMk cId="0" sldId="287"/>
        </pc:sldMkLst>
      </pc:sldChg>
      <pc:sldChg chg="del">
        <pc:chgData name="Isaac Ignacio Artavia Salazar" userId="4477c0bb9c994a6d" providerId="LiveId" clId="{EBD81903-70DC-4C1B-B6B0-BE6643275666}" dt="2024-08-20T03:21:16.737" v="1825" actId="47"/>
        <pc:sldMkLst>
          <pc:docMk/>
          <pc:sldMk cId="0" sldId="288"/>
        </pc:sldMkLst>
      </pc:sldChg>
      <pc:sldChg chg="add del">
        <pc:chgData name="Isaac Ignacio Artavia Salazar" userId="4477c0bb9c994a6d" providerId="LiveId" clId="{EBD81903-70DC-4C1B-B6B0-BE6643275666}" dt="2024-08-20T03:22:09.450" v="1876" actId="47"/>
        <pc:sldMkLst>
          <pc:docMk/>
          <pc:sldMk cId="0" sldId="289"/>
        </pc:sldMkLst>
      </pc:sldChg>
      <pc:sldChg chg="add del">
        <pc:chgData name="Isaac Ignacio Artavia Salazar" userId="4477c0bb9c994a6d" providerId="LiveId" clId="{EBD81903-70DC-4C1B-B6B0-BE6643275666}" dt="2024-08-20T03:22:09.178" v="1875" actId="47"/>
        <pc:sldMkLst>
          <pc:docMk/>
          <pc:sldMk cId="0" sldId="290"/>
        </pc:sldMkLst>
      </pc:sldChg>
      <pc:sldChg chg="add del">
        <pc:chgData name="Isaac Ignacio Artavia Salazar" userId="4477c0bb9c994a6d" providerId="LiveId" clId="{EBD81903-70DC-4C1B-B6B0-BE6643275666}" dt="2024-08-20T03:22:08.941" v="1874" actId="47"/>
        <pc:sldMkLst>
          <pc:docMk/>
          <pc:sldMk cId="0" sldId="291"/>
        </pc:sldMkLst>
      </pc:sldChg>
      <pc:sldChg chg="add del">
        <pc:chgData name="Isaac Ignacio Artavia Salazar" userId="4477c0bb9c994a6d" providerId="LiveId" clId="{EBD81903-70DC-4C1B-B6B0-BE6643275666}" dt="2024-08-20T03:22:06.987" v="1866" actId="47"/>
        <pc:sldMkLst>
          <pc:docMk/>
          <pc:sldMk cId="0" sldId="292"/>
        </pc:sldMkLst>
      </pc:sldChg>
      <pc:sldChg chg="add del">
        <pc:chgData name="Isaac Ignacio Artavia Salazar" userId="4477c0bb9c994a6d" providerId="LiveId" clId="{EBD81903-70DC-4C1B-B6B0-BE6643275666}" dt="2024-08-20T03:22:07.286" v="1867" actId="47"/>
        <pc:sldMkLst>
          <pc:docMk/>
          <pc:sldMk cId="0" sldId="293"/>
        </pc:sldMkLst>
      </pc:sldChg>
      <pc:sldChg chg="add del">
        <pc:chgData name="Isaac Ignacio Artavia Salazar" userId="4477c0bb9c994a6d" providerId="LiveId" clId="{EBD81903-70DC-4C1B-B6B0-BE6643275666}" dt="2024-08-20T03:22:07.533" v="1868" actId="47"/>
        <pc:sldMkLst>
          <pc:docMk/>
          <pc:sldMk cId="0" sldId="294"/>
        </pc:sldMkLst>
      </pc:sldChg>
      <pc:sldChg chg="add del">
        <pc:chgData name="Isaac Ignacio Artavia Salazar" userId="4477c0bb9c994a6d" providerId="LiveId" clId="{EBD81903-70DC-4C1B-B6B0-BE6643275666}" dt="2024-08-20T03:22:07.760" v="1869" actId="47"/>
        <pc:sldMkLst>
          <pc:docMk/>
          <pc:sldMk cId="0" sldId="295"/>
        </pc:sldMkLst>
      </pc:sldChg>
      <pc:sldChg chg="add del">
        <pc:chgData name="Isaac Ignacio Artavia Salazar" userId="4477c0bb9c994a6d" providerId="LiveId" clId="{EBD81903-70DC-4C1B-B6B0-BE6643275666}" dt="2024-08-20T03:22:07.954" v="1870" actId="47"/>
        <pc:sldMkLst>
          <pc:docMk/>
          <pc:sldMk cId="0" sldId="296"/>
        </pc:sldMkLst>
      </pc:sldChg>
      <pc:sldChg chg="add del">
        <pc:chgData name="Isaac Ignacio Artavia Salazar" userId="4477c0bb9c994a6d" providerId="LiveId" clId="{EBD81903-70DC-4C1B-B6B0-BE6643275666}" dt="2024-08-20T03:22:08.224" v="1871" actId="47"/>
        <pc:sldMkLst>
          <pc:docMk/>
          <pc:sldMk cId="0" sldId="297"/>
        </pc:sldMkLst>
      </pc:sldChg>
      <pc:sldChg chg="add del">
        <pc:chgData name="Isaac Ignacio Artavia Salazar" userId="4477c0bb9c994a6d" providerId="LiveId" clId="{EBD81903-70DC-4C1B-B6B0-BE6643275666}" dt="2024-08-20T03:22:08.474" v="1872" actId="47"/>
        <pc:sldMkLst>
          <pc:docMk/>
          <pc:sldMk cId="0" sldId="298"/>
        </pc:sldMkLst>
      </pc:sldChg>
      <pc:sldChg chg="add del">
        <pc:chgData name="Isaac Ignacio Artavia Salazar" userId="4477c0bb9c994a6d" providerId="LiveId" clId="{EBD81903-70DC-4C1B-B6B0-BE6643275666}" dt="2024-08-20T03:22:08.691" v="1873" actId="47"/>
        <pc:sldMkLst>
          <pc:docMk/>
          <pc:sldMk cId="0" sldId="299"/>
        </pc:sldMkLst>
      </pc:sldChg>
      <pc:sldChg chg="modSp add mod">
        <pc:chgData name="Isaac Ignacio Artavia Salazar" userId="4477c0bb9c994a6d" providerId="LiveId" clId="{EBD81903-70DC-4C1B-B6B0-BE6643275666}" dt="2024-08-20T02:40:12.148" v="300" actId="1076"/>
        <pc:sldMkLst>
          <pc:docMk/>
          <pc:sldMk cId="4040736658" sldId="300"/>
        </pc:sldMkLst>
        <pc:spChg chg="mod">
          <ac:chgData name="Isaac Ignacio Artavia Salazar" userId="4477c0bb9c994a6d" providerId="LiveId" clId="{EBD81903-70DC-4C1B-B6B0-BE6643275666}" dt="2024-08-20T02:40:08.955" v="299" actId="1076"/>
          <ac:spMkLst>
            <pc:docMk/>
            <pc:sldMk cId="4040736658" sldId="300"/>
            <ac:spMk id="501" creationId="{00000000-0000-0000-0000-000000000000}"/>
          </ac:spMkLst>
        </pc:spChg>
        <pc:spChg chg="mod">
          <ac:chgData name="Isaac Ignacio Artavia Salazar" userId="4477c0bb9c994a6d" providerId="LiveId" clId="{EBD81903-70DC-4C1B-B6B0-BE6643275666}" dt="2024-08-20T02:40:12.148" v="300" actId="1076"/>
          <ac:spMkLst>
            <pc:docMk/>
            <pc:sldMk cId="4040736658" sldId="300"/>
            <ac:spMk id="502" creationId="{00000000-0000-0000-0000-000000000000}"/>
          </ac:spMkLst>
        </pc:spChg>
      </pc:sldChg>
      <pc:sldChg chg="modSp add mod">
        <pc:chgData name="Isaac Ignacio Artavia Salazar" userId="4477c0bb9c994a6d" providerId="LiveId" clId="{EBD81903-70DC-4C1B-B6B0-BE6643275666}" dt="2024-08-20T02:41:24.144" v="364" actId="20577"/>
        <pc:sldMkLst>
          <pc:docMk/>
          <pc:sldMk cId="4256438539" sldId="301"/>
        </pc:sldMkLst>
        <pc:spChg chg="mod">
          <ac:chgData name="Isaac Ignacio Artavia Salazar" userId="4477c0bb9c994a6d" providerId="LiveId" clId="{EBD81903-70DC-4C1B-B6B0-BE6643275666}" dt="2024-08-20T02:41:24.144" v="364" actId="20577"/>
          <ac:spMkLst>
            <pc:docMk/>
            <pc:sldMk cId="4256438539" sldId="301"/>
            <ac:spMk id="502" creationId="{00000000-0000-0000-0000-000000000000}"/>
          </ac:spMkLst>
        </pc:spChg>
      </pc:sldChg>
      <pc:sldChg chg="modSp add mod">
        <pc:chgData name="Isaac Ignacio Artavia Salazar" userId="4477c0bb9c994a6d" providerId="LiveId" clId="{EBD81903-70DC-4C1B-B6B0-BE6643275666}" dt="2024-08-20T03:19:07.971" v="1600" actId="20577"/>
        <pc:sldMkLst>
          <pc:docMk/>
          <pc:sldMk cId="3404843024" sldId="302"/>
        </pc:sldMkLst>
        <pc:spChg chg="mod">
          <ac:chgData name="Isaac Ignacio Artavia Salazar" userId="4477c0bb9c994a6d" providerId="LiveId" clId="{EBD81903-70DC-4C1B-B6B0-BE6643275666}" dt="2024-08-20T03:19:07.971" v="1600" actId="20577"/>
          <ac:spMkLst>
            <pc:docMk/>
            <pc:sldMk cId="3404843024" sldId="302"/>
            <ac:spMk id="502" creationId="{00000000-0000-0000-0000-000000000000}"/>
          </ac:spMkLst>
        </pc:spChg>
      </pc:sldChg>
      <pc:sldChg chg="delSp modSp add mod">
        <pc:chgData name="Isaac Ignacio Artavia Salazar" userId="4477c0bb9c994a6d" providerId="LiveId" clId="{EBD81903-70DC-4C1B-B6B0-BE6643275666}" dt="2024-08-20T02:58:09.186" v="1214" actId="20577"/>
        <pc:sldMkLst>
          <pc:docMk/>
          <pc:sldMk cId="1885929125" sldId="303"/>
        </pc:sldMkLst>
        <pc:spChg chg="mod">
          <ac:chgData name="Isaac Ignacio Artavia Salazar" userId="4477c0bb9c994a6d" providerId="LiveId" clId="{EBD81903-70DC-4C1B-B6B0-BE6643275666}" dt="2024-08-20T02:53:49.947" v="1137" actId="14100"/>
          <ac:spMkLst>
            <pc:docMk/>
            <pc:sldMk cId="1885929125" sldId="303"/>
            <ac:spMk id="512" creationId="{00000000-0000-0000-0000-000000000000}"/>
          </ac:spMkLst>
        </pc:spChg>
        <pc:spChg chg="mod">
          <ac:chgData name="Isaac Ignacio Artavia Salazar" userId="4477c0bb9c994a6d" providerId="LiveId" clId="{EBD81903-70DC-4C1B-B6B0-BE6643275666}" dt="2024-08-20T02:53:47.653" v="1136" actId="14100"/>
          <ac:spMkLst>
            <pc:docMk/>
            <pc:sldMk cId="1885929125" sldId="303"/>
            <ac:spMk id="513" creationId="{00000000-0000-0000-0000-000000000000}"/>
          </ac:spMkLst>
        </pc:spChg>
        <pc:spChg chg="mod">
          <ac:chgData name="Isaac Ignacio Artavia Salazar" userId="4477c0bb9c994a6d" providerId="LiveId" clId="{EBD81903-70DC-4C1B-B6B0-BE6643275666}" dt="2024-08-20T02:58:09.186" v="1214" actId="20577"/>
          <ac:spMkLst>
            <pc:docMk/>
            <pc:sldMk cId="1885929125" sldId="303"/>
            <ac:spMk id="515" creationId="{00000000-0000-0000-0000-000000000000}"/>
          </ac:spMkLst>
        </pc:spChg>
        <pc:grpChg chg="del">
          <ac:chgData name="Isaac Ignacio Artavia Salazar" userId="4477c0bb9c994a6d" providerId="LiveId" clId="{EBD81903-70DC-4C1B-B6B0-BE6643275666}" dt="2024-08-20T02:53:39.854" v="1132" actId="478"/>
          <ac:grpSpMkLst>
            <pc:docMk/>
            <pc:sldMk cId="1885929125" sldId="303"/>
            <ac:grpSpMk id="516" creationId="{00000000-0000-0000-0000-000000000000}"/>
          </ac:grpSpMkLst>
        </pc:grpChg>
        <pc:grpChg chg="del">
          <ac:chgData name="Isaac Ignacio Artavia Salazar" userId="4477c0bb9c994a6d" providerId="LiveId" clId="{EBD81903-70DC-4C1B-B6B0-BE6643275666}" dt="2024-08-20T02:53:43.532" v="1135" actId="478"/>
          <ac:grpSpMkLst>
            <pc:docMk/>
            <pc:sldMk cId="1885929125" sldId="303"/>
            <ac:grpSpMk id="532" creationId="{00000000-0000-0000-0000-000000000000}"/>
          </ac:grpSpMkLst>
        </pc:grpChg>
        <pc:grpChg chg="del">
          <ac:chgData name="Isaac Ignacio Artavia Salazar" userId="4477c0bb9c994a6d" providerId="LiveId" clId="{EBD81903-70DC-4C1B-B6B0-BE6643275666}" dt="2024-08-20T02:53:41.289" v="1133" actId="478"/>
          <ac:grpSpMkLst>
            <pc:docMk/>
            <pc:sldMk cId="1885929125" sldId="303"/>
            <ac:grpSpMk id="545" creationId="{00000000-0000-0000-0000-000000000000}"/>
          </ac:grpSpMkLst>
        </pc:grpChg>
        <pc:grpChg chg="del">
          <ac:chgData name="Isaac Ignacio Artavia Salazar" userId="4477c0bb9c994a6d" providerId="LiveId" clId="{EBD81903-70DC-4C1B-B6B0-BE6643275666}" dt="2024-08-20T02:53:42.392" v="1134" actId="478"/>
          <ac:grpSpMkLst>
            <pc:docMk/>
            <pc:sldMk cId="1885929125" sldId="303"/>
            <ac:grpSpMk id="548" creationId="{00000000-0000-0000-0000-000000000000}"/>
          </ac:grpSpMkLst>
        </pc:grpChg>
      </pc:sldChg>
      <pc:sldChg chg="addSp delSp modSp add mod">
        <pc:chgData name="Isaac Ignacio Artavia Salazar" userId="4477c0bb9c994a6d" providerId="LiveId" clId="{EBD81903-70DC-4C1B-B6B0-BE6643275666}" dt="2024-08-20T03:25:44.925" v="2393" actId="20577"/>
        <pc:sldMkLst>
          <pc:docMk/>
          <pc:sldMk cId="46028259" sldId="304"/>
        </pc:sldMkLst>
        <pc:spChg chg="add del mod">
          <ac:chgData name="Isaac Ignacio Artavia Salazar" userId="4477c0bb9c994a6d" providerId="LiveId" clId="{EBD81903-70DC-4C1B-B6B0-BE6643275666}" dt="2024-08-20T03:22:33.765" v="1900" actId="478"/>
          <ac:spMkLst>
            <pc:docMk/>
            <pc:sldMk cId="46028259" sldId="304"/>
            <ac:spMk id="3" creationId="{18166B1D-AE16-3AFE-0CCB-2CACB6C9CE41}"/>
          </ac:spMkLst>
        </pc:spChg>
        <pc:spChg chg="add del mod">
          <ac:chgData name="Isaac Ignacio Artavia Salazar" userId="4477c0bb9c994a6d" providerId="LiveId" clId="{EBD81903-70DC-4C1B-B6B0-BE6643275666}" dt="2024-08-20T03:22:36.632" v="1902" actId="478"/>
          <ac:spMkLst>
            <pc:docMk/>
            <pc:sldMk cId="46028259" sldId="304"/>
            <ac:spMk id="5" creationId="{98EA4A5E-8823-B114-0049-DF18838F6624}"/>
          </ac:spMkLst>
        </pc:spChg>
        <pc:spChg chg="mod">
          <ac:chgData name="Isaac Ignacio Artavia Salazar" userId="4477c0bb9c994a6d" providerId="LiveId" clId="{EBD81903-70DC-4C1B-B6B0-BE6643275666}" dt="2024-08-20T03:25:44.925" v="2393" actId="20577"/>
          <ac:spMkLst>
            <pc:docMk/>
            <pc:sldMk cId="46028259" sldId="304"/>
            <ac:spMk id="512" creationId="{00000000-0000-0000-0000-000000000000}"/>
          </ac:spMkLst>
        </pc:spChg>
        <pc:spChg chg="del mod">
          <ac:chgData name="Isaac Ignacio Artavia Salazar" userId="4477c0bb9c994a6d" providerId="LiveId" clId="{EBD81903-70DC-4C1B-B6B0-BE6643275666}" dt="2024-08-20T03:22:32.519" v="1899" actId="478"/>
          <ac:spMkLst>
            <pc:docMk/>
            <pc:sldMk cId="46028259" sldId="304"/>
            <ac:spMk id="513" creationId="{00000000-0000-0000-0000-000000000000}"/>
          </ac:spMkLst>
        </pc:spChg>
        <pc:spChg chg="del">
          <ac:chgData name="Isaac Ignacio Artavia Salazar" userId="4477c0bb9c994a6d" providerId="LiveId" clId="{EBD81903-70DC-4C1B-B6B0-BE6643275666}" dt="2024-08-20T03:22:35.101" v="1901" actId="478"/>
          <ac:spMkLst>
            <pc:docMk/>
            <pc:sldMk cId="46028259" sldId="304"/>
            <ac:spMk id="514" creationId="{00000000-0000-0000-0000-000000000000}"/>
          </ac:spMkLst>
        </pc:spChg>
        <pc:spChg chg="mod">
          <ac:chgData name="Isaac Ignacio Artavia Salazar" userId="4477c0bb9c994a6d" providerId="LiveId" clId="{EBD81903-70DC-4C1B-B6B0-BE6643275666}" dt="2024-08-20T03:22:24.421" v="1894" actId="20577"/>
          <ac:spMkLst>
            <pc:docMk/>
            <pc:sldMk cId="46028259" sldId="304"/>
            <ac:spMk id="515" creationId="{00000000-0000-0000-0000-000000000000}"/>
          </ac:spMkLst>
        </pc:spChg>
        <pc:grpChg chg="del mod">
          <ac:chgData name="Isaac Ignacio Artavia Salazar" userId="4477c0bb9c994a6d" providerId="LiveId" clId="{EBD81903-70DC-4C1B-B6B0-BE6643275666}" dt="2024-08-20T03:22:30.755" v="1897" actId="478"/>
          <ac:grpSpMkLst>
            <pc:docMk/>
            <pc:sldMk cId="46028259" sldId="304"/>
            <ac:grpSpMk id="551" creationId="{00000000-0000-0000-0000-000000000000}"/>
          </ac:grpSpMkLst>
        </pc:grpChg>
        <pc:grpChg chg="mod">
          <ac:chgData name="Isaac Ignacio Artavia Salazar" userId="4477c0bb9c994a6d" providerId="LiveId" clId="{EBD81903-70DC-4C1B-B6B0-BE6643275666}" dt="2024-08-20T03:22:42.380" v="1904" actId="14100"/>
          <ac:grpSpMkLst>
            <pc:docMk/>
            <pc:sldMk cId="46028259" sldId="304"/>
            <ac:grpSpMk id="554" creationId="{00000000-0000-0000-0000-000000000000}"/>
          </ac:grpSpMkLst>
        </pc:grpChg>
      </pc:sldChg>
      <pc:sldChg chg="addSp delSp modSp add del mod">
        <pc:chgData name="Isaac Ignacio Artavia Salazar" userId="4477c0bb9c994a6d" providerId="LiveId" clId="{EBD81903-70DC-4C1B-B6B0-BE6643275666}" dt="2024-08-20T03:21:04.247" v="1808" actId="47"/>
        <pc:sldMkLst>
          <pc:docMk/>
          <pc:sldMk cId="4090520969" sldId="304"/>
        </pc:sldMkLst>
        <pc:spChg chg="add del mod">
          <ac:chgData name="Isaac Ignacio Artavia Salazar" userId="4477c0bb9c994a6d" providerId="LiveId" clId="{EBD81903-70DC-4C1B-B6B0-BE6643275666}" dt="2024-08-20T02:54:26.964" v="1149" actId="478"/>
          <ac:spMkLst>
            <pc:docMk/>
            <pc:sldMk cId="4090520969" sldId="304"/>
            <ac:spMk id="3" creationId="{ACBF6C5A-A77F-808F-E7B4-0A5F1920A8CD}"/>
          </ac:spMkLst>
        </pc:spChg>
        <pc:spChg chg="add del mod">
          <ac:chgData name="Isaac Ignacio Artavia Salazar" userId="4477c0bb9c994a6d" providerId="LiveId" clId="{EBD81903-70DC-4C1B-B6B0-BE6643275666}" dt="2024-08-20T02:54:31.758" v="1151" actId="478"/>
          <ac:spMkLst>
            <pc:docMk/>
            <pc:sldMk cId="4090520969" sldId="304"/>
            <ac:spMk id="5" creationId="{4187852F-1A51-EA9A-F277-6CE5149D65AE}"/>
          </ac:spMkLst>
        </pc:spChg>
        <pc:spChg chg="mod">
          <ac:chgData name="Isaac Ignacio Artavia Salazar" userId="4477c0bb9c994a6d" providerId="LiveId" clId="{EBD81903-70DC-4C1B-B6B0-BE6643275666}" dt="2024-08-20T03:00:20.474" v="1569" actId="20577"/>
          <ac:spMkLst>
            <pc:docMk/>
            <pc:sldMk cId="4090520969" sldId="304"/>
            <ac:spMk id="512" creationId="{00000000-0000-0000-0000-000000000000}"/>
          </ac:spMkLst>
        </pc:spChg>
        <pc:spChg chg="del">
          <ac:chgData name="Isaac Ignacio Artavia Salazar" userId="4477c0bb9c994a6d" providerId="LiveId" clId="{EBD81903-70DC-4C1B-B6B0-BE6643275666}" dt="2024-08-20T02:54:30.622" v="1150" actId="478"/>
          <ac:spMkLst>
            <pc:docMk/>
            <pc:sldMk cId="4090520969" sldId="304"/>
            <ac:spMk id="513" creationId="{00000000-0000-0000-0000-000000000000}"/>
          </ac:spMkLst>
        </pc:spChg>
        <pc:spChg chg="del mod">
          <ac:chgData name="Isaac Ignacio Artavia Salazar" userId="4477c0bb9c994a6d" providerId="LiveId" clId="{EBD81903-70DC-4C1B-B6B0-BE6643275666}" dt="2024-08-20T02:54:24.492" v="1148" actId="478"/>
          <ac:spMkLst>
            <pc:docMk/>
            <pc:sldMk cId="4090520969" sldId="304"/>
            <ac:spMk id="514" creationId="{00000000-0000-0000-0000-000000000000}"/>
          </ac:spMkLst>
        </pc:spChg>
        <pc:spChg chg="mod">
          <ac:chgData name="Isaac Ignacio Artavia Salazar" userId="4477c0bb9c994a6d" providerId="LiveId" clId="{EBD81903-70DC-4C1B-B6B0-BE6643275666}" dt="2024-08-20T02:58:17.824" v="1218" actId="20577"/>
          <ac:spMkLst>
            <pc:docMk/>
            <pc:sldMk cId="4090520969" sldId="304"/>
            <ac:spMk id="515" creationId="{00000000-0000-0000-0000-000000000000}"/>
          </ac:spMkLst>
        </pc:spChg>
        <pc:grpChg chg="del">
          <ac:chgData name="Isaac Ignacio Artavia Salazar" userId="4477c0bb9c994a6d" providerId="LiveId" clId="{EBD81903-70DC-4C1B-B6B0-BE6643275666}" dt="2024-08-20T02:54:33.061" v="1152" actId="478"/>
          <ac:grpSpMkLst>
            <pc:docMk/>
            <pc:sldMk cId="4090520969" sldId="304"/>
            <ac:grpSpMk id="551" creationId="{00000000-0000-0000-0000-000000000000}"/>
          </ac:grpSpMkLst>
        </pc:grpChg>
        <pc:grpChg chg="mod">
          <ac:chgData name="Isaac Ignacio Artavia Salazar" userId="4477c0bb9c994a6d" providerId="LiveId" clId="{EBD81903-70DC-4C1B-B6B0-BE6643275666}" dt="2024-08-20T02:54:56.574" v="1157" actId="14100"/>
          <ac:grpSpMkLst>
            <pc:docMk/>
            <pc:sldMk cId="4090520969" sldId="304"/>
            <ac:grpSpMk id="554" creationId="{00000000-0000-0000-0000-000000000000}"/>
          </ac:grpSpMkLst>
        </pc:grpChg>
      </pc:sldChg>
      <pc:sldChg chg="add del">
        <pc:chgData name="Isaac Ignacio Artavia Salazar" userId="4477c0bb9c994a6d" providerId="LiveId" clId="{EBD81903-70DC-4C1B-B6B0-BE6643275666}" dt="2024-08-20T03:26:06.627" v="2395" actId="47"/>
        <pc:sldMkLst>
          <pc:docMk/>
          <pc:sldMk cId="824582185" sldId="305"/>
        </pc:sldMkLst>
      </pc:sldChg>
      <pc:sldChg chg="modSp add mod ord">
        <pc:chgData name="Isaac Ignacio Artavia Salazar" userId="4477c0bb9c994a6d" providerId="LiveId" clId="{EBD81903-70DC-4C1B-B6B0-BE6643275666}" dt="2024-08-20T03:27:52.367" v="2652" actId="20577"/>
        <pc:sldMkLst>
          <pc:docMk/>
          <pc:sldMk cId="2498086666" sldId="305"/>
        </pc:sldMkLst>
        <pc:spChg chg="mod">
          <ac:chgData name="Isaac Ignacio Artavia Salazar" userId="4477c0bb9c994a6d" providerId="LiveId" clId="{EBD81903-70DC-4C1B-B6B0-BE6643275666}" dt="2024-08-20T03:27:52.367" v="2652" actId="20577"/>
          <ac:spMkLst>
            <pc:docMk/>
            <pc:sldMk cId="2498086666" sldId="305"/>
            <ac:spMk id="512" creationId="{00000000-0000-0000-0000-000000000000}"/>
          </ac:spMkLst>
        </pc:spChg>
        <pc:spChg chg="mod">
          <ac:chgData name="Isaac Ignacio Artavia Salazar" userId="4477c0bb9c994a6d" providerId="LiveId" clId="{EBD81903-70DC-4C1B-B6B0-BE6643275666}" dt="2024-08-20T03:26:16.147" v="2403" actId="20577"/>
          <ac:spMkLst>
            <pc:docMk/>
            <pc:sldMk cId="2498086666" sldId="305"/>
            <ac:spMk id="515" creationId="{00000000-0000-0000-0000-000000000000}"/>
          </ac:spMkLst>
        </pc:spChg>
      </pc:sldChg>
      <pc:sldChg chg="modSp add mod">
        <pc:chgData name="Isaac Ignacio Artavia Salazar" userId="4477c0bb9c994a6d" providerId="LiveId" clId="{EBD81903-70DC-4C1B-B6B0-BE6643275666}" dt="2024-08-20T03:30:09.021" v="2911" actId="20577"/>
        <pc:sldMkLst>
          <pc:docMk/>
          <pc:sldMk cId="2805392698" sldId="306"/>
        </pc:sldMkLst>
        <pc:spChg chg="mod">
          <ac:chgData name="Isaac Ignacio Artavia Salazar" userId="4477c0bb9c994a6d" providerId="LiveId" clId="{EBD81903-70DC-4C1B-B6B0-BE6643275666}" dt="2024-08-20T03:30:09.021" v="2911" actId="20577"/>
          <ac:spMkLst>
            <pc:docMk/>
            <pc:sldMk cId="2805392698" sldId="306"/>
            <ac:spMk id="512" creationId="{00000000-0000-0000-0000-000000000000}"/>
          </ac:spMkLst>
        </pc:spChg>
        <pc:spChg chg="mod">
          <ac:chgData name="Isaac Ignacio Artavia Salazar" userId="4477c0bb9c994a6d" providerId="LiveId" clId="{EBD81903-70DC-4C1B-B6B0-BE6643275666}" dt="2024-08-20T03:27:59.765" v="2657" actId="5793"/>
          <ac:spMkLst>
            <pc:docMk/>
            <pc:sldMk cId="2805392698" sldId="306"/>
            <ac:spMk id="515" creationId="{00000000-0000-0000-0000-000000000000}"/>
          </ac:spMkLst>
        </pc:spChg>
      </pc:sldChg>
      <pc:sldChg chg="addSp delSp modSp add mod">
        <pc:chgData name="Isaac Ignacio Artavia Salazar" userId="4477c0bb9c994a6d" providerId="LiveId" clId="{EBD81903-70DC-4C1B-B6B0-BE6643275666}" dt="2024-08-20T03:32:30.189" v="2922" actId="1076"/>
        <pc:sldMkLst>
          <pc:docMk/>
          <pc:sldMk cId="2974415342" sldId="307"/>
        </pc:sldMkLst>
        <pc:spChg chg="del mod">
          <ac:chgData name="Isaac Ignacio Artavia Salazar" userId="4477c0bb9c994a6d" providerId="LiveId" clId="{EBD81903-70DC-4C1B-B6B0-BE6643275666}" dt="2024-08-20T03:32:26.795" v="2921" actId="478"/>
          <ac:spMkLst>
            <pc:docMk/>
            <pc:sldMk cId="2974415342" sldId="307"/>
            <ac:spMk id="512" creationId="{00000000-0000-0000-0000-000000000000}"/>
          </ac:spMkLst>
        </pc:spChg>
        <pc:spChg chg="mod">
          <ac:chgData name="Isaac Ignacio Artavia Salazar" userId="4477c0bb9c994a6d" providerId="LiveId" clId="{EBD81903-70DC-4C1B-B6B0-BE6643275666}" dt="2024-08-20T03:32:08.449" v="2915" actId="20577"/>
          <ac:spMkLst>
            <pc:docMk/>
            <pc:sldMk cId="2974415342" sldId="307"/>
            <ac:spMk id="515" creationId="{00000000-0000-0000-0000-000000000000}"/>
          </ac:spMkLst>
        </pc:spChg>
        <pc:picChg chg="add mod">
          <ac:chgData name="Isaac Ignacio Artavia Salazar" userId="4477c0bb9c994a6d" providerId="LiveId" clId="{EBD81903-70DC-4C1B-B6B0-BE6643275666}" dt="2024-08-20T03:32:30.189" v="2922" actId="1076"/>
          <ac:picMkLst>
            <pc:docMk/>
            <pc:sldMk cId="2974415342" sldId="307"/>
            <ac:picMk id="1026" creationId="{38A89D72-4F85-4F1E-2F32-77927244AF5A}"/>
          </ac:picMkLst>
        </pc:picChg>
      </pc:sldChg>
      <pc:sldChg chg="modSp add mod ord">
        <pc:chgData name="Isaac Ignacio Artavia Salazar" userId="4477c0bb9c994a6d" providerId="LiveId" clId="{EBD81903-70DC-4C1B-B6B0-BE6643275666}" dt="2024-08-20T03:44:34.622" v="3132" actId="207"/>
        <pc:sldMkLst>
          <pc:docMk/>
          <pc:sldMk cId="1547576012" sldId="308"/>
        </pc:sldMkLst>
        <pc:spChg chg="mod">
          <ac:chgData name="Isaac Ignacio Artavia Salazar" userId="4477c0bb9c994a6d" providerId="LiveId" clId="{EBD81903-70DC-4C1B-B6B0-BE6643275666}" dt="2024-08-20T03:40:46.775" v="3112" actId="1076"/>
          <ac:spMkLst>
            <pc:docMk/>
            <pc:sldMk cId="1547576012" sldId="308"/>
            <ac:spMk id="561" creationId="{00000000-0000-0000-0000-000000000000}"/>
          </ac:spMkLst>
        </pc:spChg>
        <pc:spChg chg="mod">
          <ac:chgData name="Isaac Ignacio Artavia Salazar" userId="4477c0bb9c994a6d" providerId="LiveId" clId="{EBD81903-70DC-4C1B-B6B0-BE6643275666}" dt="2024-08-20T03:44:34.622" v="3132" actId="207"/>
          <ac:spMkLst>
            <pc:docMk/>
            <pc:sldMk cId="1547576012" sldId="308"/>
            <ac:spMk id="562" creationId="{00000000-0000-0000-0000-000000000000}"/>
          </ac:spMkLst>
        </pc:spChg>
      </pc:sldChg>
      <pc:sldMasterChg chg="addSldLayout delSldLayout">
        <pc:chgData name="Isaac Ignacio Artavia Salazar" userId="4477c0bb9c994a6d" providerId="LiveId" clId="{EBD81903-70DC-4C1B-B6B0-BE6643275666}" dt="2024-08-20T03:22:12.857" v="1885" actId="47"/>
        <pc:sldMasterMkLst>
          <pc:docMk/>
          <pc:sldMasterMk cId="0" sldId="2147483672"/>
        </pc:sldMasterMkLst>
        <pc:sldLayoutChg chg="add del">
          <pc:chgData name="Isaac Ignacio Artavia Salazar" userId="4477c0bb9c994a6d" providerId="LiveId" clId="{EBD81903-70DC-4C1B-B6B0-BE6643275666}" dt="2024-08-20T03:22:12.857" v="1885" actId="47"/>
          <pc:sldLayoutMkLst>
            <pc:docMk/>
            <pc:sldMasterMk cId="0" sldId="2147483672"/>
            <pc:sldLayoutMk cId="0" sldId="2147483652"/>
          </pc:sldLayoutMkLst>
        </pc:sldLayoutChg>
        <pc:sldLayoutChg chg="add del">
          <pc:chgData name="Isaac Ignacio Artavia Salazar" userId="4477c0bb9c994a6d" providerId="LiveId" clId="{EBD81903-70DC-4C1B-B6B0-BE6643275666}" dt="2024-08-20T03:22:09.717" v="1877" actId="47"/>
          <pc:sldLayoutMkLst>
            <pc:docMk/>
            <pc:sldMasterMk cId="0" sldId="2147483672"/>
            <pc:sldLayoutMk cId="0" sldId="2147483653"/>
          </pc:sldLayoutMkLst>
        </pc:sldLayoutChg>
        <pc:sldLayoutChg chg="add del">
          <pc:chgData name="Isaac Ignacio Artavia Salazar" userId="4477c0bb9c994a6d" providerId="LiveId" clId="{EBD81903-70DC-4C1B-B6B0-BE6643275666}" dt="2024-08-20T03:22:10.235" v="1879" actId="47"/>
          <pc:sldLayoutMkLst>
            <pc:docMk/>
            <pc:sldMasterMk cId="0" sldId="2147483672"/>
            <pc:sldLayoutMk cId="0" sldId="2147483654"/>
          </pc:sldLayoutMkLst>
        </pc:sldLayoutChg>
        <pc:sldLayoutChg chg="add del">
          <pc:chgData name="Isaac Ignacio Artavia Salazar" userId="4477c0bb9c994a6d" providerId="LiveId" clId="{EBD81903-70DC-4C1B-B6B0-BE6643275666}" dt="2024-08-20T03:22:10.505" v="1880" actId="47"/>
          <pc:sldLayoutMkLst>
            <pc:docMk/>
            <pc:sldMasterMk cId="0" sldId="2147483672"/>
            <pc:sldLayoutMk cId="0" sldId="2147483656"/>
          </pc:sldLayoutMkLst>
        </pc:sldLayoutChg>
        <pc:sldLayoutChg chg="del">
          <pc:chgData name="Isaac Ignacio Artavia Salazar" userId="4477c0bb9c994a6d" providerId="LiveId" clId="{EBD81903-70DC-4C1B-B6B0-BE6643275666}" dt="2024-08-20T03:21:07.796" v="1809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Isaac Ignacio Artavia Salazar" userId="4477c0bb9c994a6d" providerId="LiveId" clId="{EBD81903-70DC-4C1B-B6B0-BE6643275666}" dt="2024-08-20T03:21:08.269" v="1810" actId="47"/>
          <pc:sldLayoutMkLst>
            <pc:docMk/>
            <pc:sldMasterMk cId="0" sldId="2147483672"/>
            <pc:sldLayoutMk cId="0" sldId="2147483660"/>
          </pc:sldLayoutMkLst>
        </pc:sldLayoutChg>
        <pc:sldLayoutChg chg="add del">
          <pc:chgData name="Isaac Ignacio Artavia Salazar" userId="4477c0bb9c994a6d" providerId="LiveId" clId="{EBD81903-70DC-4C1B-B6B0-BE6643275666}" dt="2024-08-20T03:22:11.872" v="1884" actId="47"/>
          <pc:sldLayoutMkLst>
            <pc:docMk/>
            <pc:sldMasterMk cId="0" sldId="2147483672"/>
            <pc:sldLayoutMk cId="0" sldId="2147483661"/>
          </pc:sldLayoutMkLst>
        </pc:sldLayoutChg>
        <pc:sldLayoutChg chg="add del">
          <pc:chgData name="Isaac Ignacio Artavia Salazar" userId="4477c0bb9c994a6d" providerId="LiveId" clId="{EBD81903-70DC-4C1B-B6B0-BE6643275666}" dt="2024-08-20T03:22:11.582" v="1883" actId="47"/>
          <pc:sldLayoutMkLst>
            <pc:docMk/>
            <pc:sldMasterMk cId="0" sldId="2147483672"/>
            <pc:sldLayoutMk cId="0" sldId="2147483662"/>
          </pc:sldLayoutMkLst>
        </pc:sldLayoutChg>
        <pc:sldLayoutChg chg="del">
          <pc:chgData name="Isaac Ignacio Artavia Salazar" userId="4477c0bb9c994a6d" providerId="LiveId" clId="{EBD81903-70DC-4C1B-B6B0-BE6643275666}" dt="2024-08-20T03:21:09.896" v="1813" actId="47"/>
          <pc:sldLayoutMkLst>
            <pc:docMk/>
            <pc:sldMasterMk cId="0" sldId="2147483672"/>
            <pc:sldLayoutMk cId="0" sldId="2147483663"/>
          </pc:sldLayoutMkLst>
        </pc:sldLayoutChg>
        <pc:sldLayoutChg chg="add del">
          <pc:chgData name="Isaac Ignacio Artavia Salazar" userId="4477c0bb9c994a6d" providerId="LiveId" clId="{EBD81903-70DC-4C1B-B6B0-BE6643275666}" dt="2024-08-20T03:22:10.757" v="1881" actId="47"/>
          <pc:sldLayoutMkLst>
            <pc:docMk/>
            <pc:sldMasterMk cId="0" sldId="2147483672"/>
            <pc:sldLayoutMk cId="0" sldId="2147483664"/>
          </pc:sldLayoutMkLst>
        </pc:sldLayoutChg>
        <pc:sldLayoutChg chg="add del">
          <pc:chgData name="Isaac Ignacio Artavia Salazar" userId="4477c0bb9c994a6d" providerId="LiveId" clId="{EBD81903-70DC-4C1B-B6B0-BE6643275666}" dt="2024-08-20T03:22:11.250" v="1882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Isaac Ignacio Artavia Salazar" userId="4477c0bb9c994a6d" providerId="LiveId" clId="{EBD81903-70DC-4C1B-B6B0-BE6643275666}" dt="2024-08-20T03:21:10.423" v="1814" actId="47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Isaac Ignacio Artavia Salazar" userId="4477c0bb9c994a6d" providerId="LiveId" clId="{EBD81903-70DC-4C1B-B6B0-BE6643275666}" dt="2024-08-20T03:21:12.716" v="1818" actId="47"/>
          <pc:sldLayoutMkLst>
            <pc:docMk/>
            <pc:sldMasterMk cId="0" sldId="2147483672"/>
            <pc:sldLayoutMk cId="0" sldId="2147483667"/>
          </pc:sldLayoutMkLst>
        </pc:sldLayoutChg>
        <pc:sldLayoutChg chg="del">
          <pc:chgData name="Isaac Ignacio Artavia Salazar" userId="4477c0bb9c994a6d" providerId="LiveId" clId="{EBD81903-70DC-4C1B-B6B0-BE6643275666}" dt="2024-08-20T03:21:10.979" v="1815" actId="47"/>
          <pc:sldLayoutMkLst>
            <pc:docMk/>
            <pc:sldMasterMk cId="0" sldId="2147483672"/>
            <pc:sldLayoutMk cId="0" sldId="2147483668"/>
          </pc:sldLayoutMkLst>
        </pc:sldLayoutChg>
      </pc:sldMasterChg>
      <pc:sldMasterChg chg="add del addSldLayout delSldLayout">
        <pc:chgData name="Isaac Ignacio Artavia Salazar" userId="4477c0bb9c994a6d" providerId="LiveId" clId="{EBD81903-70DC-4C1B-B6B0-BE6643275666}" dt="2024-08-20T03:22:09.450" v="1876" actId="47"/>
        <pc:sldMasterMkLst>
          <pc:docMk/>
          <pc:sldMasterMk cId="0" sldId="2147483673"/>
        </pc:sldMasterMkLst>
        <pc:sldLayoutChg chg="add del">
          <pc:chgData name="Isaac Ignacio Artavia Salazar" userId="4477c0bb9c994a6d" providerId="LiveId" clId="{EBD81903-70DC-4C1B-B6B0-BE6643275666}" dt="2024-08-20T03:22:09.450" v="1876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169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990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781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92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095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073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85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833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34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Tutor</a:t>
            </a:r>
            <a:r>
              <a:rPr lang="es-CR" dirty="0" err="1"/>
              <a:t>ías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‘Fundamentos’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21</a:t>
            </a:r>
            <a:r>
              <a:rPr lang="en-US" dirty="0"/>
              <a:t>/08/2024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2024 </a:t>
            </a:r>
            <a:r>
              <a:rPr lang="en" dirty="0">
                <a:solidFill>
                  <a:schemeClr val="lt2"/>
                </a:solidFill>
              </a:rPr>
              <a:t>Ciclo II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5856597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Estructuras Iterativas</a:t>
            </a:r>
            <a:r>
              <a:rPr lang="en" dirty="0">
                <a:solidFill>
                  <a:schemeClr val="accent2"/>
                </a:solidFill>
              </a:rPr>
              <a:t>;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‘Las estructuras iterativas nos facilitan realizar una acci</a:t>
            </a:r>
            <a:r>
              <a:rPr lang="es-CR" dirty="0">
                <a:solidFill>
                  <a:schemeClr val="accent2"/>
                </a:solidFill>
              </a:rPr>
              <a:t>ón n cantidad de veces, algunas de las estructuras más usadas:</a:t>
            </a:r>
            <a:r>
              <a:rPr lang="en" dirty="0">
                <a:solidFill>
                  <a:schemeClr val="accent2"/>
                </a:solidFill>
              </a:rPr>
              <a:t>’</a:t>
            </a:r>
            <a:endParaRPr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&lt;while, do while, for</a:t>
            </a:r>
            <a:r>
              <a:rPr lang="en" dirty="0">
                <a:solidFill>
                  <a:schemeClr val="accent3"/>
                </a:solidFill>
              </a:rPr>
              <a:t>&gt;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1590925" y="1151939"/>
            <a:ext cx="5786725" cy="32267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en-US" dirty="0"/>
              <a:t>La estructura de un while es, while(</a:t>
            </a:r>
            <a:r>
              <a:rPr lang="en-US" dirty="0" err="1"/>
              <a:t>condicion</a:t>
            </a:r>
            <a:r>
              <a:rPr lang="en-US" dirty="0"/>
              <a:t>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//Esto solo se ejecuta en caso de que la 	//</a:t>
            </a:r>
            <a:r>
              <a:rPr lang="en-US" dirty="0" err="1"/>
              <a:t>condicion</a:t>
            </a:r>
            <a:r>
              <a:rPr lang="en-US" dirty="0"/>
              <a:t> sea true(en </a:t>
            </a:r>
            <a:r>
              <a:rPr lang="en-US" dirty="0" err="1"/>
              <a:t>otras</a:t>
            </a:r>
            <a:r>
              <a:rPr lang="en-US" dirty="0"/>
              <a:t> palabras se 	//cumple), y </a:t>
            </a:r>
            <a:r>
              <a:rPr lang="en-US" dirty="0" err="1"/>
              <a:t>dejará</a:t>
            </a:r>
            <a:r>
              <a:rPr lang="en-US" dirty="0"/>
              <a:t> de </a:t>
            </a:r>
            <a:r>
              <a:rPr lang="en-US" dirty="0" err="1"/>
              <a:t>ejecutarse</a:t>
            </a:r>
            <a:r>
              <a:rPr lang="en-US" dirty="0"/>
              <a:t> hasta que 	//sea false.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&lt;&gt;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54" name="Google Shape;554;p31"/>
          <p:cNvGrpSpPr/>
          <p:nvPr/>
        </p:nvGrpSpPr>
        <p:grpSpPr>
          <a:xfrm>
            <a:off x="1114038" y="1226200"/>
            <a:ext cx="268713" cy="4973878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08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1590925" y="1151939"/>
            <a:ext cx="5786725" cy="32267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en-US" dirty="0"/>
              <a:t>La estructura del do while es, do{ primero hace lo 	que hay en el cuerpo y luego verifica, si 	Vuelve a hacerlo, eso quiere decir que 	siempre se ejecutar</a:t>
            </a:r>
            <a:r>
              <a:rPr lang="es-CR" dirty="0"/>
              <a:t>á mínimo una vez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}while(condici</a:t>
            </a:r>
            <a:r>
              <a:rPr lang="es-CR" dirty="0"/>
              <a:t>ón</a:t>
            </a:r>
            <a:r>
              <a:rPr lang="en-US" dirty="0"/>
              <a:t>)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</a:t>
            </a:r>
            <a:r>
              <a:rPr lang="en" dirty="0"/>
              <a:t>o while &lt;&gt;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54" name="Google Shape;554;p31"/>
          <p:cNvGrpSpPr/>
          <p:nvPr/>
        </p:nvGrpSpPr>
        <p:grpSpPr>
          <a:xfrm>
            <a:off x="1114038" y="1226200"/>
            <a:ext cx="268713" cy="4973878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39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</a:t>
            </a:r>
            <a:r>
              <a:rPr lang="en" dirty="0"/>
              <a:t>&lt;&gt;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54" name="Google Shape;554;p31"/>
          <p:cNvGrpSpPr/>
          <p:nvPr/>
        </p:nvGrpSpPr>
        <p:grpSpPr>
          <a:xfrm>
            <a:off x="1114038" y="1226200"/>
            <a:ext cx="268713" cy="4973878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1026" name="Picture 2" descr="Estructuras de Control | Aprende .NET con Juvega">
            <a:extLst>
              <a:ext uri="{FF2B5EF4-FFF2-40B4-BE49-F238E27FC236}">
                <a16:creationId xmlns:a16="http://schemas.microsoft.com/office/drawing/2014/main" id="{38A89D72-4F85-4F1E-2F32-77927244A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1519237"/>
            <a:ext cx="54197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41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908491" y="610923"/>
            <a:ext cx="5856597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Ejercicios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168949"/>
            <a:ext cx="5539200" cy="3232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Imprimir los números pares del 1 al 10.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Calcular la suma de los números del 1 al 100.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Imprimir una tabla de multiplicar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El usuario ingresa n números, y los suma si son mayores a 0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FizzBuzz(Escribe un programa que imprima los números del 1 al 100. Para múltiplos de 3, imprime "Fizz" en lugar del número, y para los múltiplos de 5, imprime "Buzz". Para números que son múltiplos de ambos (3 y 5), imprime "FizzBuzz".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TAREA MORAL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/>
                </a:solidFill>
              </a:rPr>
              <a:t>Imprimir una tabla de multiplicar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SIN USAR EL OPERADOR DE MULTIPLICACI</a:t>
            </a:r>
            <a:r>
              <a:rPr lang="es-CR" dirty="0">
                <a:solidFill>
                  <a:schemeClr val="accent3"/>
                </a:solidFill>
              </a:rPr>
              <a:t>ÓN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4757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49" y="1775113"/>
            <a:ext cx="5049555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s-CR" dirty="0"/>
              <a:t>¿Qué es una estructura iterativa?¿Cuáles son y como utilizarlas?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49" y="1436725"/>
            <a:ext cx="3800621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Estructuras Condicionales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5049554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s-CR" dirty="0"/>
              <a:t>¿Qué es una estructura iterativa?¿Cuáles son y como utilizarlas?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4" y="2419850"/>
            <a:ext cx="365987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Estructuras Iterativas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&lt;&gt;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Ejercicios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</a:t>
            </a:r>
            <a:r>
              <a:rPr lang="en" dirty="0">
                <a:solidFill>
                  <a:schemeClr val="accent2"/>
                </a:solidFill>
              </a:rPr>
              <a:t>‘Contenidos’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6538213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Estructuras Condicionales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2" y="2448124"/>
            <a:ext cx="5399393" cy="1811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&lt;Nos ayudan a que en ciertos momentos del programa realice ciertas acciones, las más comunes son: if</a:t>
            </a:r>
            <a:r>
              <a:rPr lang="en-US" dirty="0"/>
              <a:t>, else, switch, </a:t>
            </a:r>
            <a:r>
              <a:rPr lang="en-US"/>
              <a:t>if else</a:t>
            </a:r>
            <a:r>
              <a:rPr lang="en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556925"/>
            <a:ext cx="6538213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Estructuras Condicionales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975813" y="2039246"/>
            <a:ext cx="5399393" cy="1811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Operadores comparativos: </a:t>
            </a:r>
            <a:r>
              <a:rPr lang="en-US" dirty="0"/>
              <a:t>Mayor(&gt;), Menor(&lt;), Mayor o igual (&gt;=), Menor o igual (&lt;=) y operador de igualaci</a:t>
            </a:r>
            <a:r>
              <a:rPr lang="es-CR" dirty="0"/>
              <a:t>ón</a:t>
            </a:r>
            <a:r>
              <a:rPr lang="en-US" dirty="0"/>
              <a:t>(==)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4073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556925"/>
            <a:ext cx="6538213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Estructuras Condicionales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975813" y="2039246"/>
            <a:ext cx="5399393" cy="1811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Operadores L</a:t>
            </a:r>
            <a:r>
              <a:rPr lang="es-CR" dirty="0"/>
              <a:t>ógicos</a:t>
            </a:r>
            <a:r>
              <a:rPr lang="en" dirty="0"/>
              <a:t>: Or (||</a:t>
            </a:r>
            <a:r>
              <a:rPr lang="en-US" dirty="0"/>
              <a:t>), And (&amp;&amp;) y Negaci</a:t>
            </a:r>
            <a:r>
              <a:rPr lang="es-CR" dirty="0"/>
              <a:t>ón</a:t>
            </a:r>
            <a:r>
              <a:rPr lang="en-US" dirty="0"/>
              <a:t>(!)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5643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556925"/>
            <a:ext cx="6538213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Estructuras Condicionales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975813" y="2039246"/>
            <a:ext cx="5399393" cy="1811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Operadores Ari</a:t>
            </a:r>
            <a:r>
              <a:rPr lang="es-CR" dirty="0"/>
              <a:t>tméticos</a:t>
            </a:r>
            <a:r>
              <a:rPr lang="en" dirty="0"/>
              <a:t>: Suma (+), Resta (-), Multiplicaci</a:t>
            </a:r>
            <a:r>
              <a:rPr lang="es-CR" dirty="0"/>
              <a:t>ón</a:t>
            </a:r>
            <a:r>
              <a:rPr lang="en-US" dirty="0"/>
              <a:t>(*),Divisi</a:t>
            </a:r>
            <a:r>
              <a:rPr lang="es-CR" dirty="0"/>
              <a:t>ón(/) y Módulo (%)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0484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1590925" y="1151939"/>
            <a:ext cx="5786725" cy="1159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La estructura de un la condici</a:t>
            </a:r>
            <a:r>
              <a:rPr lang="es-CR" dirty="0"/>
              <a:t>ón if es if</a:t>
            </a:r>
            <a:r>
              <a:rPr lang="en-US" dirty="0"/>
              <a:t>(Aca esta</a:t>
            </a:r>
            <a:r>
              <a:rPr lang="es-CR" dirty="0"/>
              <a:t>rá la condición a evaluar</a:t>
            </a:r>
            <a:r>
              <a:rPr lang="en-US" dirty="0"/>
              <a:t>){Lo que se encuentra entre los brackets es lo que realizar</a:t>
            </a:r>
            <a:r>
              <a:rPr lang="es-CR" dirty="0"/>
              <a:t>á en caso de cumplirse</a:t>
            </a:r>
            <a:r>
              <a:rPr lang="en-US" dirty="0"/>
              <a:t>}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1590925" y="3143326"/>
            <a:ext cx="7315181" cy="1159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Un else if(){} siempre ir</a:t>
            </a:r>
            <a:r>
              <a:rPr lang="es-CR" dirty="0"/>
              <a:t>á después de un if, de esta manera if()</a:t>
            </a:r>
            <a:r>
              <a:rPr lang="en-US" dirty="0"/>
              <a:t>{}else if(Aca esta</a:t>
            </a:r>
            <a:r>
              <a:rPr lang="es-CR" dirty="0"/>
              <a:t>rá la condición a evaluar</a:t>
            </a:r>
            <a:r>
              <a:rPr lang="en-US" dirty="0"/>
              <a:t>){}, en caso de no cumplirse el primer if, verificará la condición else if(){si se cumple, ejecuta esto}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49" y="2612625"/>
            <a:ext cx="5019657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2"/>
                </a:solidFill>
              </a:rPr>
              <a:t>i</a:t>
            </a:r>
            <a:r>
              <a:rPr lang="en" dirty="0">
                <a:solidFill>
                  <a:schemeClr val="accent2"/>
                </a:solidFill>
              </a:rPr>
              <a:t>f</a:t>
            </a:r>
            <a:r>
              <a:rPr lang="en-US" dirty="0">
                <a:solidFill>
                  <a:schemeClr val="accent2"/>
                </a:solidFill>
              </a:rPr>
              <a:t>(){}else if</a:t>
            </a:r>
            <a:r>
              <a:rPr lang="en" dirty="0">
                <a:solidFill>
                  <a:schemeClr val="accent2"/>
                </a:solidFill>
              </a:rPr>
              <a:t> &lt;&gt;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&lt;&gt;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075893" y="3334741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1590925" y="1151939"/>
            <a:ext cx="5786725" cy="1159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El else</a:t>
            </a:r>
            <a:r>
              <a:rPr lang="en-US" dirty="0"/>
              <a:t>{}</a:t>
            </a:r>
            <a:r>
              <a:rPr lang="es-CR" dirty="0"/>
              <a:t> es una condición que en caso de no cumplirse una anterior ejecutará esta. if(){}</a:t>
            </a:r>
            <a:r>
              <a:rPr lang="es-CR" dirty="0" err="1"/>
              <a:t>else</a:t>
            </a:r>
            <a:r>
              <a:rPr lang="es-CR" dirty="0"/>
              <a:t>{si no se cumple el if, ejecuta esta}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1590925" y="3143327"/>
            <a:ext cx="7315181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Un else if(){} siempre ir</a:t>
            </a:r>
            <a:r>
              <a:rPr lang="es-CR" dirty="0"/>
              <a:t>á después de un if, de esta manera if()</a:t>
            </a:r>
            <a:r>
              <a:rPr lang="en-US" dirty="0"/>
              <a:t>{}else if(){}, en caso de no cumplirse el primer if, verificará la condición else if()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49" y="2612625"/>
            <a:ext cx="5019657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2"/>
                </a:solidFill>
              </a:rPr>
              <a:t>i</a:t>
            </a:r>
            <a:r>
              <a:rPr lang="en" dirty="0">
                <a:solidFill>
                  <a:schemeClr val="accent2"/>
                </a:solidFill>
              </a:rPr>
              <a:t>f</a:t>
            </a:r>
            <a:r>
              <a:rPr lang="en-US" dirty="0">
                <a:solidFill>
                  <a:schemeClr val="accent2"/>
                </a:solidFill>
              </a:rPr>
              <a:t>(){}else if</a:t>
            </a:r>
            <a:r>
              <a:rPr lang="en" dirty="0">
                <a:solidFill>
                  <a:schemeClr val="accent2"/>
                </a:solidFill>
              </a:rPr>
              <a:t> &lt;&gt;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else &lt;&gt;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92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1590925" y="1151939"/>
            <a:ext cx="5786725" cy="32267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La estructura de un switch es, switch(variable)</a:t>
            </a:r>
            <a:r>
              <a:rPr lang="en-US" dirty="0"/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1: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//Case 1 es lo mismo que if(variable == 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//en caso de entrar aca, el break lo que hace es     //que no realice m</a:t>
            </a:r>
            <a:r>
              <a:rPr lang="es-CR" dirty="0"/>
              <a:t>á</a:t>
            </a:r>
            <a:r>
              <a:rPr lang="en-US" dirty="0"/>
              <a:t>s comparaciones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Break;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2: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//Si </a:t>
            </a:r>
            <a:r>
              <a:rPr lang="en-US" dirty="0" err="1"/>
              <a:t>entro</a:t>
            </a:r>
            <a:r>
              <a:rPr lang="en-US" dirty="0"/>
              <a:t> al case 1, no se ejecuta </a:t>
            </a:r>
            <a:r>
              <a:rPr lang="en-US" dirty="0" err="1"/>
              <a:t>por</a:t>
            </a:r>
            <a:r>
              <a:rPr lang="en-US" dirty="0"/>
              <a:t> el break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Break;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Default: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//</a:t>
            </a:r>
            <a:r>
              <a:rPr lang="en-US" dirty="0" err="1"/>
              <a:t>sino</a:t>
            </a:r>
            <a:r>
              <a:rPr lang="en-US" dirty="0"/>
              <a:t> </a:t>
            </a:r>
            <a:r>
              <a:rPr lang="en-US" dirty="0" err="1"/>
              <a:t>ejecuto</a:t>
            </a:r>
            <a:r>
              <a:rPr lang="en-US" dirty="0"/>
              <a:t> </a:t>
            </a:r>
            <a:r>
              <a:rPr lang="en-US" dirty="0" err="1"/>
              <a:t>ninguna</a:t>
            </a:r>
            <a:r>
              <a:rPr lang="en-US" dirty="0"/>
              <a:t> de las </a:t>
            </a:r>
            <a:r>
              <a:rPr lang="en-US" dirty="0" err="1"/>
              <a:t>anterios</a:t>
            </a:r>
            <a:r>
              <a:rPr lang="en-US" dirty="0"/>
              <a:t> ejecuta esta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switch &lt;&gt;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54" name="Google Shape;554;p31"/>
          <p:cNvGrpSpPr/>
          <p:nvPr/>
        </p:nvGrpSpPr>
        <p:grpSpPr>
          <a:xfrm>
            <a:off x="1114038" y="1226200"/>
            <a:ext cx="268713" cy="4973878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2825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712</Words>
  <Application>Microsoft Office PowerPoint</Application>
  <PresentationFormat>Presentación en pantalla (16:9)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Fira Code</vt:lpstr>
      <vt:lpstr>Arial</vt:lpstr>
      <vt:lpstr>Wingdings</vt:lpstr>
      <vt:lpstr>Programming Language Workshop for Beginners by Slidesgo</vt:lpstr>
      <vt:lpstr>Tutorías ‘Fundamentos’ {</vt:lpstr>
      <vt:lpstr>01</vt:lpstr>
      <vt:lpstr>01 {</vt:lpstr>
      <vt:lpstr>01 {</vt:lpstr>
      <vt:lpstr>01 {</vt:lpstr>
      <vt:lpstr>01 {</vt:lpstr>
      <vt:lpstr>if &lt;&gt; { </vt:lpstr>
      <vt:lpstr>else &lt;&gt; { </vt:lpstr>
      <vt:lpstr>switch &lt;&gt; { </vt:lpstr>
      <vt:lpstr>Estructuras Iterativas; {</vt:lpstr>
      <vt:lpstr>while &lt;&gt; { </vt:lpstr>
      <vt:lpstr>Do while &lt;&gt; { </vt:lpstr>
      <vt:lpstr>for&lt;&gt; { </vt:lpstr>
      <vt:lpstr>Ejercicios{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NACHO Artavia Salazar</dc:creator>
  <cp:lastModifiedBy>Isaac Ignacio Artavia Salazar</cp:lastModifiedBy>
  <cp:revision>2</cp:revision>
  <dcterms:modified xsi:type="dcterms:W3CDTF">2024-08-20T03:44:44Z</dcterms:modified>
</cp:coreProperties>
</file>