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599"/>
  </p:normalViewPr>
  <p:slideViewPr>
    <p:cSldViewPr snapToGrid="0" snapToObjects="1">
      <p:cViewPr varScale="1">
        <p:scale>
          <a:sx n="87" d="100"/>
          <a:sy n="87" d="100"/>
        </p:scale>
        <p:origin x="7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4156A-1FFD-5040-9A28-B9A1F20AB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571900-3B3F-1642-9883-EC859EF5A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88A158-6168-6347-8F7A-958714B9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07AD-1CB5-FD47-AAEF-2AD88F82B0B3}" type="datetimeFigureOut">
              <a:rPr lang="es-ES" smtClean="0"/>
              <a:t>26/01/2019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ECBFCA-BC69-DE40-AA97-1BC5BB14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EAC48-FACF-1D46-9717-0FBAF485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2639-A3E0-874B-A1B4-7C5FB04A8A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16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571CA-0A60-E94D-87FA-E2CB79C8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945DB4-CFD8-FC4B-94C6-4EFB0996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FCF278-2FEC-B04D-8279-EB0B84DC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07AD-1CB5-FD47-AAEF-2AD88F82B0B3}" type="datetimeFigureOut">
              <a:rPr lang="es-ES" smtClean="0"/>
              <a:t>26/01/2019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C4EFB5-7FFD-3E47-A903-582A3E81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CF2891-0782-B040-ACF0-E620272C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2639-A3E0-874B-A1B4-7C5FB04A8A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47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6EC4BA-54AC-EA42-9E26-0D6575225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75DC41-3DC5-3348-A57A-8E61FF730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6D38DC-C964-444C-B6AA-59A037F8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07AD-1CB5-FD47-AAEF-2AD88F82B0B3}" type="datetimeFigureOut">
              <a:rPr lang="es-ES" smtClean="0"/>
              <a:t>26/01/2019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6B0FE2-4377-9E44-A929-E1C18453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0F07D7-FD5E-8C4C-A1EC-52045E88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2639-A3E0-874B-A1B4-7C5FB04A8A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44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633DC-4DC2-134D-B2AF-8106D014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4D39DD-EA9E-EB45-B387-1D694AB5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0DBBEA-B451-8643-9CF6-B9F408C9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07AD-1CB5-FD47-AAEF-2AD88F82B0B3}" type="datetimeFigureOut">
              <a:rPr lang="es-ES" smtClean="0"/>
              <a:t>26/01/2019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897CF9-04BF-784D-9F04-7EBF8E2D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7A0D5E-A749-0F47-9B4B-24717F89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2639-A3E0-874B-A1B4-7C5FB04A8A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85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287A0-2128-D541-B52E-762F29BC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2F1C94-D10F-4745-A3CF-87D50167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75542-EB24-7543-8888-6CC3B738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07AD-1CB5-FD47-AAEF-2AD88F82B0B3}" type="datetimeFigureOut">
              <a:rPr lang="es-ES" smtClean="0"/>
              <a:t>26/01/2019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6CB157-1C08-9040-93DA-B26DD38D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D31BC3-7CCB-7545-8D30-04AB5CE8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2639-A3E0-874B-A1B4-7C5FB04A8A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41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99FD8-296A-184D-91BC-737DBF42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E62063-E6B1-C741-93EC-99A6CADB3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2C78B2-9D3C-B746-A2D6-F0B371451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618B18-156A-C045-A581-0C49533E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07AD-1CB5-FD47-AAEF-2AD88F82B0B3}" type="datetimeFigureOut">
              <a:rPr lang="es-ES" smtClean="0"/>
              <a:t>26/01/2019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9170C8-896A-024A-8776-48882113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8D0BF0-11B7-2E4F-B0EB-F422B379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2639-A3E0-874B-A1B4-7C5FB04A8A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479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D7CBF-5CB1-DE44-BA8D-B776F2CF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5D92B2-88C3-BD48-9099-C0E98477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8BFA30-58EE-D44B-8ACA-0C0552DC3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1196E2-93D6-1643-BB6F-61F92597F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9D62A3-D55A-F141-ACB7-53A5698F8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935130-417A-8F43-8A3A-09EAB9E7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07AD-1CB5-FD47-AAEF-2AD88F82B0B3}" type="datetimeFigureOut">
              <a:rPr lang="es-ES" smtClean="0"/>
              <a:t>26/01/2019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CB101E-0586-8842-848C-6989052D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4A7853-E8F9-DD46-AFE1-6873A475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2639-A3E0-874B-A1B4-7C5FB04A8A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0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1E02C-78EC-544E-AD57-D2D1C827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1B2D36-F83B-1A4B-ACD2-51BC0E75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07AD-1CB5-FD47-AAEF-2AD88F82B0B3}" type="datetimeFigureOut">
              <a:rPr lang="es-ES" smtClean="0"/>
              <a:t>26/01/2019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E0DFB8-5FBD-2847-9473-D9F8776B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D96ED5-6AB3-D847-898A-E3D4289C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2639-A3E0-874B-A1B4-7C5FB04A8A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84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8F6E0A-0E4B-4C43-BA25-26B3FCEA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07AD-1CB5-FD47-AAEF-2AD88F82B0B3}" type="datetimeFigureOut">
              <a:rPr lang="es-ES" smtClean="0"/>
              <a:t>26/01/2019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B78206-74A9-2649-AB66-11366C04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138EB4-9480-CD4F-8660-A2F4D008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2639-A3E0-874B-A1B4-7C5FB04A8A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76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F5F6C-116B-E24B-B2EA-882035F2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3F110D-165B-184B-A605-F4CBFD9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CE51ED-04EB-7A44-9A3C-FE60FBB76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42F074-4E98-154C-8C3E-D3862245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07AD-1CB5-FD47-AAEF-2AD88F82B0B3}" type="datetimeFigureOut">
              <a:rPr lang="es-ES" smtClean="0"/>
              <a:t>26/01/2019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42A2A4-04C6-0D4F-AF56-F0ED41AA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FFCB9E-0688-D84A-9AFC-E2D96E8A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2639-A3E0-874B-A1B4-7C5FB04A8A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597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40B45-2BEC-1B4B-BE73-E89F2BBE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FA990B-28D0-3949-A553-9ABD6F768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66C78D-F3ED-0841-BCD0-6A085DCFF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A9B2A3-D825-AA46-BA6F-E3BBFFAA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07AD-1CB5-FD47-AAEF-2AD88F82B0B3}" type="datetimeFigureOut">
              <a:rPr lang="es-ES" smtClean="0"/>
              <a:t>26/01/2019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F22B5E-1D54-8244-BAE9-5D7F0B80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B54187-DC3C-6749-93BF-DAF03438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2639-A3E0-874B-A1B4-7C5FB04A8A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3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75E080-010C-AE4B-8C0D-F29D075E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B5A791-A09C-1D4F-80BF-56A72B62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BB6651-4F68-9B4C-8025-91ECE051E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107AD-1CB5-FD47-AAEF-2AD88F82B0B3}" type="datetimeFigureOut">
              <a:rPr lang="es-ES" smtClean="0"/>
              <a:t>26/01/2019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060822-347B-2D4A-B54A-A51D85E05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B972C8-6CE5-4E40-92D0-AF009E13D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2639-A3E0-874B-A1B4-7C5FB04A8A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18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76939-B834-F84F-83E2-10FE82A0B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189" y="388436"/>
            <a:ext cx="9144000" cy="935037"/>
          </a:xfrm>
        </p:spPr>
        <p:txBody>
          <a:bodyPr/>
          <a:lstStyle/>
          <a:p>
            <a:r>
              <a:rPr lang="es-ES" dirty="0"/>
              <a:t>EMG </a:t>
            </a:r>
            <a:r>
              <a:rPr lang="es-ES" dirty="0" err="1"/>
              <a:t>Amplifier</a:t>
            </a:r>
            <a:r>
              <a:rPr lang="es-ES" dirty="0"/>
              <a:t> </a:t>
            </a:r>
            <a:r>
              <a:rPr lang="es-ES" dirty="0" err="1"/>
              <a:t>Diagram</a:t>
            </a:r>
            <a:endParaRPr lang="es-ES" dirty="0"/>
          </a:p>
        </p:txBody>
      </p:sp>
      <p:pic>
        <p:nvPicPr>
          <p:cNvPr id="1028" name="Picture 4" descr="Resultado de imagen de arduino micro">
            <a:extLst>
              <a:ext uri="{FF2B5EF4-FFF2-40B4-BE49-F238E27FC236}">
                <a16:creationId xmlns:a16="http://schemas.microsoft.com/office/drawing/2014/main" id="{897BE453-56E8-C442-9C0B-7AA9D908C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1981" y="3672556"/>
            <a:ext cx="2917667" cy="113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E108203-E9CA-2E44-9C83-A7A2A9803F2B}"/>
              </a:ext>
            </a:extLst>
          </p:cNvPr>
          <p:cNvSpPr/>
          <p:nvPr/>
        </p:nvSpPr>
        <p:spPr>
          <a:xfrm>
            <a:off x="626533" y="5401733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  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C20F6CB-D868-3843-88F7-ED7CCBD39A3C}"/>
              </a:ext>
            </a:extLst>
          </p:cNvPr>
          <p:cNvSpPr/>
          <p:nvPr/>
        </p:nvSpPr>
        <p:spPr>
          <a:xfrm>
            <a:off x="863600" y="6028267"/>
            <a:ext cx="372533" cy="29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B6B57F-F1AA-7746-BC91-304F4F1E1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233956" y="3353510"/>
            <a:ext cx="1775884" cy="1112996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9D36CB3-FF75-194C-A752-3C797532B3EE}"/>
              </a:ext>
            </a:extLst>
          </p:cNvPr>
          <p:cNvCxnSpPr/>
          <p:nvPr/>
        </p:nvCxnSpPr>
        <p:spPr>
          <a:xfrm flipV="1">
            <a:off x="1337733" y="5003800"/>
            <a:ext cx="0" cy="3217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9B732A-4A27-AE45-B2C3-926D9CF9E7B1}"/>
              </a:ext>
            </a:extLst>
          </p:cNvPr>
          <p:cNvCxnSpPr>
            <a:cxnSpLocks/>
          </p:cNvCxnSpPr>
          <p:nvPr/>
        </p:nvCxnSpPr>
        <p:spPr>
          <a:xfrm flipV="1">
            <a:off x="1329266" y="5003800"/>
            <a:ext cx="1718734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B2BAF1A-63DF-BC4D-91B5-2D4646812B92}"/>
              </a:ext>
            </a:extLst>
          </p:cNvPr>
          <p:cNvCxnSpPr>
            <a:cxnSpLocks/>
          </p:cNvCxnSpPr>
          <p:nvPr/>
        </p:nvCxnSpPr>
        <p:spPr>
          <a:xfrm flipV="1">
            <a:off x="3039533" y="4797950"/>
            <a:ext cx="0" cy="2201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5266702-CD74-D84A-8E03-18670C264F6E}"/>
              </a:ext>
            </a:extLst>
          </p:cNvPr>
          <p:cNvCxnSpPr>
            <a:cxnSpLocks/>
          </p:cNvCxnSpPr>
          <p:nvPr/>
        </p:nvCxnSpPr>
        <p:spPr>
          <a:xfrm flipV="1">
            <a:off x="711200" y="5150382"/>
            <a:ext cx="8467" cy="1751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8D1516E-67A3-8543-8CAD-D9A9C1AEE5DF}"/>
              </a:ext>
            </a:extLst>
          </p:cNvPr>
          <p:cNvCxnSpPr>
            <a:cxnSpLocks/>
          </p:cNvCxnSpPr>
          <p:nvPr/>
        </p:nvCxnSpPr>
        <p:spPr>
          <a:xfrm flipV="1">
            <a:off x="719667" y="5164667"/>
            <a:ext cx="2514598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762A5EC3-7F1C-3F41-8925-9F819CB65D08}"/>
              </a:ext>
            </a:extLst>
          </p:cNvPr>
          <p:cNvCxnSpPr>
            <a:cxnSpLocks/>
          </p:cNvCxnSpPr>
          <p:nvPr/>
        </p:nvCxnSpPr>
        <p:spPr>
          <a:xfrm flipV="1">
            <a:off x="3225798" y="4797950"/>
            <a:ext cx="8467" cy="38100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esultado de imagen de 9v battery png">
            <a:extLst>
              <a:ext uri="{FF2B5EF4-FFF2-40B4-BE49-F238E27FC236}">
                <a16:creationId xmlns:a16="http://schemas.microsoft.com/office/drawing/2014/main" id="{B11E3B25-E438-7C4E-82AE-8D9F042F8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397" y="5237958"/>
            <a:ext cx="1281770" cy="12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ABB2F2D-4B83-1B4E-ACDB-55590BDD2E8B}"/>
              </a:ext>
            </a:extLst>
          </p:cNvPr>
          <p:cNvCxnSpPr>
            <a:cxnSpLocks/>
          </p:cNvCxnSpPr>
          <p:nvPr/>
        </p:nvCxnSpPr>
        <p:spPr>
          <a:xfrm flipV="1">
            <a:off x="3437466" y="4793718"/>
            <a:ext cx="0" cy="904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F51803A-AFC2-FE4A-8BD7-994A919046E3}"/>
              </a:ext>
            </a:extLst>
          </p:cNvPr>
          <p:cNvCxnSpPr>
            <a:cxnSpLocks/>
          </p:cNvCxnSpPr>
          <p:nvPr/>
        </p:nvCxnSpPr>
        <p:spPr>
          <a:xfrm flipH="1">
            <a:off x="3420532" y="5706528"/>
            <a:ext cx="19473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06A8ECB-C02F-324D-87CE-6E6520A58B4D}"/>
              </a:ext>
            </a:extLst>
          </p:cNvPr>
          <p:cNvCxnSpPr>
            <a:cxnSpLocks/>
          </p:cNvCxnSpPr>
          <p:nvPr/>
        </p:nvCxnSpPr>
        <p:spPr>
          <a:xfrm flipV="1">
            <a:off x="1921933" y="6030916"/>
            <a:ext cx="1718734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AA6722C-1181-C444-BBCB-0C4290D939C7}"/>
              </a:ext>
            </a:extLst>
          </p:cNvPr>
          <p:cNvCxnSpPr>
            <a:cxnSpLocks/>
          </p:cNvCxnSpPr>
          <p:nvPr/>
        </p:nvCxnSpPr>
        <p:spPr>
          <a:xfrm>
            <a:off x="1938867" y="5237958"/>
            <a:ext cx="0" cy="7844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4C2A969A-F8FD-7043-85FA-2A6AE4316F97}"/>
              </a:ext>
            </a:extLst>
          </p:cNvPr>
          <p:cNvCxnSpPr>
            <a:cxnSpLocks/>
          </p:cNvCxnSpPr>
          <p:nvPr/>
        </p:nvCxnSpPr>
        <p:spPr>
          <a:xfrm>
            <a:off x="1936972" y="2706947"/>
            <a:ext cx="10361" cy="2259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0876DB6-1F60-8041-A3AB-8B7C15B30F30}"/>
              </a:ext>
            </a:extLst>
          </p:cNvPr>
          <p:cNvCxnSpPr>
            <a:cxnSpLocks/>
          </p:cNvCxnSpPr>
          <p:nvPr/>
        </p:nvCxnSpPr>
        <p:spPr>
          <a:xfrm>
            <a:off x="1947333" y="5039252"/>
            <a:ext cx="0" cy="949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A5534C1-DE2E-BA42-B65A-AEB48465FE4C}"/>
              </a:ext>
            </a:extLst>
          </p:cNvPr>
          <p:cNvCxnSpPr>
            <a:cxnSpLocks/>
          </p:cNvCxnSpPr>
          <p:nvPr/>
        </p:nvCxnSpPr>
        <p:spPr>
          <a:xfrm>
            <a:off x="2980267" y="2861733"/>
            <a:ext cx="0" cy="2624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Resultado de imagen de rea85 35V">
            <a:extLst>
              <a:ext uri="{FF2B5EF4-FFF2-40B4-BE49-F238E27FC236}">
                <a16:creationId xmlns:a16="http://schemas.microsoft.com/office/drawing/2014/main" id="{B98D5992-FDAF-A44A-9D57-489678B65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4" t="39372" r="55580" b="50441"/>
          <a:stretch/>
        </p:blipFill>
        <p:spPr bwMode="auto">
          <a:xfrm rot="16200000">
            <a:off x="1347467" y="3701859"/>
            <a:ext cx="645164" cy="41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EA0FC791-37DB-2948-9359-3973DD784260}"/>
              </a:ext>
            </a:extLst>
          </p:cNvPr>
          <p:cNvCxnSpPr>
            <a:cxnSpLocks/>
          </p:cNvCxnSpPr>
          <p:nvPr/>
        </p:nvCxnSpPr>
        <p:spPr>
          <a:xfrm flipV="1">
            <a:off x="1735666" y="4267857"/>
            <a:ext cx="0" cy="6007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41487961-92A9-2B4D-823E-4E8E6228CAD5}"/>
              </a:ext>
            </a:extLst>
          </p:cNvPr>
          <p:cNvCxnSpPr>
            <a:cxnSpLocks/>
          </p:cNvCxnSpPr>
          <p:nvPr/>
        </p:nvCxnSpPr>
        <p:spPr>
          <a:xfrm flipV="1">
            <a:off x="1722966" y="4868591"/>
            <a:ext cx="1092571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1A676ACD-FE99-CA4E-B89B-FA9B9779D94F}"/>
              </a:ext>
            </a:extLst>
          </p:cNvPr>
          <p:cNvCxnSpPr>
            <a:cxnSpLocks/>
          </p:cNvCxnSpPr>
          <p:nvPr/>
        </p:nvCxnSpPr>
        <p:spPr>
          <a:xfrm flipV="1">
            <a:off x="2798233" y="4715933"/>
            <a:ext cx="0" cy="1526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8" descr="Resultado de imagen de rea85 35V">
            <a:extLst>
              <a:ext uri="{FF2B5EF4-FFF2-40B4-BE49-F238E27FC236}">
                <a16:creationId xmlns:a16="http://schemas.microsoft.com/office/drawing/2014/main" id="{1184A233-1D15-024E-8361-5FFF67ED8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4" t="39372" r="55580" b="50441"/>
          <a:stretch/>
        </p:blipFill>
        <p:spPr bwMode="auto">
          <a:xfrm rot="16200000">
            <a:off x="928367" y="3701859"/>
            <a:ext cx="645164" cy="41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C38DC975-1657-CB41-AA27-084C05761B05}"/>
              </a:ext>
            </a:extLst>
          </p:cNvPr>
          <p:cNvCxnSpPr>
            <a:cxnSpLocks/>
          </p:cNvCxnSpPr>
          <p:nvPr/>
        </p:nvCxnSpPr>
        <p:spPr>
          <a:xfrm flipV="1">
            <a:off x="1596188" y="4267857"/>
            <a:ext cx="0" cy="21101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3FE96268-1544-AC46-9F66-F8104D0724F4}"/>
              </a:ext>
            </a:extLst>
          </p:cNvPr>
          <p:cNvCxnSpPr>
            <a:cxnSpLocks/>
          </p:cNvCxnSpPr>
          <p:nvPr/>
        </p:nvCxnSpPr>
        <p:spPr>
          <a:xfrm flipV="1">
            <a:off x="1325254" y="4267857"/>
            <a:ext cx="0" cy="21101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438DBC6E-30B7-9A45-BBC3-ED0EA6BF254F}"/>
              </a:ext>
            </a:extLst>
          </p:cNvPr>
          <p:cNvCxnSpPr>
            <a:cxnSpLocks/>
          </p:cNvCxnSpPr>
          <p:nvPr/>
        </p:nvCxnSpPr>
        <p:spPr>
          <a:xfrm flipV="1">
            <a:off x="1147454" y="4267857"/>
            <a:ext cx="0" cy="21101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EEC83F28-B28E-BA48-813B-FC237E3DB120}"/>
              </a:ext>
            </a:extLst>
          </p:cNvPr>
          <p:cNvCxnSpPr>
            <a:cxnSpLocks/>
          </p:cNvCxnSpPr>
          <p:nvPr/>
        </p:nvCxnSpPr>
        <p:spPr>
          <a:xfrm flipH="1">
            <a:off x="1337733" y="4462719"/>
            <a:ext cx="2584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Imagen 64">
            <a:extLst>
              <a:ext uri="{FF2B5EF4-FFF2-40B4-BE49-F238E27FC236}">
                <a16:creationId xmlns:a16="http://schemas.microsoft.com/office/drawing/2014/main" id="{EB8A3047-7CD5-9A49-BC78-DEB941050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37833" y="3836258"/>
            <a:ext cx="674529" cy="129406"/>
          </a:xfrm>
          <a:prstGeom prst="rect">
            <a:avLst/>
          </a:prstGeom>
        </p:spPr>
      </p:pic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208DAF47-E8A8-E643-8FB6-B35AD56F8A6B}"/>
              </a:ext>
            </a:extLst>
          </p:cNvPr>
          <p:cNvCxnSpPr>
            <a:cxnSpLocks/>
          </p:cNvCxnSpPr>
          <p:nvPr/>
        </p:nvCxnSpPr>
        <p:spPr>
          <a:xfrm flipV="1">
            <a:off x="868051" y="4267855"/>
            <a:ext cx="0" cy="21101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A1C80EE4-9FF2-2C4B-8009-CE1959938663}"/>
              </a:ext>
            </a:extLst>
          </p:cNvPr>
          <p:cNvCxnSpPr>
            <a:cxnSpLocks/>
          </p:cNvCxnSpPr>
          <p:nvPr/>
        </p:nvCxnSpPr>
        <p:spPr>
          <a:xfrm flipH="1">
            <a:off x="880530" y="4462717"/>
            <a:ext cx="2584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276214E9-D3CA-1D4B-9E6C-7BED2C5D55D0}"/>
              </a:ext>
            </a:extLst>
          </p:cNvPr>
          <p:cNvCxnSpPr>
            <a:cxnSpLocks/>
          </p:cNvCxnSpPr>
          <p:nvPr/>
        </p:nvCxnSpPr>
        <p:spPr>
          <a:xfrm flipV="1">
            <a:off x="872066" y="2930062"/>
            <a:ext cx="0" cy="6007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1317B340-C9EF-7B4A-A5F3-70495108C101}"/>
              </a:ext>
            </a:extLst>
          </p:cNvPr>
          <p:cNvCxnSpPr>
            <a:cxnSpLocks/>
          </p:cNvCxnSpPr>
          <p:nvPr/>
        </p:nvCxnSpPr>
        <p:spPr>
          <a:xfrm flipV="1">
            <a:off x="858810" y="2945729"/>
            <a:ext cx="1922490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CB87AFA-4381-8644-BC7E-6415D3036D90}"/>
              </a:ext>
            </a:extLst>
          </p:cNvPr>
          <p:cNvCxnSpPr>
            <a:cxnSpLocks/>
          </p:cNvCxnSpPr>
          <p:nvPr/>
        </p:nvCxnSpPr>
        <p:spPr>
          <a:xfrm flipV="1">
            <a:off x="2781299" y="2930062"/>
            <a:ext cx="0" cy="1941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38D22087-9A23-084E-9198-84CA211F69DD}"/>
              </a:ext>
            </a:extLst>
          </p:cNvPr>
          <p:cNvCxnSpPr>
            <a:cxnSpLocks/>
          </p:cNvCxnSpPr>
          <p:nvPr/>
        </p:nvCxnSpPr>
        <p:spPr>
          <a:xfrm flipV="1">
            <a:off x="1045632" y="4988450"/>
            <a:ext cx="0" cy="337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957EDC77-A467-6742-9224-91EC46ED8613}"/>
              </a:ext>
            </a:extLst>
          </p:cNvPr>
          <p:cNvCxnSpPr>
            <a:cxnSpLocks/>
          </p:cNvCxnSpPr>
          <p:nvPr/>
        </p:nvCxnSpPr>
        <p:spPr>
          <a:xfrm flipH="1">
            <a:off x="491067" y="5005384"/>
            <a:ext cx="554565" cy="4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912AB74F-91C5-E642-BF70-E120D0512EBE}"/>
              </a:ext>
            </a:extLst>
          </p:cNvPr>
          <p:cNvCxnSpPr>
            <a:cxnSpLocks/>
          </p:cNvCxnSpPr>
          <p:nvPr/>
        </p:nvCxnSpPr>
        <p:spPr>
          <a:xfrm flipV="1">
            <a:off x="491067" y="2396067"/>
            <a:ext cx="0" cy="2624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6F2F7B3C-1AE6-7D47-92AB-799C50685D05}"/>
              </a:ext>
            </a:extLst>
          </p:cNvPr>
          <p:cNvCxnSpPr>
            <a:cxnSpLocks/>
          </p:cNvCxnSpPr>
          <p:nvPr/>
        </p:nvCxnSpPr>
        <p:spPr>
          <a:xfrm flipH="1">
            <a:off x="480195" y="2419210"/>
            <a:ext cx="29403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A662443D-26D8-9145-83B9-CE35F2001F23}"/>
              </a:ext>
            </a:extLst>
          </p:cNvPr>
          <p:cNvCxnSpPr>
            <a:cxnSpLocks/>
          </p:cNvCxnSpPr>
          <p:nvPr/>
        </p:nvCxnSpPr>
        <p:spPr>
          <a:xfrm flipH="1" flipV="1">
            <a:off x="3420532" y="2414329"/>
            <a:ext cx="10872" cy="607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6" descr="Resultado de imagen de 9v battery png">
            <a:extLst>
              <a:ext uri="{FF2B5EF4-FFF2-40B4-BE49-F238E27FC236}">
                <a16:creationId xmlns:a16="http://schemas.microsoft.com/office/drawing/2014/main" id="{1D686DAC-BFB9-C54B-A911-F7AFE261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446" y="2077312"/>
            <a:ext cx="1281770" cy="12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99A8F185-3E6C-0C47-AE30-BCE53194638D}"/>
              </a:ext>
            </a:extLst>
          </p:cNvPr>
          <p:cNvCxnSpPr>
            <a:cxnSpLocks/>
          </p:cNvCxnSpPr>
          <p:nvPr/>
        </p:nvCxnSpPr>
        <p:spPr>
          <a:xfrm>
            <a:off x="2980267" y="2881406"/>
            <a:ext cx="1039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DFC5D0D7-33AF-104B-B8EB-90A240881373}"/>
              </a:ext>
            </a:extLst>
          </p:cNvPr>
          <p:cNvCxnSpPr>
            <a:cxnSpLocks/>
          </p:cNvCxnSpPr>
          <p:nvPr/>
        </p:nvCxnSpPr>
        <p:spPr>
          <a:xfrm flipH="1">
            <a:off x="3420532" y="2563144"/>
            <a:ext cx="5990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5DBA9142-6044-0140-A833-136748DC4F4C}"/>
              </a:ext>
            </a:extLst>
          </p:cNvPr>
          <p:cNvCxnSpPr>
            <a:cxnSpLocks/>
          </p:cNvCxnSpPr>
          <p:nvPr/>
        </p:nvCxnSpPr>
        <p:spPr>
          <a:xfrm>
            <a:off x="1921933" y="2725341"/>
            <a:ext cx="15094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4778782D-A07F-F445-B279-33DFB0001010}"/>
              </a:ext>
            </a:extLst>
          </p:cNvPr>
          <p:cNvCxnSpPr>
            <a:cxnSpLocks/>
          </p:cNvCxnSpPr>
          <p:nvPr/>
        </p:nvCxnSpPr>
        <p:spPr>
          <a:xfrm flipV="1">
            <a:off x="3221564" y="2152911"/>
            <a:ext cx="2722036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D9444DD1-C078-904A-BE74-AB0B7EE92D6A}"/>
              </a:ext>
            </a:extLst>
          </p:cNvPr>
          <p:cNvCxnSpPr>
            <a:cxnSpLocks/>
          </p:cNvCxnSpPr>
          <p:nvPr/>
        </p:nvCxnSpPr>
        <p:spPr>
          <a:xfrm flipV="1">
            <a:off x="3230031" y="2138627"/>
            <a:ext cx="0" cy="9138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Resultado de imagen de bc z5u 103m">
            <a:extLst>
              <a:ext uri="{FF2B5EF4-FFF2-40B4-BE49-F238E27FC236}">
                <a16:creationId xmlns:a16="http://schemas.microsoft.com/office/drawing/2014/main" id="{338DCE1F-D6E0-C944-A769-CBA390D5CC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9" t="23742" r="31112" b="19407"/>
          <a:stretch/>
        </p:blipFill>
        <p:spPr bwMode="auto">
          <a:xfrm>
            <a:off x="5807764" y="1381316"/>
            <a:ext cx="497633" cy="63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79CB598B-C327-9148-BDBD-65341E7D6CB8}"/>
              </a:ext>
            </a:extLst>
          </p:cNvPr>
          <p:cNvCxnSpPr>
            <a:cxnSpLocks/>
          </p:cNvCxnSpPr>
          <p:nvPr/>
        </p:nvCxnSpPr>
        <p:spPr>
          <a:xfrm flipV="1">
            <a:off x="5930898" y="2031869"/>
            <a:ext cx="0" cy="12104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E1C28289-A7BC-C145-BF98-5DFC3E13D939}"/>
              </a:ext>
            </a:extLst>
          </p:cNvPr>
          <p:cNvCxnSpPr>
            <a:cxnSpLocks/>
          </p:cNvCxnSpPr>
          <p:nvPr/>
        </p:nvCxnSpPr>
        <p:spPr>
          <a:xfrm flipV="1">
            <a:off x="6193368" y="2048801"/>
            <a:ext cx="0" cy="12104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9D670291-EB7D-D149-ADFE-EFE6BE5B641F}"/>
              </a:ext>
            </a:extLst>
          </p:cNvPr>
          <p:cNvCxnSpPr>
            <a:cxnSpLocks/>
          </p:cNvCxnSpPr>
          <p:nvPr/>
        </p:nvCxnSpPr>
        <p:spPr>
          <a:xfrm flipV="1">
            <a:off x="6192630" y="2152911"/>
            <a:ext cx="1990401" cy="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Imagen 104">
            <a:extLst>
              <a:ext uri="{FF2B5EF4-FFF2-40B4-BE49-F238E27FC236}">
                <a16:creationId xmlns:a16="http://schemas.microsoft.com/office/drawing/2014/main" id="{16D707EF-C512-D54F-B9C7-66DC42451C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 flipV="1">
            <a:off x="6382905" y="2652221"/>
            <a:ext cx="802217" cy="153903"/>
          </a:xfrm>
          <a:prstGeom prst="rect">
            <a:avLst/>
          </a:prstGeom>
        </p:spPr>
      </p:pic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F1EBDF19-798B-D04E-9DB3-B662EC2222AE}"/>
              </a:ext>
            </a:extLst>
          </p:cNvPr>
          <p:cNvCxnSpPr>
            <a:cxnSpLocks/>
          </p:cNvCxnSpPr>
          <p:nvPr/>
        </p:nvCxnSpPr>
        <p:spPr>
          <a:xfrm flipV="1">
            <a:off x="6784013" y="2134725"/>
            <a:ext cx="0" cy="14494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A51A5401-3207-084F-AC23-7FC49C26FFA4}"/>
              </a:ext>
            </a:extLst>
          </p:cNvPr>
          <p:cNvCxnSpPr>
            <a:cxnSpLocks/>
          </p:cNvCxnSpPr>
          <p:nvPr/>
        </p:nvCxnSpPr>
        <p:spPr>
          <a:xfrm>
            <a:off x="2980267" y="2767676"/>
            <a:ext cx="0" cy="1560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99EB85CB-88A0-CD41-A88E-C9315AA37DE5}"/>
              </a:ext>
            </a:extLst>
          </p:cNvPr>
          <p:cNvCxnSpPr>
            <a:cxnSpLocks/>
          </p:cNvCxnSpPr>
          <p:nvPr/>
        </p:nvCxnSpPr>
        <p:spPr>
          <a:xfrm>
            <a:off x="2987766" y="1859093"/>
            <a:ext cx="0" cy="8183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29D91499-11C5-504E-8904-D42BCC5DA779}"/>
              </a:ext>
            </a:extLst>
          </p:cNvPr>
          <p:cNvCxnSpPr>
            <a:cxnSpLocks/>
          </p:cNvCxnSpPr>
          <p:nvPr/>
        </p:nvCxnSpPr>
        <p:spPr>
          <a:xfrm flipH="1" flipV="1">
            <a:off x="3428999" y="2279669"/>
            <a:ext cx="3143" cy="453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52914F07-20ED-0B49-B3CF-93FC5C02E452}"/>
              </a:ext>
            </a:extLst>
          </p:cNvPr>
          <p:cNvCxnSpPr>
            <a:cxnSpLocks/>
          </p:cNvCxnSpPr>
          <p:nvPr/>
        </p:nvCxnSpPr>
        <p:spPr>
          <a:xfrm flipH="1">
            <a:off x="3420532" y="2279669"/>
            <a:ext cx="29887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38516851-4976-F54F-92B8-2BB65A447ACF}"/>
              </a:ext>
            </a:extLst>
          </p:cNvPr>
          <p:cNvCxnSpPr>
            <a:cxnSpLocks/>
          </p:cNvCxnSpPr>
          <p:nvPr/>
        </p:nvCxnSpPr>
        <p:spPr>
          <a:xfrm flipV="1">
            <a:off x="6395432" y="2259276"/>
            <a:ext cx="0" cy="971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97AED49B-CF22-8744-B7F4-DED358CC0059}"/>
              </a:ext>
            </a:extLst>
          </p:cNvPr>
          <p:cNvCxnSpPr>
            <a:cxnSpLocks/>
          </p:cNvCxnSpPr>
          <p:nvPr/>
        </p:nvCxnSpPr>
        <p:spPr>
          <a:xfrm flipH="1">
            <a:off x="6386966" y="3230429"/>
            <a:ext cx="4177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EAD7E61B-CC1F-6B4A-B921-8FC0ADC78AA1}"/>
              </a:ext>
            </a:extLst>
          </p:cNvPr>
          <p:cNvCxnSpPr>
            <a:cxnSpLocks/>
          </p:cNvCxnSpPr>
          <p:nvPr/>
        </p:nvCxnSpPr>
        <p:spPr>
          <a:xfrm flipV="1">
            <a:off x="6784013" y="3148406"/>
            <a:ext cx="0" cy="5601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3EC6433E-589B-184A-AF64-380F5DB4E484}"/>
              </a:ext>
            </a:extLst>
          </p:cNvPr>
          <p:cNvCxnSpPr>
            <a:cxnSpLocks/>
          </p:cNvCxnSpPr>
          <p:nvPr/>
        </p:nvCxnSpPr>
        <p:spPr>
          <a:xfrm flipV="1">
            <a:off x="8183031" y="2152911"/>
            <a:ext cx="0" cy="15344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772E2C7B-2F65-3D46-8916-CDCD66DBFCA1}"/>
              </a:ext>
            </a:extLst>
          </p:cNvPr>
          <p:cNvCxnSpPr>
            <a:cxnSpLocks/>
          </p:cNvCxnSpPr>
          <p:nvPr/>
        </p:nvCxnSpPr>
        <p:spPr>
          <a:xfrm>
            <a:off x="5613400" y="1850096"/>
            <a:ext cx="0" cy="171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>
            <a:extLst>
              <a:ext uri="{FF2B5EF4-FFF2-40B4-BE49-F238E27FC236}">
                <a16:creationId xmlns:a16="http://schemas.microsoft.com/office/drawing/2014/main" id="{BE0403A9-AADE-1A43-A22A-98D5E7DE6E38}"/>
              </a:ext>
            </a:extLst>
          </p:cNvPr>
          <p:cNvCxnSpPr>
            <a:cxnSpLocks/>
          </p:cNvCxnSpPr>
          <p:nvPr/>
        </p:nvCxnSpPr>
        <p:spPr>
          <a:xfrm>
            <a:off x="5604933" y="3547730"/>
            <a:ext cx="1039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A5F49EC3-CA17-1C4B-A8D2-D7BFAC5E618C}"/>
              </a:ext>
            </a:extLst>
          </p:cNvPr>
          <p:cNvCxnSpPr>
            <a:cxnSpLocks/>
          </p:cNvCxnSpPr>
          <p:nvPr/>
        </p:nvCxnSpPr>
        <p:spPr>
          <a:xfrm>
            <a:off x="6644213" y="3530796"/>
            <a:ext cx="0" cy="1877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0EBB96ED-AA71-2E4A-9ED8-38CDD4523AE0}"/>
              </a:ext>
            </a:extLst>
          </p:cNvPr>
          <p:cNvSpPr txBox="1"/>
          <p:nvPr/>
        </p:nvSpPr>
        <p:spPr>
          <a:xfrm>
            <a:off x="9625263" y="2134725"/>
            <a:ext cx="198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50K/R + 1</a:t>
            </a:r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A9033E7C-C910-45BD-ABA5-E1484C62725C}"/>
              </a:ext>
            </a:extLst>
          </p:cNvPr>
          <p:cNvCxnSpPr>
            <a:cxnSpLocks/>
          </p:cNvCxnSpPr>
          <p:nvPr/>
        </p:nvCxnSpPr>
        <p:spPr>
          <a:xfrm>
            <a:off x="2965304" y="1859093"/>
            <a:ext cx="2648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BBA491EB-5677-4303-B6BD-9E130BF78FFE}"/>
              </a:ext>
            </a:extLst>
          </p:cNvPr>
          <p:cNvSpPr txBox="1"/>
          <p:nvPr/>
        </p:nvSpPr>
        <p:spPr>
          <a:xfrm>
            <a:off x="6946900" y="268732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E842EA4-951E-49AC-8551-302885B4CB39}"/>
              </a:ext>
            </a:extLst>
          </p:cNvPr>
          <p:cNvSpPr/>
          <p:nvPr/>
        </p:nvSpPr>
        <p:spPr>
          <a:xfrm>
            <a:off x="2940270" y="3751308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B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ACA6DE5-6F0B-48DA-BCD3-63AAB922E4D4}"/>
              </a:ext>
            </a:extLst>
          </p:cNvPr>
          <p:cNvSpPr/>
          <p:nvPr/>
        </p:nvSpPr>
        <p:spPr>
          <a:xfrm>
            <a:off x="5805150" y="413901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FE2E3FD-BF5B-4097-B156-C5358A4F792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016"/>
          <a:stretch/>
        </p:blipFill>
        <p:spPr>
          <a:xfrm>
            <a:off x="7402431" y="4886938"/>
            <a:ext cx="1628983" cy="1531278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1FF5F358-4578-4A27-A3FB-06A349606EF8}"/>
              </a:ext>
            </a:extLst>
          </p:cNvPr>
          <p:cNvSpPr/>
          <p:nvPr/>
        </p:nvSpPr>
        <p:spPr>
          <a:xfrm>
            <a:off x="6899065" y="5377922"/>
            <a:ext cx="638385" cy="533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D54389C9-57A6-4417-A998-0601D7B71BCF}"/>
              </a:ext>
            </a:extLst>
          </p:cNvPr>
          <p:cNvCxnSpPr>
            <a:cxnSpLocks/>
          </p:cNvCxnSpPr>
          <p:nvPr/>
        </p:nvCxnSpPr>
        <p:spPr>
          <a:xfrm>
            <a:off x="6368995" y="5719829"/>
            <a:ext cx="11129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n 31" descr="Imagen que contiene mechero&#10;&#10;Descripción generada automáticamente">
            <a:extLst>
              <a:ext uri="{FF2B5EF4-FFF2-40B4-BE49-F238E27FC236}">
                <a16:creationId xmlns:a16="http://schemas.microsoft.com/office/drawing/2014/main" id="{97EB3288-BEAB-42A3-AC83-508A65681A8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4259" t="12059" r="25133" b="11509"/>
          <a:stretch/>
        </p:blipFill>
        <p:spPr>
          <a:xfrm rot="5400000">
            <a:off x="5376202" y="5331607"/>
            <a:ext cx="768406" cy="1160487"/>
          </a:xfrm>
          <a:prstGeom prst="rect">
            <a:avLst/>
          </a:prstGeom>
        </p:spPr>
      </p:pic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C492C936-EEFF-4670-A6AF-26A5554168CA}"/>
              </a:ext>
            </a:extLst>
          </p:cNvPr>
          <p:cNvCxnSpPr>
            <a:cxnSpLocks/>
          </p:cNvCxnSpPr>
          <p:nvPr/>
        </p:nvCxnSpPr>
        <p:spPr>
          <a:xfrm>
            <a:off x="6386966" y="5911984"/>
            <a:ext cx="11440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D72876C5-365C-4205-9C3F-6ADED01D2FC8}"/>
              </a:ext>
            </a:extLst>
          </p:cNvPr>
          <p:cNvCxnSpPr>
            <a:cxnSpLocks/>
          </p:cNvCxnSpPr>
          <p:nvPr/>
        </p:nvCxnSpPr>
        <p:spPr>
          <a:xfrm>
            <a:off x="8458441" y="4778188"/>
            <a:ext cx="0" cy="4007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ángulo 98">
            <a:extLst>
              <a:ext uri="{FF2B5EF4-FFF2-40B4-BE49-F238E27FC236}">
                <a16:creationId xmlns:a16="http://schemas.microsoft.com/office/drawing/2014/main" id="{52903BEF-AE75-431F-9225-A4A0CBECB4D0}"/>
              </a:ext>
            </a:extLst>
          </p:cNvPr>
          <p:cNvSpPr/>
          <p:nvPr/>
        </p:nvSpPr>
        <p:spPr>
          <a:xfrm>
            <a:off x="7173843" y="5289671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3838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14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EMG Amplifier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EMG Amplifier Diagram</dc:title>
  <dc:creator>Mariano Martinez Lopez</dc:creator>
  <cp:lastModifiedBy>Mariano Martinez</cp:lastModifiedBy>
  <cp:revision>12</cp:revision>
  <dcterms:created xsi:type="dcterms:W3CDTF">2019-01-07T15:52:14Z</dcterms:created>
  <dcterms:modified xsi:type="dcterms:W3CDTF">2019-01-26T10:33:22Z</dcterms:modified>
</cp:coreProperties>
</file>