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59" r:id="rId4"/>
    <p:sldId id="275" r:id="rId5"/>
    <p:sldId id="261" r:id="rId6"/>
    <p:sldId id="266" r:id="rId7"/>
    <p:sldId id="267" r:id="rId8"/>
    <p:sldId id="285" r:id="rId9"/>
    <p:sldId id="271" r:id="rId10"/>
    <p:sldId id="268" r:id="rId11"/>
    <p:sldId id="289" r:id="rId12"/>
    <p:sldId id="286" r:id="rId13"/>
    <p:sldId id="290" r:id="rId14"/>
    <p:sldId id="287" r:id="rId15"/>
    <p:sldId id="288" r:id="rId16"/>
    <p:sldId id="276" r:id="rId17"/>
    <p:sldId id="279" r:id="rId18"/>
    <p:sldId id="282" r:id="rId19"/>
    <p:sldId id="283" r:id="rId20"/>
    <p:sldId id="278" r:id="rId21"/>
    <p:sldId id="280" r:id="rId22"/>
    <p:sldId id="281" r:id="rId2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151" d="100"/>
          <a:sy n="151" d="100"/>
        </p:scale>
        <p:origin x="47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30/05/2022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30/05/2022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2837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Inferencia y verificación de propiedades en sistemas ciber-físicos estocásticos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572551" y="4578682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/>
              <a:t>Facultad de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Lógica Temporal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La lógica proposicional no tiene la percepción de tiempo.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Hechos que son verdaderos o falsos.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El controlador software de un sistema </a:t>
            </a:r>
            <a:r>
              <a:rPr lang="es-ES_tradnl" sz="3200" baseline="30000" dirty="0" err="1"/>
              <a:t>ciberfísico</a:t>
            </a:r>
            <a:r>
              <a:rPr lang="es-ES_tradnl" sz="3200" baseline="30000" dirty="0"/>
              <a:t> se representa como una máquina de estados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3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4104456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Derivada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aseline="30000" dirty="0"/>
              <a:t>E</a:t>
            </a:r>
            <a:r>
              <a:rPr lang="es-ES" sz="3200" baseline="30000" dirty="0"/>
              <a:t>l valor de la pendiente de una recta tangente en un punto cualquiera de una curva.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Vemos la evolución o cambio de algún fenómeno, en nuestro caso las señales.</a:t>
            </a: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279D68-4AE8-A21F-6CAA-5207363F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053014"/>
            <a:ext cx="2968294" cy="30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396044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Integral</a:t>
            </a: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Cálculo del área debajo de la curva que se realiza mediante la suma de infinitos sumandos extremadamente pequeños.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94397-1318-DE52-3EB3-7115BCE8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40" y="1203598"/>
            <a:ext cx="2917020" cy="31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0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kern="0" dirty="0">
                <a:solidFill>
                  <a:srgbClr val="FF0000"/>
                </a:solidFill>
              </a:rPr>
              <a:t> Integración con </a:t>
            </a:r>
            <a:r>
              <a:rPr lang="es-ES" sz="7200" b="1" kern="0" dirty="0" err="1">
                <a:solidFill>
                  <a:srgbClr val="FF0000"/>
                </a:solidFill>
              </a:rPr>
              <a:t>ParetoLib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4880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¿Qué es </a:t>
            </a:r>
            <a:r>
              <a:rPr lang="es-ES" sz="3600" b="1" kern="0" dirty="0" err="1">
                <a:solidFill>
                  <a:schemeClr val="bg1">
                    <a:lumMod val="50000"/>
                  </a:schemeClr>
                </a:solidFill>
              </a:rPr>
              <a:t>ParetoLib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una biblioteca de minería que recibe una especificación paramétrica y devuelve el rango de valores de las variables para las que la propiedad se satisface o invalida.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instancias concretas de la fórmula temporal a través de la herramienta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675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Integración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Se ha empaquetado junto los binarios y librerías dinámicas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</a:t>
            </a:r>
            <a:r>
              <a:rPr lang="es-ES" sz="3200" baseline="30000" dirty="0" err="1"/>
              <a:t>precompilados</a:t>
            </a:r>
            <a:r>
              <a:rPr lang="es-ES" sz="3200" baseline="30000" dirty="0"/>
              <a:t> tanto para Linux como para 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Herramienta multiplataforma.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7544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417588"/>
            <a:ext cx="792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Interfaz gráfica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7036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Estructura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53C159-EF36-42C0-847F-5C34C34C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2" y="1995686"/>
            <a:ext cx="8708076" cy="25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Bibliotecas utilizadas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PyQt5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Matplotlib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Seaborn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6969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Guía de uso (Demo o Video)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1984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43221" y="1930549"/>
            <a:ext cx="4657557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baseline="30000" dirty="0">
                <a:solidFill>
                  <a:srgbClr val="FF0000"/>
                </a:solidFill>
              </a:rPr>
              <a:t>Introducción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67259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63589" y="1417588"/>
            <a:ext cx="68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kern="0" dirty="0">
                <a:solidFill>
                  <a:srgbClr val="FF0000"/>
                </a:solidFill>
              </a:rPr>
              <a:t>Conclusiones</a:t>
            </a:r>
            <a:endParaRPr lang="es-ES" sz="96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9055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Conclusiones</a:t>
            </a:r>
          </a:p>
          <a:p>
            <a:endParaRPr lang="es-ES_tradnl" sz="3200" baseline="30000" dirty="0"/>
          </a:p>
          <a:p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Documentación e investigación.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Capacidades de </a:t>
            </a:r>
            <a:r>
              <a:rPr lang="es-ES" sz="3200" baseline="30000" dirty="0" err="1"/>
              <a:t>STLEval</a:t>
            </a:r>
            <a:r>
              <a:rPr lang="es-ES" sz="3200" baseline="30000" dirty="0"/>
              <a:t> extendidas.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Actualización de </a:t>
            </a:r>
            <a:r>
              <a:rPr lang="es-ES" sz="3200" baseline="30000" dirty="0" err="1"/>
              <a:t>ParetoLib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Aportada una interfaz 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402804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Trabajo futuro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Parámetros adicionales en la interfaz gráfica, como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Grado de precisión del aprendizaje.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Nivel de paralelismo en los cálculos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Nuevos tipos de interpolación. Permitirá nuevos operadores lógicos como el operador probabilidad.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Implementación de un procesador de lenguaje natural.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 err="1"/>
              <a:t>Reimplementar</a:t>
            </a:r>
            <a:r>
              <a:rPr lang="es-ES" sz="3200" baseline="30000" dirty="0"/>
              <a:t> el núcleo de </a:t>
            </a:r>
            <a:r>
              <a:rPr lang="es-ES" sz="3200" baseline="30000" dirty="0" err="1"/>
              <a:t>ParetoLib</a:t>
            </a:r>
            <a:r>
              <a:rPr lang="es-ES" sz="3200" baseline="30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4441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Sistemas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ciberfísicos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Un tipo especial de sistemas en tiempo real.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Combinan un micro controlador o programa software con uno o varios sensores que interactúan sobre una variable física.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Ejemplos: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ordenador de a bordo que regula la velocidad de crucero de un vehículo.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el piloto automático que controla la altitud y trayectoria de un avión.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8253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Técnicas de verificación en tiempo de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Implementan un monitor que supervisa la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Los monitores actúan como guardianes.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Alertan cuando la ejecución se desvía del comportamiento deseado.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También pueden revertir ese hecho y redirigir el sistema hacia un estado saludable.</a:t>
            </a:r>
            <a:endParaRPr lang="es-ES_tradnl" sz="3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23084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Signal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Temportal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600" b="1" kern="0" dirty="0" err="1">
                <a:solidFill>
                  <a:schemeClr val="bg1">
                    <a:lumMod val="50000"/>
                  </a:schemeClr>
                </a:solidFill>
              </a:rPr>
              <a:t>Logic</a:t>
            </a:r>
            <a:r>
              <a:rPr lang="es-ES_tradnl" sz="3600" b="1" kern="0" dirty="0">
                <a:solidFill>
                  <a:schemeClr val="bg1">
                    <a:lumMod val="50000"/>
                  </a:schemeClr>
                </a:solidFill>
              </a:rPr>
              <a:t> (STL)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Es un tipo de lógica temporal enfocada al análisis de señales analógicas o reales.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Necesidad de definir los comportamientos deseados y no deseados.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Evalúa un estado en particular del sistema o una secuencia de eventos.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4848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Extender STL para expresar propiedades que involucren tendencias (derivadas), o acumulaciones (integrales).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Implementar esos nuevos operadores lógicos en las herramientas software actuales.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200" baseline="30000" dirty="0"/>
              <a:t>Proporcionar una interfaz de usuario que facilite la interacción con dichas herramientas.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132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Planificación</a:t>
            </a:r>
            <a:endParaRPr lang="es-ES_tradnl" sz="3600" b="1" kern="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Duración de 8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Creado o modificado aproximadamente 1300 líneas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sz="3200" baseline="30000" dirty="0"/>
              <a:t>Fases: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Investigación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Documentación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Implementación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3200" baseline="30000" dirty="0"/>
              <a:t>Diseño y Finalización</a:t>
            </a:r>
          </a:p>
          <a:p>
            <a:pPr marL="457200" indent="-457200">
              <a:buFont typeface="+mj-lt"/>
              <a:buAutoNum type="arabicPeriod"/>
            </a:pPr>
            <a:endParaRPr lang="es-ES" sz="20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333795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771550"/>
            <a:ext cx="7704856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0" dirty="0">
                <a:solidFill>
                  <a:schemeClr val="bg1">
                    <a:lumMod val="50000"/>
                  </a:schemeClr>
                </a:solidFill>
              </a:rPr>
              <a:t> Diagrama de Gantt</a:t>
            </a:r>
            <a:endParaRPr lang="es-ES" sz="3200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CE51BB-2C05-4661-B554-CE48FCE9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124"/>
            <a:ext cx="9144000" cy="33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04825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kern="0" dirty="0">
                <a:solidFill>
                  <a:srgbClr val="FF0000"/>
                </a:solidFill>
              </a:rPr>
              <a:t> Nuevos operadores 		  para STL</a:t>
            </a:r>
            <a:endParaRPr lang="es-ES" sz="7200" baseline="30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7200" baseline="30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0350" y="4803973"/>
            <a:ext cx="190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Facultad de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77229" y="89570"/>
            <a:ext cx="276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>
                <a:solidFill>
                  <a:schemeClr val="bg1"/>
                </a:solidFill>
              </a:rPr>
              <a:t>Inferencia y verificación de propiedades </a:t>
            </a:r>
          </a:p>
          <a:p>
            <a:pPr algn="r"/>
            <a:r>
              <a:rPr lang="es-ES" sz="1200" b="1" dirty="0">
                <a:solidFill>
                  <a:schemeClr val="bg1"/>
                </a:solidFill>
              </a:rPr>
              <a:t>en sistemas ciber-físicos estocásticos</a:t>
            </a:r>
          </a:p>
        </p:txBody>
      </p:sp>
    </p:spTree>
    <p:extLst>
      <p:ext uri="{BB962C8B-B14F-4D97-AF65-F5344CB8AC3E}">
        <p14:creationId xmlns:p14="http://schemas.microsoft.com/office/powerpoint/2010/main" val="595408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750</Words>
  <Application>Microsoft Office PowerPoint</Application>
  <PresentationFormat>Presentación en pantalla (16:9)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Javier Romero Flores</cp:lastModifiedBy>
  <cp:revision>30</cp:revision>
  <dcterms:created xsi:type="dcterms:W3CDTF">2020-01-13T13:08:50Z</dcterms:created>
  <dcterms:modified xsi:type="dcterms:W3CDTF">2022-05-30T19:33:01Z</dcterms:modified>
</cp:coreProperties>
</file>