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59" r:id="rId4"/>
    <p:sldId id="275" r:id="rId5"/>
    <p:sldId id="261" r:id="rId6"/>
    <p:sldId id="266" r:id="rId7"/>
    <p:sldId id="267" r:id="rId8"/>
    <p:sldId id="285" r:id="rId9"/>
    <p:sldId id="271" r:id="rId10"/>
    <p:sldId id="268" r:id="rId11"/>
    <p:sldId id="292" r:id="rId12"/>
    <p:sldId id="297" r:id="rId13"/>
    <p:sldId id="290" r:id="rId14"/>
    <p:sldId id="287" r:id="rId15"/>
    <p:sldId id="288" r:id="rId16"/>
    <p:sldId id="276" r:id="rId17"/>
    <p:sldId id="279" r:id="rId18"/>
    <p:sldId id="282" r:id="rId19"/>
    <p:sldId id="283" r:id="rId20"/>
    <p:sldId id="278" r:id="rId21"/>
    <p:sldId id="280" r:id="rId22"/>
    <p:sldId id="281" r:id="rId2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 varScale="1">
        <p:scale>
          <a:sx n="79" d="100"/>
          <a:sy n="79" d="100"/>
        </p:scale>
        <p:origin x="108" y="12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58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139BE-39D6-4EEC-90F8-B6B26E4D6216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1BFB-6A4F-431E-B4BA-5A2A28BE8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5BE9-06C5-483C-B766-6AF9F206FB90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1CA5-EEB2-4F52-8CCA-3BC9A8A904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1817"/>
          </a:xfrm>
          <a:prstGeom prst="rect">
            <a:avLst/>
          </a:prstGeom>
        </p:spPr>
      </p:pic>
      <p:pic>
        <p:nvPicPr>
          <p:cNvPr id="9" name="Picture 7" descr="E:\Recursos\Logos\Logo UCM 2012\Marca UCM logo negr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377" y="490251"/>
            <a:ext cx="1241246" cy="11410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0" y="22837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Inferencia y verificación de propiedades en sistemas ciber-físicos estocásticos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572551" y="4578682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Facultad de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6456782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Lógica Temporal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 lógica temporal tiene percepción de tiempo, al contrario que la proposicional.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Un controlador software de un sistema </a:t>
            </a:r>
            <a:r>
              <a:rPr lang="es-ES_tradnl" sz="3200" baseline="30000" dirty="0" err="1"/>
              <a:t>ciberfísico</a:t>
            </a:r>
            <a:r>
              <a:rPr lang="es-ES_tradnl" sz="3200" baseline="30000" dirty="0"/>
              <a:t> se representa como una máquina de estados.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Hechos que son verdaderos o falsos, dependiendo del estado.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En un entorno real, el tiempo es denso.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C907599-BF85-4D3C-9FF1-A819F4B92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108074"/>
            <a:ext cx="2143496" cy="15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768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Signal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Temporal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Un tipo de lógica temporal dedicada a señales analógicas.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Permite expresar características sobre la evolución de algún atributo físico.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Las propiedades de la lógica se satisfacen con un estado o un camino.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STLEval</a:t>
            </a:r>
            <a:r>
              <a:rPr lang="es-ES" sz="3200" baseline="30000" dirty="0"/>
              <a:t> es un intérprete de STL con extensiones cuantitativas.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54921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Definición de los nuevos operadores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A5F01666-C005-41DF-AC62-D2444E0C8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0" y="1926229"/>
            <a:ext cx="3791247" cy="2621430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0F138A34-C165-4E69-9661-AFA07F61A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65" y="1830998"/>
            <a:ext cx="3928973" cy="27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kern="0" dirty="0">
                <a:solidFill>
                  <a:srgbClr val="FF0000"/>
                </a:solidFill>
              </a:rPr>
              <a:t> Integración con </a:t>
            </a:r>
            <a:r>
              <a:rPr lang="es-ES" sz="7200" b="1" kern="0" dirty="0" err="1">
                <a:solidFill>
                  <a:srgbClr val="FF0000"/>
                </a:solidFill>
              </a:rPr>
              <a:t>ParetoLib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48807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¿Qué es </a:t>
            </a:r>
            <a:r>
              <a:rPr lang="es-ES" sz="3600" b="1" kern="0" dirty="0" err="1">
                <a:solidFill>
                  <a:schemeClr val="bg1">
                    <a:lumMod val="50000"/>
                  </a:schemeClr>
                </a:solidFill>
              </a:rPr>
              <a:t>ParetoLib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Es una biblioteca de minería que recibe una especificación paramétrica y devuelve el rango de valores de las variables para las que la propiedad se satisface o invalida.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Evalúa instancias concretas de la fórmula temporal a través de la herramienta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675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Integración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Se ha empaquetado junto los binarios y librerías dinámicas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</a:t>
            </a:r>
            <a:r>
              <a:rPr lang="es-ES" sz="3200" baseline="30000" dirty="0" err="1"/>
              <a:t>precompilados</a:t>
            </a:r>
            <a:r>
              <a:rPr lang="es-ES" sz="3200" baseline="30000" dirty="0"/>
              <a:t> tanto para Linux como para Windows.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Herramienta multiplataforma.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75445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417588"/>
            <a:ext cx="7920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Interfaz gráfica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70368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Estructura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53C159-EF36-42C0-847F-5C34C34C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2" y="1995686"/>
            <a:ext cx="8708076" cy="25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Bibliotecas utilizadas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PyQt5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Matplotlib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Seaborn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6969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Guía de uso (Demo o Video)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1984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43221" y="1930549"/>
            <a:ext cx="4657557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baseline="30000" dirty="0">
                <a:solidFill>
                  <a:srgbClr val="FF0000"/>
                </a:solidFill>
              </a:rPr>
              <a:t>Introducción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67259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63589" y="1417588"/>
            <a:ext cx="68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Conclusiones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055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Conclusiones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Documentación e investigación.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Capacidades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extendidas.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Actualización de </a:t>
            </a:r>
            <a:r>
              <a:rPr lang="es-ES" sz="3200" baseline="30000" dirty="0" err="1"/>
              <a:t>ParetoLib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Aportada una interfaz gráfica.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02804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Trabajo futuro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Parámetros adicionales en la interfaz gráfica, como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Grado de precisión del aprendizaje.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Nivel de paralelismo en los cálculos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Nuevos tipos de interpolación. Permitirá nuevos operadores lógicos como el operador probabilidad.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Implementación de un procesador de lenguaje natural.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Reimplementar</a:t>
            </a:r>
            <a:r>
              <a:rPr lang="es-ES" sz="3200" baseline="30000" dirty="0"/>
              <a:t> el núcleo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4441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Sistemas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ciberfísicos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Un tipo especial de sistemas en tiempo real.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Combinan un micro controlador o programa software con uno o varios sensores que interactúan sobre una variable física.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Ejemplos: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ordenador de a bordo que regula la velocidad de crucero de un vehículo.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el piloto automático que controla la altitud y trayectoria de un avión.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8253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verification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Técnicas de verificación en tiempo de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Implementan un monitor que supervisa la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Los monitores actúan como guardianes.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Alertan cuando la ejecución se desvía del comportamiento deseado.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También pueden revertir ese hecho y redirigir el sistema hacia un estado saludable.</a:t>
            </a: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3084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Signal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Temportal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(STL)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Es un tipo de lógica temporal enfocada al análisis de señales analógicas o reales.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Necesidad de definir los comportamientos deseados y no deseados.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Evalúa un estado en particular del sistema o una secuencia de eventos.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848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Extender STL para expresar propiedades que involucren tendencias (derivadas), o acumulaciones (integrales).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Implementar esos nuevos operadores lógicos en las herramientas software actuales.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Proporcionar una interfaz de usuario que facilite la interacción con dichas herramientas.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3232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Planificación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Duración de 8 meses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Creado o modificado aproximadamente 1300 líneas de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Fases: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Investigación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Documentación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Implementación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Diseño y Finalización</a:t>
            </a:r>
          </a:p>
          <a:p>
            <a:pPr marL="457200" indent="-457200">
              <a:buFont typeface="+mj-lt"/>
              <a:buAutoNum type="arabicPeriod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3795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771550"/>
            <a:ext cx="7704856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Diagrama de Gantt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CE51BB-2C05-4661-B554-CE48FCE90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24"/>
            <a:ext cx="9144000" cy="3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kern="0" dirty="0">
                <a:solidFill>
                  <a:srgbClr val="FF0000"/>
                </a:solidFill>
              </a:rPr>
              <a:t> Nuevos operadores 		  para STL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595408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768</Words>
  <Application>Microsoft Office PowerPoint</Application>
  <PresentationFormat>Presentación en pantalla (16:9)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Carlos</dc:creator>
  <cp:lastModifiedBy>DMYTRO VERNYUK</cp:lastModifiedBy>
  <cp:revision>37</cp:revision>
  <dcterms:created xsi:type="dcterms:W3CDTF">2020-01-13T13:08:50Z</dcterms:created>
  <dcterms:modified xsi:type="dcterms:W3CDTF">2022-06-02T16:31:41Z</dcterms:modified>
</cp:coreProperties>
</file>