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9" r:id="rId4"/>
    <p:sldId id="275" r:id="rId5"/>
    <p:sldId id="261" r:id="rId6"/>
    <p:sldId id="266" r:id="rId7"/>
    <p:sldId id="267" r:id="rId8"/>
    <p:sldId id="258" r:id="rId9"/>
    <p:sldId id="271" r:id="rId10"/>
    <p:sldId id="268" r:id="rId11"/>
    <p:sldId id="276" r:id="rId12"/>
    <p:sldId id="279" r:id="rId13"/>
    <p:sldId id="278" r:id="rId14"/>
    <p:sldId id="280" r:id="rId1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 varScale="1">
        <p:scale>
          <a:sx n="79" d="100"/>
          <a:sy n="79" d="100"/>
        </p:scale>
        <p:origin x="108" y="12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58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39BE-39D6-4EEC-90F8-B6B26E4D6216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1BFB-6A4F-431E-B4BA-5A2A28BE8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5BE9-06C5-483C-B766-6AF9F206FB90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1CA5-EEB2-4F52-8CCA-3BC9A8A904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1817"/>
          </a:xfrm>
          <a:prstGeom prst="rect">
            <a:avLst/>
          </a:prstGeom>
        </p:spPr>
      </p:pic>
      <p:pic>
        <p:nvPicPr>
          <p:cNvPr id="9" name="Picture 7" descr="E:\Recursos\Logos\Logo UCM 2012\Marca UCM logo negr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77" y="490251"/>
            <a:ext cx="1241246" cy="11410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0" y="22837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Inferencia y verificación de propiedades en sistemas ciber-físicos estocásticos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72551" y="4578682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Facultad de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380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417588"/>
            <a:ext cx="7920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Interfaz gráfica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70368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65163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63589" y="1417588"/>
            <a:ext cx="68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Conclusiones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055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028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43221" y="1930549"/>
            <a:ext cx="4657557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baseline="30000" dirty="0">
                <a:solidFill>
                  <a:srgbClr val="FF0000"/>
                </a:solidFill>
              </a:rPr>
              <a:t>Introducción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6725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Sistemas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ciberfísicos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especial de sistemas en tiempo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Combinan un micro controlador o programa software con uno o varios sensores que interactúan sobre una variable física.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Ejemplos: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ordenador de a bordo que regula la velocidad de crucero de un vehículo.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el piloto automático que controla la altitud y trayectoria de un avión.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8253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Técnicas de verificación en tiempo de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Implementan un monitor que supervisa la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Los monitores actúan como guardianes.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Alertan cuando la ejecución se desvía del comportamiento deseado.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También pueden revertir ese hecho y redirigir el sistema hacia un estado saludable.</a:t>
            </a: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3084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Temportal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(STL)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Necesidad de definir los comportamientos deseados y no deseados.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 lógica temporal, un tipo de lógica modal que expresa propiedades sobre un estado en particular del sistema o una secuencia de estos.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En el trabajo utilizamos STL, un tipo de lógica temporal enfocada al análisis de señales analógicas o reales.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848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Extender STL para expresar propiedades que involucren tendencias (derivadas), o acumulaciones (integrales).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Implementar esos nuevos operadores lógicos en las herramientas software actuales.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Proporcionar una interfaz de usuario que facilite la interacción con dichas herramientas.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323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Planificación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Duración de 8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Creado o modificado aproximadamente 1300 líneas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Fases: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Investigación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Documentación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Implementación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Diseño y Finalización</a:t>
            </a:r>
          </a:p>
          <a:p>
            <a:pPr marL="457200" indent="-457200">
              <a:buFont typeface="+mj-lt"/>
              <a:buAutoNum type="arabicPeriod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379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 descr="Diagrama de Gantt">
            <a:extLst>
              <a:ext uri="{FF2B5EF4-FFF2-40B4-BE49-F238E27FC236}">
                <a16:creationId xmlns:a16="http://schemas.microsoft.com/office/drawing/2014/main" id="{C574E378-760F-4AC4-8EBA-13BC73D046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25"/>
            <a:ext cx="9144000" cy="3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kern="0" dirty="0">
                <a:solidFill>
                  <a:srgbClr val="FF0000"/>
                </a:solidFill>
              </a:rPr>
              <a:t> Nuevos operadores 		  para STL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95408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423</Words>
  <Application>Microsoft Office PowerPoint</Application>
  <PresentationFormat>Presentación en pantalla (16:9)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DMYTRO VERNYUK</cp:lastModifiedBy>
  <cp:revision>23</cp:revision>
  <dcterms:created xsi:type="dcterms:W3CDTF">2020-01-13T13:08:50Z</dcterms:created>
  <dcterms:modified xsi:type="dcterms:W3CDTF">2022-05-26T17:25:15Z</dcterms:modified>
</cp:coreProperties>
</file>