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4" r:id="rId2"/>
  </p:sldMasterIdLst>
  <p:notesMasterIdLst>
    <p:notesMasterId r:id="rId56"/>
  </p:notesMasterIdLst>
  <p:handoutMasterIdLst>
    <p:handoutMasterId r:id="rId57"/>
  </p:handoutMasterIdLst>
  <p:sldIdLst>
    <p:sldId id="256" r:id="rId3"/>
    <p:sldId id="350" r:id="rId4"/>
    <p:sldId id="257" r:id="rId5"/>
    <p:sldId id="280" r:id="rId6"/>
    <p:sldId id="279" r:id="rId7"/>
    <p:sldId id="281" r:id="rId8"/>
    <p:sldId id="282" r:id="rId9"/>
    <p:sldId id="300" r:id="rId10"/>
    <p:sldId id="454" r:id="rId11"/>
    <p:sldId id="436" r:id="rId12"/>
    <p:sldId id="324" r:id="rId13"/>
    <p:sldId id="291" r:id="rId14"/>
    <p:sldId id="441" r:id="rId15"/>
    <p:sldId id="442" r:id="rId16"/>
    <p:sldId id="447" r:id="rId17"/>
    <p:sldId id="446" r:id="rId18"/>
    <p:sldId id="438" r:id="rId19"/>
    <p:sldId id="443" r:id="rId20"/>
    <p:sldId id="440" r:id="rId21"/>
    <p:sldId id="444" r:id="rId22"/>
    <p:sldId id="450" r:id="rId23"/>
    <p:sldId id="451" r:id="rId24"/>
    <p:sldId id="452" r:id="rId25"/>
    <p:sldId id="298" r:id="rId26"/>
    <p:sldId id="301" r:id="rId27"/>
    <p:sldId id="302" r:id="rId28"/>
    <p:sldId id="261" r:id="rId29"/>
    <p:sldId id="288" r:id="rId30"/>
    <p:sldId id="455" r:id="rId31"/>
    <p:sldId id="477" r:id="rId32"/>
    <p:sldId id="473" r:id="rId33"/>
    <p:sldId id="474" r:id="rId34"/>
    <p:sldId id="475" r:id="rId35"/>
    <p:sldId id="476" r:id="rId36"/>
    <p:sldId id="457" r:id="rId37"/>
    <p:sldId id="466" r:id="rId38"/>
    <p:sldId id="459" r:id="rId39"/>
    <p:sldId id="460" r:id="rId40"/>
    <p:sldId id="462" r:id="rId41"/>
    <p:sldId id="331" r:id="rId42"/>
    <p:sldId id="318" r:id="rId43"/>
    <p:sldId id="309" r:id="rId44"/>
    <p:sldId id="321" r:id="rId45"/>
    <p:sldId id="313" r:id="rId46"/>
    <p:sldId id="314" r:id="rId47"/>
    <p:sldId id="312" r:id="rId48"/>
    <p:sldId id="467" r:id="rId49"/>
    <p:sldId id="468" r:id="rId50"/>
    <p:sldId id="469" r:id="rId51"/>
    <p:sldId id="471" r:id="rId52"/>
    <p:sldId id="470" r:id="rId53"/>
    <p:sldId id="472" r:id="rId54"/>
    <p:sldId id="465" r:id="rId55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0" autoAdjust="0"/>
    <p:restoredTop sz="94134" autoAdjust="0"/>
  </p:normalViewPr>
  <p:slideViewPr>
    <p:cSldViewPr snapToGrid="0">
      <p:cViewPr varScale="1">
        <p:scale>
          <a:sx n="69" d="100"/>
          <a:sy n="69" d="100"/>
        </p:scale>
        <p:origin x="13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13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Ignacio Requeno Jarabo" userId="10fed6ff-91b1-40e3-bb04-3fd3d05d5c84" providerId="ADAL" clId="{F3E3326F-29E8-4CFA-9907-5532373B6DA0}"/>
    <pc:docChg chg="custSel addSld delSld modSld">
      <pc:chgData name="Jose Ignacio Requeno Jarabo" userId="10fed6ff-91b1-40e3-bb04-3fd3d05d5c84" providerId="ADAL" clId="{F3E3326F-29E8-4CFA-9907-5532373B6DA0}" dt="2020-10-01T08:40:14.963" v="17" actId="120"/>
      <pc:docMkLst>
        <pc:docMk/>
      </pc:docMkLst>
      <pc:sldChg chg="add">
        <pc:chgData name="Jose Ignacio Requeno Jarabo" userId="10fed6ff-91b1-40e3-bb04-3fd3d05d5c84" providerId="ADAL" clId="{F3E3326F-29E8-4CFA-9907-5532373B6DA0}" dt="2020-10-01T08:33:58.350" v="4"/>
        <pc:sldMkLst>
          <pc:docMk/>
          <pc:sldMk cId="500448668" sldId="359"/>
        </pc:sldMkLst>
      </pc:sldChg>
      <pc:sldChg chg="del">
        <pc:chgData name="Jose Ignacio Requeno Jarabo" userId="10fed6ff-91b1-40e3-bb04-3fd3d05d5c84" providerId="ADAL" clId="{F3E3326F-29E8-4CFA-9907-5532373B6DA0}" dt="2020-10-01T08:33:52.763" v="3" actId="2696"/>
        <pc:sldMkLst>
          <pc:docMk/>
          <pc:sldMk cId="3270482915" sldId="359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0" sldId="361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638500703" sldId="365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679192384" sldId="366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2564475321" sldId="368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2202124975" sldId="369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542888199" sldId="370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346776290" sldId="371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4048047676" sldId="372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634953863" sldId="373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408907750" sldId="374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217477811" sldId="377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711170649" sldId="384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2668583905" sldId="388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275703968" sldId="389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456905736" sldId="390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675109430" sldId="391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534686757" sldId="392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018259147" sldId="393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268982103" sldId="394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204815108" sldId="395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4039995173" sldId="396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716089332" sldId="397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904591144" sldId="398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3738982865" sldId="399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94055956" sldId="400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219700198" sldId="401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624872653" sldId="402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1637347668" sldId="403"/>
        </pc:sldMkLst>
      </pc:sldChg>
      <pc:sldChg chg="add del">
        <pc:chgData name="Jose Ignacio Requeno Jarabo" userId="10fed6ff-91b1-40e3-bb04-3fd3d05d5c84" providerId="ADAL" clId="{F3E3326F-29E8-4CFA-9907-5532373B6DA0}" dt="2020-10-01T08:33:25.719" v="1"/>
        <pc:sldMkLst>
          <pc:docMk/>
          <pc:sldMk cId="2239506586" sldId="404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1188756466" sldId="423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1574398565" sldId="424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1600600996" sldId="425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4082596410" sldId="426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1974785687" sldId="427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2100183902" sldId="428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3213390121" sldId="429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2884992970" sldId="430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3846858985" sldId="431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2956300343" sldId="432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695374861" sldId="433"/>
        </pc:sldMkLst>
      </pc:sldChg>
      <pc:sldChg chg="add del">
        <pc:chgData name="Jose Ignacio Requeno Jarabo" userId="10fed6ff-91b1-40e3-bb04-3fd3d05d5c84" providerId="ADAL" clId="{F3E3326F-29E8-4CFA-9907-5532373B6DA0}" dt="2020-10-01T08:33:44.207" v="2"/>
        <pc:sldMkLst>
          <pc:docMk/>
          <pc:sldMk cId="1218145191" sldId="434"/>
        </pc:sldMkLst>
      </pc:sldChg>
      <pc:sldChg chg="addSp modSp add">
        <pc:chgData name="Jose Ignacio Requeno Jarabo" userId="10fed6ff-91b1-40e3-bb04-3fd3d05d5c84" providerId="ADAL" clId="{F3E3326F-29E8-4CFA-9907-5532373B6DA0}" dt="2020-10-01T08:40:14.963" v="17" actId="120"/>
        <pc:sldMkLst>
          <pc:docMk/>
          <pc:sldMk cId="1370991895" sldId="435"/>
        </pc:sldMkLst>
        <pc:spChg chg="add mod">
          <ac:chgData name="Jose Ignacio Requeno Jarabo" userId="10fed6ff-91b1-40e3-bb04-3fd3d05d5c84" providerId="ADAL" clId="{F3E3326F-29E8-4CFA-9907-5532373B6DA0}" dt="2020-10-01T08:40:14.963" v="17" actId="120"/>
          <ac:spMkLst>
            <pc:docMk/>
            <pc:sldMk cId="1370991895" sldId="435"/>
            <ac:spMk id="2" creationId="{CA0DAFEE-B4E1-4151-A516-998C776B684E}"/>
          </ac:spMkLst>
        </pc:spChg>
        <pc:spChg chg="mod">
          <ac:chgData name="Jose Ignacio Requeno Jarabo" userId="10fed6ff-91b1-40e3-bb04-3fd3d05d5c84" providerId="ADAL" clId="{F3E3326F-29E8-4CFA-9907-5532373B6DA0}" dt="2020-10-01T08:35:50.009" v="14" actId="12"/>
          <ac:spMkLst>
            <pc:docMk/>
            <pc:sldMk cId="1370991895" sldId="435"/>
            <ac:spMk id="158" creationId="{00000000-0000-0000-0000-000000000000}"/>
          </ac:spMkLst>
        </pc:spChg>
      </pc:sldChg>
    </pc:docChg>
  </pc:docChgLst>
  <pc:docChgLst>
    <pc:chgData name="Jose Ignacio" userId="10fed6ff-91b1-40e3-bb04-3fd3d05d5c84" providerId="ADAL" clId="{F3E3326F-29E8-4CFA-9907-5532373B6DA0}"/>
    <pc:docChg chg="undo custSel addSld delSld modSld sldOrd">
      <pc:chgData name="Jose Ignacio" userId="10fed6ff-91b1-40e3-bb04-3fd3d05d5c84" providerId="ADAL" clId="{F3E3326F-29E8-4CFA-9907-5532373B6DA0}" dt="2020-10-01T15:37:32.307" v="28"/>
      <pc:docMkLst>
        <pc:docMk/>
      </pc:docMkLst>
      <pc:sldChg chg="del">
        <pc:chgData name="Jose Ignacio" userId="10fed6ff-91b1-40e3-bb04-3fd3d05d5c84" providerId="ADAL" clId="{F3E3326F-29E8-4CFA-9907-5532373B6DA0}" dt="2020-10-01T15:37:29.903" v="26" actId="2696"/>
        <pc:sldMkLst>
          <pc:docMk/>
          <pc:sldMk cId="52215129" sldId="270"/>
        </pc:sldMkLst>
      </pc:sldChg>
      <pc:sldChg chg="del">
        <pc:chgData name="Jose Ignacio" userId="10fed6ff-91b1-40e3-bb04-3fd3d05d5c84" providerId="ADAL" clId="{F3E3326F-29E8-4CFA-9907-5532373B6DA0}" dt="2020-10-01T15:33:35.138" v="13" actId="2696"/>
        <pc:sldMkLst>
          <pc:docMk/>
          <pc:sldMk cId="3030671354" sldId="340"/>
        </pc:sldMkLst>
      </pc:sldChg>
      <pc:sldChg chg="del">
        <pc:chgData name="Jose Ignacio" userId="10fed6ff-91b1-40e3-bb04-3fd3d05d5c84" providerId="ADAL" clId="{F3E3326F-29E8-4CFA-9907-5532373B6DA0}" dt="2020-10-01T15:33:35.292" v="15" actId="2696"/>
        <pc:sldMkLst>
          <pc:docMk/>
          <pc:sldMk cId="4224926796" sldId="342"/>
        </pc:sldMkLst>
      </pc:sldChg>
      <pc:sldChg chg="del">
        <pc:chgData name="Jose Ignacio" userId="10fed6ff-91b1-40e3-bb04-3fd3d05d5c84" providerId="ADAL" clId="{F3E3326F-29E8-4CFA-9907-5532373B6DA0}" dt="2020-10-01T15:32:50.442" v="9" actId="2696"/>
        <pc:sldMkLst>
          <pc:docMk/>
          <pc:sldMk cId="1307722386" sldId="344"/>
        </pc:sldMkLst>
      </pc:sldChg>
      <pc:sldChg chg="del">
        <pc:chgData name="Jose Ignacio" userId="10fed6ff-91b1-40e3-bb04-3fd3d05d5c84" providerId="ADAL" clId="{F3E3326F-29E8-4CFA-9907-5532373B6DA0}" dt="2020-10-01T15:32:50.550" v="10" actId="2696"/>
        <pc:sldMkLst>
          <pc:docMk/>
          <pc:sldMk cId="626847124" sldId="347"/>
        </pc:sldMkLst>
      </pc:sldChg>
      <pc:sldChg chg="del">
        <pc:chgData name="Jose Ignacio" userId="10fed6ff-91b1-40e3-bb04-3fd3d05d5c84" providerId="ADAL" clId="{F3E3326F-29E8-4CFA-9907-5532373B6DA0}" dt="2020-10-01T15:33:35.134" v="12" actId="2696"/>
        <pc:sldMkLst>
          <pc:docMk/>
          <pc:sldMk cId="4020932989" sldId="349"/>
        </pc:sldMkLst>
      </pc:sldChg>
      <pc:sldChg chg="del">
        <pc:chgData name="Jose Ignacio" userId="10fed6ff-91b1-40e3-bb04-3fd3d05d5c84" providerId="ADAL" clId="{F3E3326F-29E8-4CFA-9907-5532373B6DA0}" dt="2020-10-01T15:33:35.489" v="16" actId="2696"/>
        <pc:sldMkLst>
          <pc:docMk/>
          <pc:sldMk cId="4271139534" sldId="353"/>
        </pc:sldMkLst>
      </pc:sldChg>
      <pc:sldChg chg="del">
        <pc:chgData name="Jose Ignacio" userId="10fed6ff-91b1-40e3-bb04-3fd3d05d5c84" providerId="ADAL" clId="{F3E3326F-29E8-4CFA-9907-5532373B6DA0}" dt="2020-10-01T15:33:35.658" v="17" actId="2696"/>
        <pc:sldMkLst>
          <pc:docMk/>
          <pc:sldMk cId="2774704372" sldId="354"/>
        </pc:sldMkLst>
      </pc:sldChg>
      <pc:sldChg chg="del">
        <pc:chgData name="Jose Ignacio" userId="10fed6ff-91b1-40e3-bb04-3fd3d05d5c84" providerId="ADAL" clId="{F3E3326F-29E8-4CFA-9907-5532373B6DA0}" dt="2020-10-01T15:33:35.142" v="14" actId="2696"/>
        <pc:sldMkLst>
          <pc:docMk/>
          <pc:sldMk cId="1810511156" sldId="356"/>
        </pc:sldMkLst>
      </pc:sldChg>
      <pc:sldChg chg="del">
        <pc:chgData name="Jose Ignacio" userId="10fed6ff-91b1-40e3-bb04-3fd3d05d5c84" providerId="ADAL" clId="{F3E3326F-29E8-4CFA-9907-5532373B6DA0}" dt="2020-10-01T15:33:35.131" v="11" actId="2696"/>
        <pc:sldMkLst>
          <pc:docMk/>
          <pc:sldMk cId="117608596" sldId="358"/>
        </pc:sldMkLst>
      </pc:sldChg>
      <pc:sldChg chg="del">
        <pc:chgData name="Jose Ignacio" userId="10fed6ff-91b1-40e3-bb04-3fd3d05d5c84" providerId="ADAL" clId="{F3E3326F-29E8-4CFA-9907-5532373B6DA0}" dt="2020-10-01T15:32:50.256" v="8" actId="2696"/>
        <pc:sldMkLst>
          <pc:docMk/>
          <pc:sldMk cId="500448668" sldId="359"/>
        </pc:sldMkLst>
      </pc:sldChg>
      <pc:sldChg chg="del">
        <pc:chgData name="Jose Ignacio" userId="10fed6ff-91b1-40e3-bb04-3fd3d05d5c84" providerId="ADAL" clId="{F3E3326F-29E8-4CFA-9907-5532373B6DA0}" dt="2020-10-01T15:37:30.057" v="27" actId="2696"/>
        <pc:sldMkLst>
          <pc:docMk/>
          <pc:sldMk cId="1671932193" sldId="360"/>
        </pc:sldMkLst>
      </pc:sldChg>
      <pc:sldChg chg="delSp add ord">
        <pc:chgData name="Jose Ignacio" userId="10fed6ff-91b1-40e3-bb04-3fd3d05d5c84" providerId="ADAL" clId="{F3E3326F-29E8-4CFA-9907-5532373B6DA0}" dt="2020-10-01T15:34:51.621" v="24" actId="478"/>
        <pc:sldMkLst>
          <pc:docMk/>
          <pc:sldMk cId="2849566806" sldId="363"/>
        </pc:sldMkLst>
        <pc:spChg chg="del">
          <ac:chgData name="Jose Ignacio" userId="10fed6ff-91b1-40e3-bb04-3fd3d05d5c84" providerId="ADAL" clId="{F3E3326F-29E8-4CFA-9907-5532373B6DA0}" dt="2020-10-01T15:34:51.621" v="24" actId="478"/>
          <ac:spMkLst>
            <pc:docMk/>
            <pc:sldMk cId="2849566806" sldId="363"/>
            <ac:spMk id="8" creationId="{00000000-0000-0000-0000-000000000000}"/>
          </ac:spMkLst>
        </pc:spChg>
        <pc:spChg chg="del">
          <ac:chgData name="Jose Ignacio" userId="10fed6ff-91b1-40e3-bb04-3fd3d05d5c84" providerId="ADAL" clId="{F3E3326F-29E8-4CFA-9907-5532373B6DA0}" dt="2020-10-01T15:34:49.656" v="23" actId="478"/>
          <ac:spMkLst>
            <pc:docMk/>
            <pc:sldMk cId="2849566806" sldId="363"/>
            <ac:spMk id="9" creationId="{00000000-0000-0000-0000-000000000000}"/>
          </ac:spMkLst>
        </pc:spChg>
      </pc:sldChg>
      <pc:sldChg chg="modSp add">
        <pc:chgData name="Jose Ignacio" userId="10fed6ff-91b1-40e3-bb04-3fd3d05d5c84" providerId="ADAL" clId="{F3E3326F-29E8-4CFA-9907-5532373B6DA0}" dt="2020-10-01T15:30:29.765" v="7" actId="20577"/>
        <pc:sldMkLst>
          <pc:docMk/>
          <pc:sldMk cId="2936600618" sldId="369"/>
        </pc:sldMkLst>
        <pc:spChg chg="mod">
          <ac:chgData name="Jose Ignacio" userId="10fed6ff-91b1-40e3-bb04-3fd3d05d5c84" providerId="ADAL" clId="{F3E3326F-29E8-4CFA-9907-5532373B6DA0}" dt="2020-10-01T15:30:29.765" v="7" actId="20577"/>
          <ac:spMkLst>
            <pc:docMk/>
            <pc:sldMk cId="2936600618" sldId="369"/>
            <ac:spMk id="326" creationId="{00000000-0000-0000-0000-000000000000}"/>
          </ac:spMkLst>
        </pc:spChg>
      </pc:sldChg>
      <pc:sldChg chg="add">
        <pc:chgData name="Jose Ignacio" userId="10fed6ff-91b1-40e3-bb04-3fd3d05d5c84" providerId="ADAL" clId="{F3E3326F-29E8-4CFA-9907-5532373B6DA0}" dt="2020-10-01T15:37:32.307" v="28"/>
        <pc:sldMkLst>
          <pc:docMk/>
          <pc:sldMk cId="241122729" sldId="375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717696978" sldId="376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4278433815" sldId="377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4023839131" sldId="378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4247318124" sldId="379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664166863" sldId="380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2025727759" sldId="381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2892408296" sldId="382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038999411" sldId="383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1943808347" sldId="384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1635569530" sldId="389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365604031" sldId="390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928617877" sldId="391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531706449" sldId="392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085801427" sldId="393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65980692" sldId="394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390719589" sldId="395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1487767055" sldId="396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782774710" sldId="397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977890245" sldId="398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27919158" sldId="399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1796825516" sldId="400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887275835" sldId="401"/>
        </pc:sldMkLst>
      </pc:sldChg>
      <pc:sldChg chg="add">
        <pc:chgData name="Jose Ignacio" userId="10fed6ff-91b1-40e3-bb04-3fd3d05d5c84" providerId="ADAL" clId="{F3E3326F-29E8-4CFA-9907-5532373B6DA0}" dt="2020-10-01T15:33:38.342" v="18"/>
        <pc:sldMkLst>
          <pc:docMk/>
          <pc:sldMk cId="3975346849" sldId="402"/>
        </pc:sldMkLst>
      </pc:sldChg>
      <pc:sldChg chg="add">
        <pc:chgData name="Jose Ignacio" userId="10fed6ff-91b1-40e3-bb04-3fd3d05d5c84" providerId="ADAL" clId="{F3E3326F-29E8-4CFA-9907-5532373B6DA0}" dt="2020-10-01T15:36:55.347" v="25"/>
        <pc:sldMkLst>
          <pc:docMk/>
          <pc:sldMk cId="2049171626" sldId="403"/>
        </pc:sldMkLst>
      </pc:sldChg>
      <pc:sldChg chg="del">
        <pc:chgData name="Jose Ignacio" userId="10fed6ff-91b1-40e3-bb04-3fd3d05d5c84" providerId="ADAL" clId="{F3E3326F-29E8-4CFA-9907-5532373B6DA0}" dt="2020-10-01T15:34:46.948" v="22" actId="2696"/>
        <pc:sldMkLst>
          <pc:docMk/>
          <pc:sldMk cId="1218145191" sldId="434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093939479" sldId="436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3791353208" sldId="437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4048338862" sldId="438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4118482626" sldId="439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771856611" sldId="440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3949919743" sldId="441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3937310940" sldId="442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1953480259" sldId="443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3039488534" sldId="444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130827286" sldId="445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491415103" sldId="446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057544526" sldId="447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272771524" sldId="448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1454516108" sldId="449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128994970" sldId="450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704809411" sldId="451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1702500100" sldId="452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350662960" sldId="453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003011836" sldId="454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777914920" sldId="455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296935556" sldId="456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1218036365" sldId="457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168152776" sldId="458"/>
        </pc:sldMkLst>
      </pc:sldChg>
      <pc:sldChg chg="add del">
        <pc:chgData name="Jose Ignacio" userId="10fed6ff-91b1-40e3-bb04-3fd3d05d5c84" providerId="ADAL" clId="{F3E3326F-29E8-4CFA-9907-5532373B6DA0}" dt="2020-10-01T15:34:24.983" v="20"/>
        <pc:sldMkLst>
          <pc:docMk/>
          <pc:sldMk cId="2830547521" sldId="459"/>
        </pc:sldMkLst>
      </pc:sldChg>
    </pc:docChg>
  </pc:docChgLst>
  <pc:docChgLst>
    <pc:chgData name="Jose Ignacio" userId="10fed6ff-91b1-40e3-bb04-3fd3d05d5c84" providerId="ADAL" clId="{1F32503B-835D-4083-9363-98C342CC1016}"/>
    <pc:docChg chg="modSld">
      <pc:chgData name="Jose Ignacio" userId="10fed6ff-91b1-40e3-bb04-3fd3d05d5c84" providerId="ADAL" clId="{1F32503B-835D-4083-9363-98C342CC1016}" dt="2020-11-27T11:30:24.909" v="89" actId="20577"/>
      <pc:docMkLst>
        <pc:docMk/>
      </pc:docMkLst>
      <pc:sldChg chg="modSp">
        <pc:chgData name="Jose Ignacio" userId="10fed6ff-91b1-40e3-bb04-3fd3d05d5c84" providerId="ADAL" clId="{1F32503B-835D-4083-9363-98C342CC1016}" dt="2020-11-27T11:30:24.909" v="89" actId="20577"/>
        <pc:sldMkLst>
          <pc:docMk/>
          <pc:sldMk cId="1744983857" sldId="300"/>
        </pc:sldMkLst>
        <pc:spChg chg="mod">
          <ac:chgData name="Jose Ignacio" userId="10fed6ff-91b1-40e3-bb04-3fd3d05d5c84" providerId="ADAL" clId="{1F32503B-835D-4083-9363-98C342CC1016}" dt="2020-11-27T11:30:24.909" v="89" actId="20577"/>
          <ac:spMkLst>
            <pc:docMk/>
            <pc:sldMk cId="1744983857" sldId="300"/>
            <ac:spMk id="5" creationId="{00000000-0000-0000-0000-000000000000}"/>
          </ac:spMkLst>
        </pc:spChg>
      </pc:sldChg>
    </pc:docChg>
  </pc:docChgLst>
  <pc:docChgLst>
    <pc:chgData name="Jose Ignacio" userId="10fed6ff-91b1-40e3-bb04-3fd3d05d5c84" providerId="ADAL" clId="{A9FD1A25-3005-461D-B9A6-0ACF50EB2541}"/>
    <pc:docChg chg="undo custSel addSld delSld modSld sldOrd delMainMaster modMainMaster">
      <pc:chgData name="Jose Ignacio" userId="10fed6ff-91b1-40e3-bb04-3fd3d05d5c84" providerId="ADAL" clId="{A9FD1A25-3005-461D-B9A6-0ACF50EB2541}" dt="2020-10-13T09:46:48.779" v="1693" actId="2696"/>
      <pc:docMkLst>
        <pc:docMk/>
      </pc:docMkLst>
      <pc:sldChg chg="modSp">
        <pc:chgData name="Jose Ignacio" userId="10fed6ff-91b1-40e3-bb04-3fd3d05d5c84" providerId="ADAL" clId="{A9FD1A25-3005-461D-B9A6-0ACF50EB2541}" dt="2020-10-12T13:41:53.964" v="1007" actId="14100"/>
        <pc:sldMkLst>
          <pc:docMk/>
          <pc:sldMk cId="0" sldId="256"/>
        </pc:sldMkLst>
        <pc:spChg chg="mod">
          <ac:chgData name="Jose Ignacio" userId="10fed6ff-91b1-40e3-bb04-3fd3d05d5c84" providerId="ADAL" clId="{A9FD1A25-3005-461D-B9A6-0ACF50EB2541}" dt="2020-10-12T13:41:53.964" v="1007" actId="14100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2T13:41:49.699" v="1006" actId="14100"/>
          <ac:spMkLst>
            <pc:docMk/>
            <pc:sldMk cId="0" sldId="256"/>
            <ac:spMk id="133" creationId="{00000000-0000-0000-0000-000000000000}"/>
          </ac:spMkLst>
        </pc:spChg>
      </pc:sldChg>
      <pc:sldChg chg="addSp delSp modSp">
        <pc:chgData name="Jose Ignacio" userId="10fed6ff-91b1-40e3-bb04-3fd3d05d5c84" providerId="ADAL" clId="{A9FD1A25-3005-461D-B9A6-0ACF50EB2541}" dt="2020-10-12T09:41:01.531" v="349"/>
        <pc:sldMkLst>
          <pc:docMk/>
          <pc:sldMk cId="0" sldId="257"/>
        </pc:sldMkLst>
        <pc:spChg chg="add del mod">
          <ac:chgData name="Jose Ignacio" userId="10fed6ff-91b1-40e3-bb04-3fd3d05d5c84" providerId="ADAL" clId="{A9FD1A25-3005-461D-B9A6-0ACF50EB2541}" dt="2020-10-12T09:41:01.531" v="349"/>
          <ac:spMkLst>
            <pc:docMk/>
            <pc:sldMk cId="0" sldId="257"/>
            <ac:spMk id="2" creationId="{D4025431-6B4B-4605-8169-6E67A9625E7E}"/>
          </ac:spMkLst>
        </pc:spChg>
      </pc:sldChg>
      <pc:sldChg chg="add">
        <pc:chgData name="Jose Ignacio" userId="10fed6ff-91b1-40e3-bb04-3fd3d05d5c84" providerId="ADAL" clId="{A9FD1A25-3005-461D-B9A6-0ACF50EB2541}" dt="2020-10-12T10:08:24.668" v="354"/>
        <pc:sldMkLst>
          <pc:docMk/>
          <pc:sldMk cId="198780186" sldId="261"/>
        </pc:sldMkLst>
      </pc:sldChg>
      <pc:sldChg chg="del">
        <pc:chgData name="Jose Ignacio" userId="10fed6ff-91b1-40e3-bb04-3fd3d05d5c84" providerId="ADAL" clId="{A9FD1A25-3005-461D-B9A6-0ACF50EB2541}" dt="2020-10-12T10:08:21.094" v="353" actId="2696"/>
        <pc:sldMkLst>
          <pc:docMk/>
          <pc:sldMk cId="971850397" sldId="261"/>
        </pc:sldMkLst>
      </pc:sldChg>
      <pc:sldChg chg="del">
        <pc:chgData name="Jose Ignacio" userId="10fed6ff-91b1-40e3-bb04-3fd3d05d5c84" providerId="ADAL" clId="{A9FD1A25-3005-461D-B9A6-0ACF50EB2541}" dt="2020-10-13T09:46:48.739" v="1689" actId="2696"/>
        <pc:sldMkLst>
          <pc:docMk/>
          <pc:sldMk cId="2793394233" sldId="262"/>
        </pc:sldMkLst>
      </pc:sldChg>
      <pc:sldChg chg="del">
        <pc:chgData name="Jose Ignacio" userId="10fed6ff-91b1-40e3-bb04-3fd3d05d5c84" providerId="ADAL" clId="{A9FD1A25-3005-461D-B9A6-0ACF50EB2541}" dt="2020-10-13T09:46:47.287" v="1638" actId="2696"/>
        <pc:sldMkLst>
          <pc:docMk/>
          <pc:sldMk cId="1565655464" sldId="267"/>
        </pc:sldMkLst>
      </pc:sldChg>
      <pc:sldChg chg="del">
        <pc:chgData name="Jose Ignacio" userId="10fed6ff-91b1-40e3-bb04-3fd3d05d5c84" providerId="ADAL" clId="{A9FD1A25-3005-461D-B9A6-0ACF50EB2541}" dt="2020-10-13T09:46:47.304" v="1639" actId="2696"/>
        <pc:sldMkLst>
          <pc:docMk/>
          <pc:sldMk cId="1701318175" sldId="268"/>
        </pc:sldMkLst>
      </pc:sldChg>
      <pc:sldChg chg="del">
        <pc:chgData name="Jose Ignacio" userId="10fed6ff-91b1-40e3-bb04-3fd3d05d5c84" providerId="ADAL" clId="{A9FD1A25-3005-461D-B9A6-0ACF50EB2541}" dt="2020-10-13T09:46:47.328" v="1640" actId="2696"/>
        <pc:sldMkLst>
          <pc:docMk/>
          <pc:sldMk cId="2808781059" sldId="269"/>
        </pc:sldMkLst>
      </pc:sldChg>
      <pc:sldChg chg="del">
        <pc:chgData name="Jose Ignacio" userId="10fed6ff-91b1-40e3-bb04-3fd3d05d5c84" providerId="ADAL" clId="{A9FD1A25-3005-461D-B9A6-0ACF50EB2541}" dt="2020-10-13T09:46:48.711" v="1687" actId="2696"/>
        <pc:sldMkLst>
          <pc:docMk/>
          <pc:sldMk cId="255880311" sldId="271"/>
        </pc:sldMkLst>
      </pc:sldChg>
      <pc:sldChg chg="del">
        <pc:chgData name="Jose Ignacio" userId="10fed6ff-91b1-40e3-bb04-3fd3d05d5c84" providerId="ADAL" clId="{A9FD1A25-3005-461D-B9A6-0ACF50EB2541}" dt="2020-10-13T09:46:47.390" v="1644" actId="2696"/>
        <pc:sldMkLst>
          <pc:docMk/>
          <pc:sldMk cId="3584391741" sldId="273"/>
        </pc:sldMkLst>
      </pc:sldChg>
      <pc:sldChg chg="del">
        <pc:chgData name="Jose Ignacio" userId="10fed6ff-91b1-40e3-bb04-3fd3d05d5c84" providerId="ADAL" clId="{A9FD1A25-3005-461D-B9A6-0ACF50EB2541}" dt="2020-10-13T09:46:47.499" v="1647" actId="2696"/>
        <pc:sldMkLst>
          <pc:docMk/>
          <pc:sldMk cId="1501921048" sldId="276"/>
        </pc:sldMkLst>
      </pc:sldChg>
      <pc:sldChg chg="del">
        <pc:chgData name="Jose Ignacio" userId="10fed6ff-91b1-40e3-bb04-3fd3d05d5c84" providerId="ADAL" clId="{A9FD1A25-3005-461D-B9A6-0ACF50EB2541}" dt="2020-10-13T09:46:47.429" v="1645" actId="2696"/>
        <pc:sldMkLst>
          <pc:docMk/>
          <pc:sldMk cId="840466513" sldId="277"/>
        </pc:sldMkLst>
      </pc:sldChg>
      <pc:sldChg chg="del">
        <pc:chgData name="Jose Ignacio" userId="10fed6ff-91b1-40e3-bb04-3fd3d05d5c84" providerId="ADAL" clId="{A9FD1A25-3005-461D-B9A6-0ACF50EB2541}" dt="2020-10-13T09:46:47.487" v="1646" actId="2696"/>
        <pc:sldMkLst>
          <pc:docMk/>
          <pc:sldMk cId="2607836656" sldId="278"/>
        </pc:sldMkLst>
      </pc:sldChg>
      <pc:sldChg chg="addSp delSp modSp">
        <pc:chgData name="Jose Ignacio" userId="10fed6ff-91b1-40e3-bb04-3fd3d05d5c84" providerId="ADAL" clId="{A9FD1A25-3005-461D-B9A6-0ACF50EB2541}" dt="2020-10-12T09:41:01.531" v="349"/>
        <pc:sldMkLst>
          <pc:docMk/>
          <pc:sldMk cId="448854556" sldId="279"/>
        </pc:sldMkLst>
        <pc:spChg chg="add del mod">
          <ac:chgData name="Jose Ignacio" userId="10fed6ff-91b1-40e3-bb04-3fd3d05d5c84" providerId="ADAL" clId="{A9FD1A25-3005-461D-B9A6-0ACF50EB2541}" dt="2020-10-12T09:41:01.531" v="349"/>
          <ac:spMkLst>
            <pc:docMk/>
            <pc:sldMk cId="448854556" sldId="279"/>
            <ac:spMk id="3" creationId="{EC1E1178-B47A-4E59-8E8C-9B98FAA22382}"/>
          </ac:spMkLst>
        </pc:spChg>
      </pc:sldChg>
      <pc:sldChg chg="addSp delSp modSp">
        <pc:chgData name="Jose Ignacio" userId="10fed6ff-91b1-40e3-bb04-3fd3d05d5c84" providerId="ADAL" clId="{A9FD1A25-3005-461D-B9A6-0ACF50EB2541}" dt="2020-10-12T09:41:01.531" v="349"/>
        <pc:sldMkLst>
          <pc:docMk/>
          <pc:sldMk cId="2824984608" sldId="280"/>
        </pc:sldMkLst>
        <pc:spChg chg="add del mod">
          <ac:chgData name="Jose Ignacio" userId="10fed6ff-91b1-40e3-bb04-3fd3d05d5c84" providerId="ADAL" clId="{A9FD1A25-3005-461D-B9A6-0ACF50EB2541}" dt="2020-10-12T09:41:01.531" v="349"/>
          <ac:spMkLst>
            <pc:docMk/>
            <pc:sldMk cId="2824984608" sldId="280"/>
            <ac:spMk id="3" creationId="{EBEA7280-8BF3-4D7D-9275-0E7229CF3222}"/>
          </ac:spMkLst>
        </pc:spChg>
      </pc:sldChg>
      <pc:sldChg chg="del">
        <pc:chgData name="Jose Ignacio" userId="10fed6ff-91b1-40e3-bb04-3fd3d05d5c84" providerId="ADAL" clId="{A9FD1A25-3005-461D-B9A6-0ACF50EB2541}" dt="2020-10-13T09:46:47.559" v="1648" actId="2696"/>
        <pc:sldMkLst>
          <pc:docMk/>
          <pc:sldMk cId="3120714552" sldId="285"/>
        </pc:sldMkLst>
      </pc:sldChg>
      <pc:sldChg chg="del">
        <pc:chgData name="Jose Ignacio" userId="10fed6ff-91b1-40e3-bb04-3fd3d05d5c84" providerId="ADAL" clId="{A9FD1A25-3005-461D-B9A6-0ACF50EB2541}" dt="2020-10-12T10:09:17.981" v="356" actId="2696"/>
        <pc:sldMkLst>
          <pc:docMk/>
          <pc:sldMk cId="318932670" sldId="298"/>
        </pc:sldMkLst>
      </pc:sldChg>
      <pc:sldChg chg="add">
        <pc:chgData name="Jose Ignacio" userId="10fed6ff-91b1-40e3-bb04-3fd3d05d5c84" providerId="ADAL" clId="{A9FD1A25-3005-461D-B9A6-0ACF50EB2541}" dt="2020-10-12T10:09:21.737" v="358"/>
        <pc:sldMkLst>
          <pc:docMk/>
          <pc:sldMk cId="3069203920" sldId="298"/>
        </pc:sldMkLst>
      </pc:sldChg>
      <pc:sldChg chg="modSp">
        <pc:chgData name="Jose Ignacio" userId="10fed6ff-91b1-40e3-bb04-3fd3d05d5c84" providerId="ADAL" clId="{A9FD1A25-3005-461D-B9A6-0ACF50EB2541}" dt="2020-10-12T13:33:55.172" v="1000" actId="6549"/>
        <pc:sldMkLst>
          <pc:docMk/>
          <pc:sldMk cId="1744983857" sldId="300"/>
        </pc:sldMkLst>
        <pc:spChg chg="mod">
          <ac:chgData name="Jose Ignacio" userId="10fed6ff-91b1-40e3-bb04-3fd3d05d5c84" providerId="ADAL" clId="{A9FD1A25-3005-461D-B9A6-0ACF50EB2541}" dt="2020-10-12T13:33:55.172" v="1000" actId="6549"/>
          <ac:spMkLst>
            <pc:docMk/>
            <pc:sldMk cId="1744983857" sldId="300"/>
            <ac:spMk id="5" creationId="{00000000-0000-0000-0000-000000000000}"/>
          </ac:spMkLst>
        </pc:spChg>
        <pc:picChg chg="mod">
          <ac:chgData name="Jose Ignacio" userId="10fed6ff-91b1-40e3-bb04-3fd3d05d5c84" providerId="ADAL" clId="{A9FD1A25-3005-461D-B9A6-0ACF50EB2541}" dt="2020-10-12T13:15:42.674" v="521" actId="1036"/>
          <ac:picMkLst>
            <pc:docMk/>
            <pc:sldMk cId="1744983857" sldId="300"/>
            <ac:picMk id="2" creationId="{00000000-0000-0000-0000-000000000000}"/>
          </ac:picMkLst>
        </pc:picChg>
      </pc:sldChg>
      <pc:sldChg chg="add">
        <pc:chgData name="Jose Ignacio" userId="10fed6ff-91b1-40e3-bb04-3fd3d05d5c84" providerId="ADAL" clId="{A9FD1A25-3005-461D-B9A6-0ACF50EB2541}" dt="2020-10-12T10:09:21.737" v="358"/>
        <pc:sldMkLst>
          <pc:docMk/>
          <pc:sldMk cId="2500626540" sldId="301"/>
        </pc:sldMkLst>
      </pc:sldChg>
      <pc:sldChg chg="del">
        <pc:chgData name="Jose Ignacio" userId="10fed6ff-91b1-40e3-bb04-3fd3d05d5c84" providerId="ADAL" clId="{A9FD1A25-3005-461D-B9A6-0ACF50EB2541}" dt="2020-10-12T10:09:17.989" v="357" actId="2696"/>
        <pc:sldMkLst>
          <pc:docMk/>
          <pc:sldMk cId="4021137939" sldId="301"/>
        </pc:sldMkLst>
      </pc:sldChg>
      <pc:sldChg chg="del">
        <pc:chgData name="Jose Ignacio" userId="10fed6ff-91b1-40e3-bb04-3fd3d05d5c84" providerId="ADAL" clId="{A9FD1A25-3005-461D-B9A6-0ACF50EB2541}" dt="2020-10-12T10:09:17.967" v="355" actId="2696"/>
        <pc:sldMkLst>
          <pc:docMk/>
          <pc:sldMk cId="895633813" sldId="302"/>
        </pc:sldMkLst>
      </pc:sldChg>
      <pc:sldChg chg="add">
        <pc:chgData name="Jose Ignacio" userId="10fed6ff-91b1-40e3-bb04-3fd3d05d5c84" providerId="ADAL" clId="{A9FD1A25-3005-461D-B9A6-0ACF50EB2541}" dt="2020-10-12T10:09:21.737" v="358"/>
        <pc:sldMkLst>
          <pc:docMk/>
          <pc:sldMk cId="1530463796" sldId="302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191526456" sldId="309"/>
        </pc:sldMkLst>
      </pc:sldChg>
      <pc:sldChg chg="del">
        <pc:chgData name="Jose Ignacio" userId="10fed6ff-91b1-40e3-bb04-3fd3d05d5c84" providerId="ADAL" clId="{A9FD1A25-3005-461D-B9A6-0ACF50EB2541}" dt="2020-10-12T14:07:06.655" v="1050" actId="2696"/>
        <pc:sldMkLst>
          <pc:docMk/>
          <pc:sldMk cId="1093475677" sldId="309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496969308" sldId="312"/>
        </pc:sldMkLst>
      </pc:sldChg>
      <pc:sldChg chg="del">
        <pc:chgData name="Jose Ignacio" userId="10fed6ff-91b1-40e3-bb04-3fd3d05d5c84" providerId="ADAL" clId="{A9FD1A25-3005-461D-B9A6-0ACF50EB2541}" dt="2020-10-12T14:07:06.732" v="1054" actId="2696"/>
        <pc:sldMkLst>
          <pc:docMk/>
          <pc:sldMk cId="1772514989" sldId="312"/>
        </pc:sldMkLst>
      </pc:sldChg>
      <pc:sldChg chg="del">
        <pc:chgData name="Jose Ignacio" userId="10fed6ff-91b1-40e3-bb04-3fd3d05d5c84" providerId="ADAL" clId="{A9FD1A25-3005-461D-B9A6-0ACF50EB2541}" dt="2020-10-12T14:07:06.688" v="1052" actId="2696"/>
        <pc:sldMkLst>
          <pc:docMk/>
          <pc:sldMk cId="2852036914" sldId="313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4112235855" sldId="313"/>
        </pc:sldMkLst>
      </pc:sldChg>
      <pc:sldChg chg="addSp modSp add">
        <pc:chgData name="Jose Ignacio" userId="10fed6ff-91b1-40e3-bb04-3fd3d05d5c84" providerId="ADAL" clId="{A9FD1A25-3005-461D-B9A6-0ACF50EB2541}" dt="2020-10-12T15:34:04.880" v="1218" actId="1036"/>
        <pc:sldMkLst>
          <pc:docMk/>
          <pc:sldMk cId="2257868851" sldId="314"/>
        </pc:sldMkLst>
        <pc:spChg chg="add mod">
          <ac:chgData name="Jose Ignacio" userId="10fed6ff-91b1-40e3-bb04-3fd3d05d5c84" providerId="ADAL" clId="{A9FD1A25-3005-461D-B9A6-0ACF50EB2541}" dt="2020-10-12T15:34:04.880" v="1218" actId="1036"/>
          <ac:spMkLst>
            <pc:docMk/>
            <pc:sldMk cId="2257868851" sldId="314"/>
            <ac:spMk id="5" creationId="{5EB93A99-AD75-478B-BB0B-32B41EB4C34F}"/>
          </ac:spMkLst>
        </pc:spChg>
        <pc:spChg chg="mod">
          <ac:chgData name="Jose Ignacio" userId="10fed6ff-91b1-40e3-bb04-3fd3d05d5c84" providerId="ADAL" clId="{A9FD1A25-3005-461D-B9A6-0ACF50EB2541}" dt="2020-10-12T15:33:49.157" v="1200"/>
          <ac:spMkLst>
            <pc:docMk/>
            <pc:sldMk cId="2257868851" sldId="314"/>
            <ac:spMk id="8" creationId="{00000000-0000-0000-0000-000000000000}"/>
          </ac:spMkLst>
        </pc:spChg>
      </pc:sldChg>
      <pc:sldChg chg="del">
        <pc:chgData name="Jose Ignacio" userId="10fed6ff-91b1-40e3-bb04-3fd3d05d5c84" providerId="ADAL" clId="{A9FD1A25-3005-461D-B9A6-0ACF50EB2541}" dt="2020-10-12T14:07:06.704" v="1053" actId="2696"/>
        <pc:sldMkLst>
          <pc:docMk/>
          <pc:sldMk cId="3553406087" sldId="314"/>
        </pc:sldMkLst>
      </pc:sldChg>
      <pc:sldChg chg="del">
        <pc:chgData name="Jose Ignacio" userId="10fed6ff-91b1-40e3-bb04-3fd3d05d5c84" providerId="ADAL" clId="{A9FD1A25-3005-461D-B9A6-0ACF50EB2541}" dt="2020-10-12T14:07:06.632" v="1049" actId="2696"/>
        <pc:sldMkLst>
          <pc:docMk/>
          <pc:sldMk cId="610886" sldId="318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3136510677" sldId="318"/>
        </pc:sldMkLst>
      </pc:sldChg>
      <pc:sldChg chg="del">
        <pc:chgData name="Jose Ignacio" userId="10fed6ff-91b1-40e3-bb04-3fd3d05d5c84" providerId="ADAL" clId="{A9FD1A25-3005-461D-B9A6-0ACF50EB2541}" dt="2020-10-13T09:46:47.357" v="1642" actId="2696"/>
        <pc:sldMkLst>
          <pc:docMk/>
          <pc:sldMk cId="2735478885" sldId="319"/>
        </pc:sldMkLst>
      </pc:sldChg>
      <pc:sldChg chg="del">
        <pc:chgData name="Jose Ignacio" userId="10fed6ff-91b1-40e3-bb04-3fd3d05d5c84" providerId="ADAL" clId="{A9FD1A25-3005-461D-B9A6-0ACF50EB2541}" dt="2020-10-13T09:46:47.341" v="1641" actId="2696"/>
        <pc:sldMkLst>
          <pc:docMk/>
          <pc:sldMk cId="3884018439" sldId="320"/>
        </pc:sldMkLst>
      </pc:sldChg>
      <pc:sldChg chg="del">
        <pc:chgData name="Jose Ignacio" userId="10fed6ff-91b1-40e3-bb04-3fd3d05d5c84" providerId="ADAL" clId="{A9FD1A25-3005-461D-B9A6-0ACF50EB2541}" dt="2020-10-12T14:07:06.672" v="1051" actId="2696"/>
        <pc:sldMkLst>
          <pc:docMk/>
          <pc:sldMk cId="893534444" sldId="321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2102581236" sldId="321"/>
        </pc:sldMkLst>
      </pc:sldChg>
      <pc:sldChg chg="del">
        <pc:chgData name="Jose Ignacio" userId="10fed6ff-91b1-40e3-bb04-3fd3d05d5c84" providerId="ADAL" clId="{A9FD1A25-3005-461D-B9A6-0ACF50EB2541}" dt="2020-10-12T13:17:42.972" v="663" actId="2696"/>
        <pc:sldMkLst>
          <pc:docMk/>
          <pc:sldMk cId="1701041282" sldId="323"/>
        </pc:sldMkLst>
      </pc:sldChg>
      <pc:sldChg chg="del">
        <pc:chgData name="Jose Ignacio" userId="10fed6ff-91b1-40e3-bb04-3fd3d05d5c84" providerId="ADAL" clId="{A9FD1A25-3005-461D-B9A6-0ACF50EB2541}" dt="2020-10-12T13:41:23.613" v="1003" actId="2696"/>
        <pc:sldMkLst>
          <pc:docMk/>
          <pc:sldMk cId="3738910667" sldId="325"/>
        </pc:sldMkLst>
      </pc:sldChg>
      <pc:sldChg chg="del">
        <pc:chgData name="Jose Ignacio" userId="10fed6ff-91b1-40e3-bb04-3fd3d05d5c84" providerId="ADAL" clId="{A9FD1A25-3005-461D-B9A6-0ACF50EB2541}" dt="2020-10-13T09:46:46.664" v="1631" actId="2696"/>
        <pc:sldMkLst>
          <pc:docMk/>
          <pc:sldMk cId="1041665455" sldId="326"/>
        </pc:sldMkLst>
      </pc:sldChg>
      <pc:sldChg chg="del">
        <pc:chgData name="Jose Ignacio" userId="10fed6ff-91b1-40e3-bb04-3fd3d05d5c84" providerId="ADAL" clId="{A9FD1A25-3005-461D-B9A6-0ACF50EB2541}" dt="2020-10-13T09:46:46.879" v="1633" actId="2696"/>
        <pc:sldMkLst>
          <pc:docMk/>
          <pc:sldMk cId="1644425581" sldId="327"/>
        </pc:sldMkLst>
      </pc:sldChg>
      <pc:sldChg chg="del">
        <pc:chgData name="Jose Ignacio" userId="10fed6ff-91b1-40e3-bb04-3fd3d05d5c84" providerId="ADAL" clId="{A9FD1A25-3005-461D-B9A6-0ACF50EB2541}" dt="2020-10-13T09:46:46.894" v="1634" actId="2696"/>
        <pc:sldMkLst>
          <pc:docMk/>
          <pc:sldMk cId="2388803900" sldId="328"/>
        </pc:sldMkLst>
      </pc:sldChg>
      <pc:sldChg chg="modSp del">
        <pc:chgData name="Jose Ignacio" userId="10fed6ff-91b1-40e3-bb04-3fd3d05d5c84" providerId="ADAL" clId="{A9FD1A25-3005-461D-B9A6-0ACF50EB2541}" dt="2020-10-13T09:46:47.036" v="1635" actId="2696"/>
        <pc:sldMkLst>
          <pc:docMk/>
          <pc:sldMk cId="1539893998" sldId="329"/>
        </pc:sldMkLst>
        <pc:spChg chg="mod">
          <ac:chgData name="Jose Ignacio" userId="10fed6ff-91b1-40e3-bb04-3fd3d05d5c84" providerId="ADAL" clId="{A9FD1A25-3005-461D-B9A6-0ACF50EB2541}" dt="2020-10-12T13:42:31.492" v="1008" actId="113"/>
          <ac:spMkLst>
            <pc:docMk/>
            <pc:sldMk cId="1539893998" sldId="329"/>
            <ac:spMk id="140" creationId="{00000000-0000-0000-0000-000000000000}"/>
          </ac:spMkLst>
        </pc:spChg>
      </pc:sldChg>
      <pc:sldChg chg="del">
        <pc:chgData name="Jose Ignacio" userId="10fed6ff-91b1-40e3-bb04-3fd3d05d5c84" providerId="ADAL" clId="{A9FD1A25-3005-461D-B9A6-0ACF50EB2541}" dt="2020-10-13T09:46:47.270" v="1637" actId="2696"/>
        <pc:sldMkLst>
          <pc:docMk/>
          <pc:sldMk cId="1880709911" sldId="330"/>
        </pc:sldMkLst>
      </pc:sldChg>
      <pc:sldChg chg="del">
        <pc:chgData name="Jose Ignacio" userId="10fed6ff-91b1-40e3-bb04-3fd3d05d5c84" providerId="ADAL" clId="{A9FD1A25-3005-461D-B9A6-0ACF50EB2541}" dt="2020-10-12T14:07:06.613" v="1048" actId="2696"/>
        <pc:sldMkLst>
          <pc:docMk/>
          <pc:sldMk cId="2774803678" sldId="331"/>
        </pc:sldMkLst>
      </pc:sldChg>
      <pc:sldChg chg="add">
        <pc:chgData name="Jose Ignacio" userId="10fed6ff-91b1-40e3-bb04-3fd3d05d5c84" providerId="ADAL" clId="{A9FD1A25-3005-461D-B9A6-0ACF50EB2541}" dt="2020-10-12T14:07:11.409" v="1055"/>
        <pc:sldMkLst>
          <pc:docMk/>
          <pc:sldMk cId="3689521513" sldId="331"/>
        </pc:sldMkLst>
      </pc:sldChg>
      <pc:sldChg chg="del">
        <pc:chgData name="Jose Ignacio" userId="10fed6ff-91b1-40e3-bb04-3fd3d05d5c84" providerId="ADAL" clId="{A9FD1A25-3005-461D-B9A6-0ACF50EB2541}" dt="2020-10-13T09:46:46.857" v="1632" actId="2696"/>
        <pc:sldMkLst>
          <pc:docMk/>
          <pc:sldMk cId="906188311" sldId="333"/>
        </pc:sldMkLst>
      </pc:sldChg>
      <pc:sldChg chg="del">
        <pc:chgData name="Jose Ignacio" userId="10fed6ff-91b1-40e3-bb04-3fd3d05d5c84" providerId="ADAL" clId="{A9FD1A25-3005-461D-B9A6-0ACF50EB2541}" dt="2020-10-13T09:46:48.727" v="1688" actId="2696"/>
        <pc:sldMkLst>
          <pc:docMk/>
          <pc:sldMk cId="122667164" sldId="336"/>
        </pc:sldMkLst>
      </pc:sldChg>
      <pc:sldChg chg="del">
        <pc:chgData name="Jose Ignacio" userId="10fed6ff-91b1-40e3-bb04-3fd3d05d5c84" providerId="ADAL" clId="{A9FD1A25-3005-461D-B9A6-0ACF50EB2541}" dt="2020-10-13T09:46:47.600" v="1649" actId="2696"/>
        <pc:sldMkLst>
          <pc:docMk/>
          <pc:sldMk cId="3099728921" sldId="348"/>
        </pc:sldMkLst>
      </pc:sldChg>
      <pc:sldChg chg="del">
        <pc:chgData name="Jose Ignacio" userId="10fed6ff-91b1-40e3-bb04-3fd3d05d5c84" providerId="ADAL" clId="{A9FD1A25-3005-461D-B9A6-0ACF50EB2541}" dt="2020-10-13T09:46:47.781" v="1662" actId="2696"/>
        <pc:sldMkLst>
          <pc:docMk/>
          <pc:sldMk cId="2849566806" sldId="363"/>
        </pc:sldMkLst>
      </pc:sldChg>
      <pc:sldChg chg="del">
        <pc:chgData name="Jose Ignacio" userId="10fed6ff-91b1-40e3-bb04-3fd3d05d5c84" providerId="ADAL" clId="{A9FD1A25-3005-461D-B9A6-0ACF50EB2541}" dt="2020-10-13T09:46:47.652" v="1652" actId="2696"/>
        <pc:sldMkLst>
          <pc:docMk/>
          <pc:sldMk cId="2936600618" sldId="369"/>
        </pc:sldMkLst>
      </pc:sldChg>
      <pc:sldChg chg="del">
        <pc:chgData name="Jose Ignacio" userId="10fed6ff-91b1-40e3-bb04-3fd3d05d5c84" providerId="ADAL" clId="{A9FD1A25-3005-461D-B9A6-0ACF50EB2541}" dt="2020-10-13T09:46:47.379" v="1643" actId="2696"/>
        <pc:sldMkLst>
          <pc:docMk/>
          <pc:sldMk cId="241122729" sldId="375"/>
        </pc:sldMkLst>
      </pc:sldChg>
      <pc:sldChg chg="del">
        <pc:chgData name="Jose Ignacio" userId="10fed6ff-91b1-40e3-bb04-3fd3d05d5c84" providerId="ADAL" clId="{A9FD1A25-3005-461D-B9A6-0ACF50EB2541}" dt="2020-10-13T09:46:48.418" v="1669" actId="2696"/>
        <pc:sldMkLst>
          <pc:docMk/>
          <pc:sldMk cId="3717696978" sldId="376"/>
        </pc:sldMkLst>
      </pc:sldChg>
      <pc:sldChg chg="del">
        <pc:chgData name="Jose Ignacio" userId="10fed6ff-91b1-40e3-bb04-3fd3d05d5c84" providerId="ADAL" clId="{A9FD1A25-3005-461D-B9A6-0ACF50EB2541}" dt="2020-10-13T09:46:48.233" v="1668" actId="2696"/>
        <pc:sldMkLst>
          <pc:docMk/>
          <pc:sldMk cId="4278433815" sldId="377"/>
        </pc:sldMkLst>
      </pc:sldChg>
      <pc:sldChg chg="del">
        <pc:chgData name="Jose Ignacio" userId="10fed6ff-91b1-40e3-bb04-3fd3d05d5c84" providerId="ADAL" clId="{A9FD1A25-3005-461D-B9A6-0ACF50EB2541}" dt="2020-10-13T09:46:48.107" v="1667" actId="2696"/>
        <pc:sldMkLst>
          <pc:docMk/>
          <pc:sldMk cId="4023839131" sldId="378"/>
        </pc:sldMkLst>
      </pc:sldChg>
      <pc:sldChg chg="del">
        <pc:chgData name="Jose Ignacio" userId="10fed6ff-91b1-40e3-bb04-3fd3d05d5c84" providerId="ADAL" clId="{A9FD1A25-3005-461D-B9A6-0ACF50EB2541}" dt="2020-10-13T09:46:47.969" v="1666" actId="2696"/>
        <pc:sldMkLst>
          <pc:docMk/>
          <pc:sldMk cId="4247318124" sldId="379"/>
        </pc:sldMkLst>
      </pc:sldChg>
      <pc:sldChg chg="del">
        <pc:chgData name="Jose Ignacio" userId="10fed6ff-91b1-40e3-bb04-3fd3d05d5c84" providerId="ADAL" clId="{A9FD1A25-3005-461D-B9A6-0ACF50EB2541}" dt="2020-10-13T09:46:47.828" v="1665" actId="2696"/>
        <pc:sldMkLst>
          <pc:docMk/>
          <pc:sldMk cId="664166863" sldId="380"/>
        </pc:sldMkLst>
      </pc:sldChg>
      <pc:sldChg chg="del">
        <pc:chgData name="Jose Ignacio" userId="10fed6ff-91b1-40e3-bb04-3fd3d05d5c84" providerId="ADAL" clId="{A9FD1A25-3005-461D-B9A6-0ACF50EB2541}" dt="2020-10-13T09:46:48.475" v="1673" actId="2696"/>
        <pc:sldMkLst>
          <pc:docMk/>
          <pc:sldMk cId="2025727759" sldId="381"/>
        </pc:sldMkLst>
      </pc:sldChg>
      <pc:sldChg chg="del">
        <pc:chgData name="Jose Ignacio" userId="10fed6ff-91b1-40e3-bb04-3fd3d05d5c84" providerId="ADAL" clId="{A9FD1A25-3005-461D-B9A6-0ACF50EB2541}" dt="2020-10-13T09:46:48.460" v="1672" actId="2696"/>
        <pc:sldMkLst>
          <pc:docMk/>
          <pc:sldMk cId="2892408296" sldId="382"/>
        </pc:sldMkLst>
      </pc:sldChg>
      <pc:sldChg chg="del">
        <pc:chgData name="Jose Ignacio" userId="10fed6ff-91b1-40e3-bb04-3fd3d05d5c84" providerId="ADAL" clId="{A9FD1A25-3005-461D-B9A6-0ACF50EB2541}" dt="2020-10-13T09:46:48.445" v="1671" actId="2696"/>
        <pc:sldMkLst>
          <pc:docMk/>
          <pc:sldMk cId="3038999411" sldId="383"/>
        </pc:sldMkLst>
      </pc:sldChg>
      <pc:sldChg chg="del">
        <pc:chgData name="Jose Ignacio" userId="10fed6ff-91b1-40e3-bb04-3fd3d05d5c84" providerId="ADAL" clId="{A9FD1A25-3005-461D-B9A6-0ACF50EB2541}" dt="2020-10-13T09:46:48.432" v="1670" actId="2696"/>
        <pc:sldMkLst>
          <pc:docMk/>
          <pc:sldMk cId="1943808347" sldId="384"/>
        </pc:sldMkLst>
      </pc:sldChg>
      <pc:sldChg chg="del">
        <pc:chgData name="Jose Ignacio" userId="10fed6ff-91b1-40e3-bb04-3fd3d05d5c84" providerId="ADAL" clId="{A9FD1A25-3005-461D-B9A6-0ACF50EB2541}" dt="2020-10-13T09:46:47.815" v="1664" actId="2696"/>
        <pc:sldMkLst>
          <pc:docMk/>
          <pc:sldMk cId="1635569530" sldId="389"/>
        </pc:sldMkLst>
      </pc:sldChg>
      <pc:sldChg chg="del">
        <pc:chgData name="Jose Ignacio" userId="10fed6ff-91b1-40e3-bb04-3fd3d05d5c84" providerId="ADAL" clId="{A9FD1A25-3005-461D-B9A6-0ACF50EB2541}" dt="2020-10-13T09:46:48.490" v="1674" actId="2696"/>
        <pc:sldMkLst>
          <pc:docMk/>
          <pc:sldMk cId="3365604031" sldId="390"/>
        </pc:sldMkLst>
      </pc:sldChg>
      <pc:sldChg chg="del">
        <pc:chgData name="Jose Ignacio" userId="10fed6ff-91b1-40e3-bb04-3fd3d05d5c84" providerId="ADAL" clId="{A9FD1A25-3005-461D-B9A6-0ACF50EB2541}" dt="2020-10-13T09:46:48.502" v="1675" actId="2696"/>
        <pc:sldMkLst>
          <pc:docMk/>
          <pc:sldMk cId="928617877" sldId="391"/>
        </pc:sldMkLst>
      </pc:sldChg>
      <pc:sldChg chg="del">
        <pc:chgData name="Jose Ignacio" userId="10fed6ff-91b1-40e3-bb04-3fd3d05d5c84" providerId="ADAL" clId="{A9FD1A25-3005-461D-B9A6-0ACF50EB2541}" dt="2020-10-13T09:46:48.515" v="1676" actId="2696"/>
        <pc:sldMkLst>
          <pc:docMk/>
          <pc:sldMk cId="531706449" sldId="392"/>
        </pc:sldMkLst>
      </pc:sldChg>
      <pc:sldChg chg="del">
        <pc:chgData name="Jose Ignacio" userId="10fed6ff-91b1-40e3-bb04-3fd3d05d5c84" providerId="ADAL" clId="{A9FD1A25-3005-461D-B9A6-0ACF50EB2541}" dt="2020-10-13T09:46:48.527" v="1677" actId="2696"/>
        <pc:sldMkLst>
          <pc:docMk/>
          <pc:sldMk cId="3085801427" sldId="393"/>
        </pc:sldMkLst>
      </pc:sldChg>
      <pc:sldChg chg="del">
        <pc:chgData name="Jose Ignacio" userId="10fed6ff-91b1-40e3-bb04-3fd3d05d5c84" providerId="ADAL" clId="{A9FD1A25-3005-461D-B9A6-0ACF50EB2541}" dt="2020-10-13T09:46:48.538" v="1678" actId="2696"/>
        <pc:sldMkLst>
          <pc:docMk/>
          <pc:sldMk cId="365980692" sldId="394"/>
        </pc:sldMkLst>
      </pc:sldChg>
      <pc:sldChg chg="del">
        <pc:chgData name="Jose Ignacio" userId="10fed6ff-91b1-40e3-bb04-3fd3d05d5c84" providerId="ADAL" clId="{A9FD1A25-3005-461D-B9A6-0ACF50EB2541}" dt="2020-10-13T09:46:48.550" v="1679" actId="2696"/>
        <pc:sldMkLst>
          <pc:docMk/>
          <pc:sldMk cId="3390719589" sldId="395"/>
        </pc:sldMkLst>
      </pc:sldChg>
      <pc:sldChg chg="del">
        <pc:chgData name="Jose Ignacio" userId="10fed6ff-91b1-40e3-bb04-3fd3d05d5c84" providerId="ADAL" clId="{A9FD1A25-3005-461D-B9A6-0ACF50EB2541}" dt="2020-10-13T09:46:48.592" v="1681" actId="2696"/>
        <pc:sldMkLst>
          <pc:docMk/>
          <pc:sldMk cId="1487767055" sldId="396"/>
        </pc:sldMkLst>
      </pc:sldChg>
      <pc:sldChg chg="del">
        <pc:chgData name="Jose Ignacio" userId="10fed6ff-91b1-40e3-bb04-3fd3d05d5c84" providerId="ADAL" clId="{A9FD1A25-3005-461D-B9A6-0ACF50EB2541}" dt="2020-10-13T09:46:48.571" v="1680" actId="2696"/>
        <pc:sldMkLst>
          <pc:docMk/>
          <pc:sldMk cId="3782774710" sldId="397"/>
        </pc:sldMkLst>
      </pc:sldChg>
      <pc:sldChg chg="del">
        <pc:chgData name="Jose Ignacio" userId="10fed6ff-91b1-40e3-bb04-3fd3d05d5c84" providerId="ADAL" clId="{A9FD1A25-3005-461D-B9A6-0ACF50EB2541}" dt="2020-10-13T09:46:48.624" v="1683" actId="2696"/>
        <pc:sldMkLst>
          <pc:docMk/>
          <pc:sldMk cId="977890245" sldId="398"/>
        </pc:sldMkLst>
      </pc:sldChg>
      <pc:sldChg chg="del">
        <pc:chgData name="Jose Ignacio" userId="10fed6ff-91b1-40e3-bb04-3fd3d05d5c84" providerId="ADAL" clId="{A9FD1A25-3005-461D-B9A6-0ACF50EB2541}" dt="2020-10-13T09:46:48.641" v="1684" actId="2696"/>
        <pc:sldMkLst>
          <pc:docMk/>
          <pc:sldMk cId="27919158" sldId="399"/>
        </pc:sldMkLst>
      </pc:sldChg>
      <pc:sldChg chg="del">
        <pc:chgData name="Jose Ignacio" userId="10fed6ff-91b1-40e3-bb04-3fd3d05d5c84" providerId="ADAL" clId="{A9FD1A25-3005-461D-B9A6-0ACF50EB2541}" dt="2020-10-13T09:46:48.606" v="1682" actId="2696"/>
        <pc:sldMkLst>
          <pc:docMk/>
          <pc:sldMk cId="1796825516" sldId="400"/>
        </pc:sldMkLst>
      </pc:sldChg>
      <pc:sldChg chg="del">
        <pc:chgData name="Jose Ignacio" userId="10fed6ff-91b1-40e3-bb04-3fd3d05d5c84" providerId="ADAL" clId="{A9FD1A25-3005-461D-B9A6-0ACF50EB2541}" dt="2020-10-13T09:46:48.693" v="1686" actId="2696"/>
        <pc:sldMkLst>
          <pc:docMk/>
          <pc:sldMk cId="887275835" sldId="401"/>
        </pc:sldMkLst>
      </pc:sldChg>
      <pc:sldChg chg="del">
        <pc:chgData name="Jose Ignacio" userId="10fed6ff-91b1-40e3-bb04-3fd3d05d5c84" providerId="ADAL" clId="{A9FD1A25-3005-461D-B9A6-0ACF50EB2541}" dt="2020-10-13T09:46:48.669" v="1685" actId="2696"/>
        <pc:sldMkLst>
          <pc:docMk/>
          <pc:sldMk cId="3975346849" sldId="402"/>
        </pc:sldMkLst>
      </pc:sldChg>
      <pc:sldChg chg="del">
        <pc:chgData name="Jose Ignacio" userId="10fed6ff-91b1-40e3-bb04-3fd3d05d5c84" providerId="ADAL" clId="{A9FD1A25-3005-461D-B9A6-0ACF50EB2541}" dt="2020-10-13T09:46:47.253" v="1636" actId="2696"/>
        <pc:sldMkLst>
          <pc:docMk/>
          <pc:sldMk cId="2049171626" sldId="403"/>
        </pc:sldMkLst>
      </pc:sldChg>
      <pc:sldChg chg="del">
        <pc:chgData name="Jose Ignacio" userId="10fed6ff-91b1-40e3-bb04-3fd3d05d5c84" providerId="ADAL" clId="{A9FD1A25-3005-461D-B9A6-0ACF50EB2541}" dt="2020-10-13T09:46:47.615" v="1650" actId="2696"/>
        <pc:sldMkLst>
          <pc:docMk/>
          <pc:sldMk cId="1188756466" sldId="423"/>
        </pc:sldMkLst>
      </pc:sldChg>
      <pc:sldChg chg="del">
        <pc:chgData name="Jose Ignacio" userId="10fed6ff-91b1-40e3-bb04-3fd3d05d5c84" providerId="ADAL" clId="{A9FD1A25-3005-461D-B9A6-0ACF50EB2541}" dt="2020-10-13T09:46:47.640" v="1651" actId="2696"/>
        <pc:sldMkLst>
          <pc:docMk/>
          <pc:sldMk cId="1574398565" sldId="424"/>
        </pc:sldMkLst>
      </pc:sldChg>
      <pc:sldChg chg="del">
        <pc:chgData name="Jose Ignacio" userId="10fed6ff-91b1-40e3-bb04-3fd3d05d5c84" providerId="ADAL" clId="{A9FD1A25-3005-461D-B9A6-0ACF50EB2541}" dt="2020-10-13T09:46:47.663" v="1653" actId="2696"/>
        <pc:sldMkLst>
          <pc:docMk/>
          <pc:sldMk cId="1600600996" sldId="425"/>
        </pc:sldMkLst>
      </pc:sldChg>
      <pc:sldChg chg="del">
        <pc:chgData name="Jose Ignacio" userId="10fed6ff-91b1-40e3-bb04-3fd3d05d5c84" providerId="ADAL" clId="{A9FD1A25-3005-461D-B9A6-0ACF50EB2541}" dt="2020-10-13T09:46:47.672" v="1654" actId="2696"/>
        <pc:sldMkLst>
          <pc:docMk/>
          <pc:sldMk cId="4082596410" sldId="426"/>
        </pc:sldMkLst>
      </pc:sldChg>
      <pc:sldChg chg="del">
        <pc:chgData name="Jose Ignacio" userId="10fed6ff-91b1-40e3-bb04-3fd3d05d5c84" providerId="ADAL" clId="{A9FD1A25-3005-461D-B9A6-0ACF50EB2541}" dt="2020-10-13T09:46:47.685" v="1655" actId="2696"/>
        <pc:sldMkLst>
          <pc:docMk/>
          <pc:sldMk cId="1974785687" sldId="427"/>
        </pc:sldMkLst>
      </pc:sldChg>
      <pc:sldChg chg="del">
        <pc:chgData name="Jose Ignacio" userId="10fed6ff-91b1-40e3-bb04-3fd3d05d5c84" providerId="ADAL" clId="{A9FD1A25-3005-461D-B9A6-0ACF50EB2541}" dt="2020-10-13T09:46:47.699" v="1656" actId="2696"/>
        <pc:sldMkLst>
          <pc:docMk/>
          <pc:sldMk cId="2100183902" sldId="428"/>
        </pc:sldMkLst>
      </pc:sldChg>
      <pc:sldChg chg="del">
        <pc:chgData name="Jose Ignacio" userId="10fed6ff-91b1-40e3-bb04-3fd3d05d5c84" providerId="ADAL" clId="{A9FD1A25-3005-461D-B9A6-0ACF50EB2541}" dt="2020-10-13T09:46:47.713" v="1657" actId="2696"/>
        <pc:sldMkLst>
          <pc:docMk/>
          <pc:sldMk cId="3213390121" sldId="429"/>
        </pc:sldMkLst>
      </pc:sldChg>
      <pc:sldChg chg="del">
        <pc:chgData name="Jose Ignacio" userId="10fed6ff-91b1-40e3-bb04-3fd3d05d5c84" providerId="ADAL" clId="{A9FD1A25-3005-461D-B9A6-0ACF50EB2541}" dt="2020-10-13T09:46:47.726" v="1658" actId="2696"/>
        <pc:sldMkLst>
          <pc:docMk/>
          <pc:sldMk cId="2884992970" sldId="430"/>
        </pc:sldMkLst>
      </pc:sldChg>
      <pc:sldChg chg="del">
        <pc:chgData name="Jose Ignacio" userId="10fed6ff-91b1-40e3-bb04-3fd3d05d5c84" providerId="ADAL" clId="{A9FD1A25-3005-461D-B9A6-0ACF50EB2541}" dt="2020-10-13T09:46:47.742" v="1659" actId="2696"/>
        <pc:sldMkLst>
          <pc:docMk/>
          <pc:sldMk cId="3846858985" sldId="431"/>
        </pc:sldMkLst>
      </pc:sldChg>
      <pc:sldChg chg="del">
        <pc:chgData name="Jose Ignacio" userId="10fed6ff-91b1-40e3-bb04-3fd3d05d5c84" providerId="ADAL" clId="{A9FD1A25-3005-461D-B9A6-0ACF50EB2541}" dt="2020-10-13T09:46:47.754" v="1660" actId="2696"/>
        <pc:sldMkLst>
          <pc:docMk/>
          <pc:sldMk cId="2956300343" sldId="432"/>
        </pc:sldMkLst>
      </pc:sldChg>
      <pc:sldChg chg="del">
        <pc:chgData name="Jose Ignacio" userId="10fed6ff-91b1-40e3-bb04-3fd3d05d5c84" providerId="ADAL" clId="{A9FD1A25-3005-461D-B9A6-0ACF50EB2541}" dt="2020-10-13T09:46:47.767" v="1661" actId="2696"/>
        <pc:sldMkLst>
          <pc:docMk/>
          <pc:sldMk cId="695374861" sldId="433"/>
        </pc:sldMkLst>
      </pc:sldChg>
      <pc:sldChg chg="del">
        <pc:chgData name="Jose Ignacio" userId="10fed6ff-91b1-40e3-bb04-3fd3d05d5c84" providerId="ADAL" clId="{A9FD1A25-3005-461D-B9A6-0ACF50EB2541}" dt="2020-10-13T09:46:47.799" v="1663" actId="2696"/>
        <pc:sldMkLst>
          <pc:docMk/>
          <pc:sldMk cId="1370991895" sldId="435"/>
        </pc:sldMkLst>
      </pc:sldChg>
      <pc:sldChg chg="modSp add">
        <pc:chgData name="Jose Ignacio" userId="10fed6ff-91b1-40e3-bb04-3fd3d05d5c84" providerId="ADAL" clId="{A9FD1A25-3005-461D-B9A6-0ACF50EB2541}" dt="2020-10-12T08:51:45.660" v="45" actId="20577"/>
        <pc:sldMkLst>
          <pc:docMk/>
          <pc:sldMk cId="4201715813" sldId="436"/>
        </pc:sldMkLst>
        <pc:spChg chg="mod">
          <ac:chgData name="Jose Ignacio" userId="10fed6ff-91b1-40e3-bb04-3fd3d05d5c84" providerId="ADAL" clId="{A9FD1A25-3005-461D-B9A6-0ACF50EB2541}" dt="2020-10-12T08:51:45.660" v="45" actId="20577"/>
          <ac:spMkLst>
            <pc:docMk/>
            <pc:sldMk cId="4201715813" sldId="436"/>
            <ac:spMk id="157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2T08:51:38.887" v="29" actId="1076"/>
          <ac:spMkLst>
            <pc:docMk/>
            <pc:sldMk cId="4201715813" sldId="436"/>
            <ac:spMk id="158" creationId="{00000000-0000-0000-0000-000000000000}"/>
          </ac:spMkLst>
        </pc:spChg>
      </pc:sldChg>
      <pc:sldChg chg="add del">
        <pc:chgData name="Jose Ignacio" userId="10fed6ff-91b1-40e3-bb04-3fd3d05d5c84" providerId="ADAL" clId="{A9FD1A25-3005-461D-B9A6-0ACF50EB2541}" dt="2020-10-13T09:46:48.759" v="1691" actId="2696"/>
        <pc:sldMkLst>
          <pc:docMk/>
          <pc:sldMk cId="3610069014" sldId="437"/>
        </pc:sldMkLst>
      </pc:sldChg>
      <pc:sldChg chg="addSp delSp modSp add del modTransition">
        <pc:chgData name="Jose Ignacio" userId="10fed6ff-91b1-40e3-bb04-3fd3d05d5c84" providerId="ADAL" clId="{A9FD1A25-3005-461D-B9A6-0ACF50EB2541}" dt="2020-10-12T09:59:12.464" v="351" actId="2696"/>
        <pc:sldMkLst>
          <pc:docMk/>
          <pc:sldMk cId="3731586619" sldId="437"/>
        </pc:sldMkLst>
        <pc:spChg chg="add del">
          <ac:chgData name="Jose Ignacio" userId="10fed6ff-91b1-40e3-bb04-3fd3d05d5c84" providerId="ADAL" clId="{A9FD1A25-3005-461D-B9A6-0ACF50EB2541}" dt="2020-10-12T08:59:05.238" v="51"/>
          <ac:spMkLst>
            <pc:docMk/>
            <pc:sldMk cId="3731586619" sldId="437"/>
            <ac:spMk id="2" creationId="{585F038F-587D-45E3-B5A2-2B69CB0DA09E}"/>
          </ac:spMkLst>
        </pc:spChg>
        <pc:spChg chg="del">
          <ac:chgData name="Jose Ignacio" userId="10fed6ff-91b1-40e3-bb04-3fd3d05d5c84" providerId="ADAL" clId="{A9FD1A25-3005-461D-B9A6-0ACF50EB2541}" dt="2020-10-12T08:58:04.054" v="48" actId="478"/>
          <ac:spMkLst>
            <pc:docMk/>
            <pc:sldMk cId="3731586619" sldId="437"/>
            <ac:spMk id="158" creationId="{00000000-0000-0000-0000-000000000000}"/>
          </ac:spMkLst>
        </pc:spChg>
        <pc:picChg chg="add del mod">
          <ac:chgData name="Jose Ignacio" userId="10fed6ff-91b1-40e3-bb04-3fd3d05d5c84" providerId="ADAL" clId="{A9FD1A25-3005-461D-B9A6-0ACF50EB2541}" dt="2020-10-12T09:13:06.444" v="60" actId="478"/>
          <ac:picMkLst>
            <pc:docMk/>
            <pc:sldMk cId="3731586619" sldId="437"/>
            <ac:picMk id="3" creationId="{0F78C76A-3701-4659-BCC5-25E1002D9C02}"/>
          </ac:picMkLst>
        </pc:picChg>
        <pc:picChg chg="add mod">
          <ac:chgData name="Jose Ignacio" userId="10fed6ff-91b1-40e3-bb04-3fd3d05d5c84" providerId="ADAL" clId="{A9FD1A25-3005-461D-B9A6-0ACF50EB2541}" dt="2020-10-12T09:16:39.114" v="181" actId="1076"/>
          <ac:picMkLst>
            <pc:docMk/>
            <pc:sldMk cId="3731586619" sldId="437"/>
            <ac:picMk id="4" creationId="{AEB62403-54BA-46E6-B1C3-8B5832100C51}"/>
          </ac:picMkLst>
        </pc:picChg>
        <pc:picChg chg="del">
          <ac:chgData name="Jose Ignacio" userId="10fed6ff-91b1-40e3-bb04-3fd3d05d5c84" providerId="ADAL" clId="{A9FD1A25-3005-461D-B9A6-0ACF50EB2541}" dt="2020-10-12T08:58:05.261" v="49" actId="478"/>
          <ac:picMkLst>
            <pc:docMk/>
            <pc:sldMk cId="3731586619" sldId="437"/>
            <ac:picMk id="5" creationId="{00000000-0000-0000-0000-000000000000}"/>
          </ac:picMkLst>
        </pc:picChg>
      </pc:sldChg>
      <pc:sldChg chg="addSp delSp add">
        <pc:chgData name="Jose Ignacio" userId="10fed6ff-91b1-40e3-bb04-3fd3d05d5c84" providerId="ADAL" clId="{A9FD1A25-3005-461D-B9A6-0ACF50EB2541}" dt="2020-10-12T09:13:00.589" v="59"/>
        <pc:sldMkLst>
          <pc:docMk/>
          <pc:sldMk cId="626987279" sldId="438"/>
        </pc:sldMkLst>
        <pc:spChg chg="del">
          <ac:chgData name="Jose Ignacio" userId="10fed6ff-91b1-40e3-bb04-3fd3d05d5c84" providerId="ADAL" clId="{A9FD1A25-3005-461D-B9A6-0ACF50EB2541}" dt="2020-10-12T09:12:59.084" v="58" actId="478"/>
          <ac:spMkLst>
            <pc:docMk/>
            <pc:sldMk cId="626987279" sldId="438"/>
            <ac:spMk id="158" creationId="{00000000-0000-0000-0000-000000000000}"/>
          </ac:spMkLst>
        </pc:spChg>
        <pc:picChg chg="add del">
          <ac:chgData name="Jose Ignacio" userId="10fed6ff-91b1-40e3-bb04-3fd3d05d5c84" providerId="ADAL" clId="{A9FD1A25-3005-461D-B9A6-0ACF50EB2541}" dt="2020-10-12T09:12:48.938" v="56"/>
          <ac:picMkLst>
            <pc:docMk/>
            <pc:sldMk cId="626987279" sldId="438"/>
            <ac:picMk id="2" creationId="{2ED8723C-0EF3-460A-A72F-BCE77AF892AB}"/>
          </ac:picMkLst>
        </pc:picChg>
        <pc:picChg chg="add">
          <ac:chgData name="Jose Ignacio" userId="10fed6ff-91b1-40e3-bb04-3fd3d05d5c84" providerId="ADAL" clId="{A9FD1A25-3005-461D-B9A6-0ACF50EB2541}" dt="2020-10-12T09:13:00.589" v="59"/>
          <ac:picMkLst>
            <pc:docMk/>
            <pc:sldMk cId="626987279" sldId="438"/>
            <ac:picMk id="3" creationId="{F5B577C5-E6CA-4A5B-9F13-1262165E0894}"/>
          </ac:picMkLst>
        </pc:picChg>
        <pc:picChg chg="del">
          <ac:chgData name="Jose Ignacio" userId="10fed6ff-91b1-40e3-bb04-3fd3d05d5c84" providerId="ADAL" clId="{A9FD1A25-3005-461D-B9A6-0ACF50EB2541}" dt="2020-10-12T09:12:57.149" v="57" actId="478"/>
          <ac:picMkLst>
            <pc:docMk/>
            <pc:sldMk cId="626987279" sldId="438"/>
            <ac:picMk id="5" creationId="{00000000-0000-0000-0000-000000000000}"/>
          </ac:picMkLst>
        </pc:picChg>
      </pc:sldChg>
      <pc:sldChg chg="add del">
        <pc:chgData name="Jose Ignacio" userId="10fed6ff-91b1-40e3-bb04-3fd3d05d5c84" providerId="ADAL" clId="{A9FD1A25-3005-461D-B9A6-0ACF50EB2541}" dt="2020-10-13T09:46:48.769" v="1692" actId="2696"/>
        <pc:sldMkLst>
          <pc:docMk/>
          <pc:sldMk cId="2709170409" sldId="439"/>
        </pc:sldMkLst>
      </pc:sldChg>
      <pc:sldChg chg="addSp delSp modSp add del ord modTransition">
        <pc:chgData name="Jose Ignacio" userId="10fed6ff-91b1-40e3-bb04-3fd3d05d5c84" providerId="ADAL" clId="{A9FD1A25-3005-461D-B9A6-0ACF50EB2541}" dt="2020-10-12T09:59:12.453" v="350" actId="2696"/>
        <pc:sldMkLst>
          <pc:docMk/>
          <pc:sldMk cId="3115559216" sldId="439"/>
        </pc:sldMkLst>
        <pc:picChg chg="add mod">
          <ac:chgData name="Jose Ignacio" userId="10fed6ff-91b1-40e3-bb04-3fd3d05d5c84" providerId="ADAL" clId="{A9FD1A25-3005-461D-B9A6-0ACF50EB2541}" dt="2020-10-12T09:18:37.001" v="319" actId="1035"/>
          <ac:picMkLst>
            <pc:docMk/>
            <pc:sldMk cId="3115559216" sldId="439"/>
            <ac:picMk id="2" creationId="{3254680E-F142-4D65-816E-D9BC5B53DE42}"/>
          </ac:picMkLst>
        </pc:picChg>
        <pc:picChg chg="del">
          <ac:chgData name="Jose Ignacio" userId="10fed6ff-91b1-40e3-bb04-3fd3d05d5c84" providerId="ADAL" clId="{A9FD1A25-3005-461D-B9A6-0ACF50EB2541}" dt="2020-10-12T09:18:19.323" v="183" actId="478"/>
          <ac:picMkLst>
            <pc:docMk/>
            <pc:sldMk cId="3115559216" sldId="439"/>
            <ac:picMk id="3" creationId="{F5B577C5-E6CA-4A5B-9F13-1262165E0894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09:20:29.217" v="325" actId="1076"/>
        <pc:sldMkLst>
          <pc:docMk/>
          <pc:sldMk cId="1974999478" sldId="440"/>
        </pc:sldMkLst>
        <pc:picChg chg="del">
          <ac:chgData name="Jose Ignacio" userId="10fed6ff-91b1-40e3-bb04-3fd3d05d5c84" providerId="ADAL" clId="{A9FD1A25-3005-461D-B9A6-0ACF50EB2541}" dt="2020-10-12T09:20:05.163" v="321" actId="478"/>
          <ac:picMkLst>
            <pc:docMk/>
            <pc:sldMk cId="1974999478" sldId="440"/>
            <ac:picMk id="2" creationId="{3254680E-F142-4D65-816E-D9BC5B53DE42}"/>
          </ac:picMkLst>
        </pc:picChg>
        <pc:picChg chg="add mod">
          <ac:chgData name="Jose Ignacio" userId="10fed6ff-91b1-40e3-bb04-3fd3d05d5c84" providerId="ADAL" clId="{A9FD1A25-3005-461D-B9A6-0ACF50EB2541}" dt="2020-10-12T09:20:29.217" v="325" actId="1076"/>
          <ac:picMkLst>
            <pc:docMk/>
            <pc:sldMk cId="1974999478" sldId="440"/>
            <ac:picMk id="3" creationId="{3A9234A8-9659-41D1-BD9D-5D0D2664B965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09:23:01.659" v="332" actId="1076"/>
        <pc:sldMkLst>
          <pc:docMk/>
          <pc:sldMk cId="636442113" sldId="441"/>
        </pc:sldMkLst>
        <pc:picChg chg="add mod">
          <ac:chgData name="Jose Ignacio" userId="10fed6ff-91b1-40e3-bb04-3fd3d05d5c84" providerId="ADAL" clId="{A9FD1A25-3005-461D-B9A6-0ACF50EB2541}" dt="2020-10-12T09:23:01.659" v="332" actId="1076"/>
          <ac:picMkLst>
            <pc:docMk/>
            <pc:sldMk cId="636442113" sldId="441"/>
            <ac:picMk id="2" creationId="{3D46F888-A573-42A3-8F55-61C638C06F08}"/>
          </ac:picMkLst>
        </pc:picChg>
        <pc:picChg chg="del">
          <ac:chgData name="Jose Ignacio" userId="10fed6ff-91b1-40e3-bb04-3fd3d05d5c84" providerId="ADAL" clId="{A9FD1A25-3005-461D-B9A6-0ACF50EB2541}" dt="2020-10-12T09:21:25.061" v="329" actId="478"/>
          <ac:picMkLst>
            <pc:docMk/>
            <pc:sldMk cId="636442113" sldId="441"/>
            <ac:picMk id="4" creationId="{AEB62403-54BA-46E6-B1C3-8B5832100C51}"/>
          </ac:picMkLst>
        </pc:picChg>
      </pc:sldChg>
      <pc:sldChg chg="add del">
        <pc:chgData name="Jose Ignacio" userId="10fed6ff-91b1-40e3-bb04-3fd3d05d5c84" providerId="ADAL" clId="{A9FD1A25-3005-461D-B9A6-0ACF50EB2541}" dt="2020-10-12T09:20:07.604" v="323"/>
        <pc:sldMkLst>
          <pc:docMk/>
          <pc:sldMk cId="1864948210" sldId="441"/>
        </pc:sldMkLst>
      </pc:sldChg>
      <pc:sldChg chg="addSp delSp modSp add">
        <pc:chgData name="Jose Ignacio" userId="10fed6ff-91b1-40e3-bb04-3fd3d05d5c84" providerId="ADAL" clId="{A9FD1A25-3005-461D-B9A6-0ACF50EB2541}" dt="2020-10-12T10:54:19.846" v="441" actId="207"/>
        <pc:sldMkLst>
          <pc:docMk/>
          <pc:sldMk cId="2606755934" sldId="442"/>
        </pc:sldMkLst>
        <pc:spChg chg="add mod">
          <ac:chgData name="Jose Ignacio" userId="10fed6ff-91b1-40e3-bb04-3fd3d05d5c84" providerId="ADAL" clId="{A9FD1A25-3005-461D-B9A6-0ACF50EB2541}" dt="2020-10-12T10:24:00.192" v="402" actId="164"/>
          <ac:spMkLst>
            <pc:docMk/>
            <pc:sldMk cId="2606755934" sldId="442"/>
            <ac:spMk id="3" creationId="{9281609C-7840-4F18-8880-8D5992B4AE14}"/>
          </ac:spMkLst>
        </pc:spChg>
        <pc:spChg chg="add mod">
          <ac:chgData name="Jose Ignacio" userId="10fed6ff-91b1-40e3-bb04-3fd3d05d5c84" providerId="ADAL" clId="{A9FD1A25-3005-461D-B9A6-0ACF50EB2541}" dt="2020-10-12T10:53:51.209" v="438" actId="207"/>
          <ac:spMkLst>
            <pc:docMk/>
            <pc:sldMk cId="2606755934" sldId="442"/>
            <ac:spMk id="6" creationId="{3B4BB6A9-ED23-4273-BB28-77F80525B962}"/>
          </ac:spMkLst>
        </pc:spChg>
        <pc:spChg chg="add mod">
          <ac:chgData name="Jose Ignacio" userId="10fed6ff-91b1-40e3-bb04-3fd3d05d5c84" providerId="ADAL" clId="{A9FD1A25-3005-461D-B9A6-0ACF50EB2541}" dt="2020-10-12T10:54:04.870" v="439" actId="207"/>
          <ac:spMkLst>
            <pc:docMk/>
            <pc:sldMk cId="2606755934" sldId="442"/>
            <ac:spMk id="7" creationId="{B1AAC229-32DF-4B62-A8C0-B916DE4697AD}"/>
          </ac:spMkLst>
        </pc:spChg>
        <pc:spChg chg="add mod">
          <ac:chgData name="Jose Ignacio" userId="10fed6ff-91b1-40e3-bb04-3fd3d05d5c84" providerId="ADAL" clId="{A9FD1A25-3005-461D-B9A6-0ACF50EB2541}" dt="2020-10-12T10:24:00.192" v="402" actId="164"/>
          <ac:spMkLst>
            <pc:docMk/>
            <pc:sldMk cId="2606755934" sldId="442"/>
            <ac:spMk id="19" creationId="{69A14A37-37AC-44D0-AED7-EDD267E3052C}"/>
          </ac:spMkLst>
        </pc:spChg>
        <pc:spChg chg="add mod">
          <ac:chgData name="Jose Ignacio" userId="10fed6ff-91b1-40e3-bb04-3fd3d05d5c84" providerId="ADAL" clId="{A9FD1A25-3005-461D-B9A6-0ACF50EB2541}" dt="2020-10-12T10:24:00.192" v="402" actId="164"/>
          <ac:spMkLst>
            <pc:docMk/>
            <pc:sldMk cId="2606755934" sldId="442"/>
            <ac:spMk id="20" creationId="{7F0FC935-5074-43E6-A0D3-6FBE73B5B404}"/>
          </ac:spMkLst>
        </pc:spChg>
        <pc:spChg chg="mod">
          <ac:chgData name="Jose Ignacio" userId="10fed6ff-91b1-40e3-bb04-3fd3d05d5c84" providerId="ADAL" clId="{A9FD1A25-3005-461D-B9A6-0ACF50EB2541}" dt="2020-10-12T10:54:15.746" v="440" actId="207"/>
          <ac:spMkLst>
            <pc:docMk/>
            <pc:sldMk cId="2606755934" sldId="442"/>
            <ac:spMk id="34" creationId="{E90FD182-22B2-44DF-A43A-B97E1A03E1EE}"/>
          </ac:spMkLst>
        </pc:spChg>
        <pc:spChg chg="mod">
          <ac:chgData name="Jose Ignacio" userId="10fed6ff-91b1-40e3-bb04-3fd3d05d5c84" providerId="ADAL" clId="{A9FD1A25-3005-461D-B9A6-0ACF50EB2541}" dt="2020-10-12T10:54:19.846" v="441" actId="207"/>
          <ac:spMkLst>
            <pc:docMk/>
            <pc:sldMk cId="2606755934" sldId="442"/>
            <ac:spMk id="35" creationId="{563CDF66-F442-4D53-B5F8-F9D7ADC20743}"/>
          </ac:spMkLst>
        </pc:spChg>
        <pc:grpChg chg="add mod">
          <ac:chgData name="Jose Ignacio" userId="10fed6ff-91b1-40e3-bb04-3fd3d05d5c84" providerId="ADAL" clId="{A9FD1A25-3005-461D-B9A6-0ACF50EB2541}" dt="2020-10-12T10:52:39.792" v="428" actId="1076"/>
          <ac:grpSpMkLst>
            <pc:docMk/>
            <pc:sldMk cId="2606755934" sldId="442"/>
            <ac:grpSpMk id="16" creationId="{82A81499-3157-4F31-A230-D0B9688E1E13}"/>
          </ac:grpSpMkLst>
        </pc:grpChg>
        <pc:grpChg chg="add mod">
          <ac:chgData name="Jose Ignacio" userId="10fed6ff-91b1-40e3-bb04-3fd3d05d5c84" providerId="ADAL" clId="{A9FD1A25-3005-461D-B9A6-0ACF50EB2541}" dt="2020-10-12T10:52:51.640" v="430" actId="1076"/>
          <ac:grpSpMkLst>
            <pc:docMk/>
            <pc:sldMk cId="2606755934" sldId="442"/>
            <ac:grpSpMk id="23" creationId="{9661883F-95AA-431F-89AC-BC381E147568}"/>
          </ac:grpSpMkLst>
        </pc:grpChg>
        <pc:grpChg chg="add mod">
          <ac:chgData name="Jose Ignacio" userId="10fed6ff-91b1-40e3-bb04-3fd3d05d5c84" providerId="ADAL" clId="{A9FD1A25-3005-461D-B9A6-0ACF50EB2541}" dt="2020-10-12T10:52:55.663" v="432" actId="1076"/>
          <ac:grpSpMkLst>
            <pc:docMk/>
            <pc:sldMk cId="2606755934" sldId="442"/>
            <ac:grpSpMk id="33" creationId="{EF8CED59-1D71-4FAE-9AB3-358BF0042DC8}"/>
          </ac:grpSpMkLst>
        </pc:grpChg>
        <pc:picChg chg="add del mod">
          <ac:chgData name="Jose Ignacio" userId="10fed6ff-91b1-40e3-bb04-3fd3d05d5c84" providerId="ADAL" clId="{A9FD1A25-3005-461D-B9A6-0ACF50EB2541}" dt="2020-10-12T10:52:13.217" v="423" actId="478"/>
          <ac:picMkLst>
            <pc:docMk/>
            <pc:sldMk cId="2606755934" sldId="442"/>
            <ac:picMk id="2" creationId="{3620C216-0913-4420-B137-0F4ABE04DA5D}"/>
          </ac:picMkLst>
        </pc:picChg>
        <pc:picChg chg="del">
          <ac:chgData name="Jose Ignacio" userId="10fed6ff-91b1-40e3-bb04-3fd3d05d5c84" providerId="ADAL" clId="{A9FD1A25-3005-461D-B9A6-0ACF50EB2541}" dt="2020-10-12T09:21:22.825" v="328" actId="478"/>
          <ac:picMkLst>
            <pc:docMk/>
            <pc:sldMk cId="2606755934" sldId="442"/>
            <ac:picMk id="4" creationId="{AEB62403-54BA-46E6-B1C3-8B5832100C51}"/>
          </ac:picMkLst>
        </pc:picChg>
        <pc:picChg chg="add mod">
          <ac:chgData name="Jose Ignacio" userId="10fed6ff-91b1-40e3-bb04-3fd3d05d5c84" providerId="ADAL" clId="{A9FD1A25-3005-461D-B9A6-0ACF50EB2541}" dt="2020-10-12T10:53:01.294" v="434" actId="1076"/>
          <ac:picMkLst>
            <pc:docMk/>
            <pc:sldMk cId="2606755934" sldId="442"/>
            <ac:picMk id="21" creationId="{38988D8F-590A-4113-8729-349F9AD26140}"/>
          </ac:picMkLst>
        </pc:picChg>
        <pc:cxnChg chg="add del mod">
          <ac:chgData name="Jose Ignacio" userId="10fed6ff-91b1-40e3-bb04-3fd3d05d5c84" providerId="ADAL" clId="{A9FD1A25-3005-461D-B9A6-0ACF50EB2541}" dt="2020-10-12T10:19:43.329" v="367" actId="11529"/>
          <ac:cxnSpMkLst>
            <pc:docMk/>
            <pc:sldMk cId="2606755934" sldId="442"/>
            <ac:cxnSpMk id="8" creationId="{4BF6AD12-093A-4391-BDF4-6DDE8617B5C7}"/>
          </ac:cxnSpMkLst>
        </pc:cxnChg>
        <pc:cxnChg chg="add del mod">
          <ac:chgData name="Jose Ignacio" userId="10fed6ff-91b1-40e3-bb04-3fd3d05d5c84" providerId="ADAL" clId="{A9FD1A25-3005-461D-B9A6-0ACF50EB2541}" dt="2020-10-12T10:20:27.029" v="375" actId="478"/>
          <ac:cxnSpMkLst>
            <pc:docMk/>
            <pc:sldMk cId="2606755934" sldId="442"/>
            <ac:cxnSpMk id="10" creationId="{85635693-2C6A-436C-A3F9-8C01727983A9}"/>
          </ac:cxnSpMkLst>
        </pc:cxnChg>
        <pc:cxnChg chg="add del">
          <ac:chgData name="Jose Ignacio" userId="10fed6ff-91b1-40e3-bb04-3fd3d05d5c84" providerId="ADAL" clId="{A9FD1A25-3005-461D-B9A6-0ACF50EB2541}" dt="2020-10-12T10:19:57.590" v="370"/>
          <ac:cxnSpMkLst>
            <pc:docMk/>
            <pc:sldMk cId="2606755934" sldId="442"/>
            <ac:cxnSpMk id="12" creationId="{CC96BEF5-791F-4E0C-8177-8A415EC0F942}"/>
          </ac:cxnSpMkLst>
        </pc:cxnChg>
        <pc:cxnChg chg="add mod">
          <ac:chgData name="Jose Ignacio" userId="10fed6ff-91b1-40e3-bb04-3fd3d05d5c84" providerId="ADAL" clId="{A9FD1A25-3005-461D-B9A6-0ACF50EB2541}" dt="2020-10-12T10:24:32.232" v="421" actId="692"/>
          <ac:cxnSpMkLst>
            <pc:docMk/>
            <pc:sldMk cId="2606755934" sldId="442"/>
            <ac:cxnSpMk id="13" creationId="{CB1BF4CF-2B97-4C1E-AD5F-3D9E9A7BD259}"/>
          </ac:cxnSpMkLst>
        </pc:cxnChg>
        <pc:cxnChg chg="add mod">
          <ac:chgData name="Jose Ignacio" userId="10fed6ff-91b1-40e3-bb04-3fd3d05d5c84" providerId="ADAL" clId="{A9FD1A25-3005-461D-B9A6-0ACF50EB2541}" dt="2020-10-12T10:24:32.232" v="421" actId="692"/>
          <ac:cxnSpMkLst>
            <pc:docMk/>
            <pc:sldMk cId="2606755934" sldId="442"/>
            <ac:cxnSpMk id="15" creationId="{BB81AB44-BE51-48BC-9511-8E577EA18F53}"/>
          </ac:cxnSpMkLst>
        </pc:cxnChg>
        <pc:cxnChg chg="add mod">
          <ac:chgData name="Jose Ignacio" userId="10fed6ff-91b1-40e3-bb04-3fd3d05d5c84" providerId="ADAL" clId="{A9FD1A25-3005-461D-B9A6-0ACF50EB2541}" dt="2020-10-12T10:24:32.232" v="421" actId="692"/>
          <ac:cxnSpMkLst>
            <pc:docMk/>
            <pc:sldMk cId="2606755934" sldId="442"/>
            <ac:cxnSpMk id="17" creationId="{5B2C24EB-0118-4E04-B6F6-AF1D3AE63102}"/>
          </ac:cxnSpMkLst>
        </pc:cxnChg>
        <pc:cxnChg chg="add mod">
          <ac:chgData name="Jose Ignacio" userId="10fed6ff-91b1-40e3-bb04-3fd3d05d5c84" providerId="ADAL" clId="{A9FD1A25-3005-461D-B9A6-0ACF50EB2541}" dt="2020-10-12T10:24:32.232" v="421" actId="692"/>
          <ac:cxnSpMkLst>
            <pc:docMk/>
            <pc:sldMk cId="2606755934" sldId="442"/>
            <ac:cxnSpMk id="18" creationId="{20B21E00-7C93-40A8-ABFF-4D0AF4D706C1}"/>
          </ac:cxnSpMkLst>
        </pc:cxnChg>
      </pc:sldChg>
      <pc:sldChg chg="addSp delSp modSp add">
        <pc:chgData name="Jose Ignacio" userId="10fed6ff-91b1-40e3-bb04-3fd3d05d5c84" providerId="ADAL" clId="{A9FD1A25-3005-461D-B9A6-0ACF50EB2541}" dt="2020-10-12T09:26:25.119" v="342" actId="1076"/>
        <pc:sldMkLst>
          <pc:docMk/>
          <pc:sldMk cId="3195302629" sldId="443"/>
        </pc:sldMkLst>
        <pc:picChg chg="del">
          <ac:chgData name="Jose Ignacio" userId="10fed6ff-91b1-40e3-bb04-3fd3d05d5c84" providerId="ADAL" clId="{A9FD1A25-3005-461D-B9A6-0ACF50EB2541}" dt="2020-10-12T09:25:06.603" v="338" actId="478"/>
          <ac:picMkLst>
            <pc:docMk/>
            <pc:sldMk cId="3195302629" sldId="443"/>
            <ac:picMk id="2" creationId="{3254680E-F142-4D65-816E-D9BC5B53DE42}"/>
          </ac:picMkLst>
        </pc:picChg>
        <pc:picChg chg="add mod">
          <ac:chgData name="Jose Ignacio" userId="10fed6ff-91b1-40e3-bb04-3fd3d05d5c84" providerId="ADAL" clId="{A9FD1A25-3005-461D-B9A6-0ACF50EB2541}" dt="2020-10-12T09:26:25.119" v="342" actId="1076"/>
          <ac:picMkLst>
            <pc:docMk/>
            <pc:sldMk cId="3195302629" sldId="443"/>
            <ac:picMk id="3" creationId="{12ECFC9D-CDE6-4EDC-B7E0-C262FA75B760}"/>
          </ac:picMkLst>
        </pc:picChg>
      </pc:sldChg>
      <pc:sldChg chg="add del">
        <pc:chgData name="Jose Ignacio" userId="10fed6ff-91b1-40e3-bb04-3fd3d05d5c84" providerId="ADAL" clId="{A9FD1A25-3005-461D-B9A6-0ACF50EB2541}" dt="2020-10-12T09:25:12.333" v="340"/>
        <pc:sldMkLst>
          <pc:docMk/>
          <pc:sldMk cId="2187159928" sldId="444"/>
        </pc:sldMkLst>
      </pc:sldChg>
      <pc:sldChg chg="addSp delSp modSp add">
        <pc:chgData name="Jose Ignacio" userId="10fed6ff-91b1-40e3-bb04-3fd3d05d5c84" providerId="ADAL" clId="{A9FD1A25-3005-461D-B9A6-0ACF50EB2541}" dt="2020-10-12T12:52:36.698" v="460"/>
        <pc:sldMkLst>
          <pc:docMk/>
          <pc:sldMk cId="4024848884" sldId="444"/>
        </pc:sldMkLst>
        <pc:picChg chg="add del mod">
          <ac:chgData name="Jose Ignacio" userId="10fed6ff-91b1-40e3-bb04-3fd3d05d5c84" providerId="ADAL" clId="{A9FD1A25-3005-461D-B9A6-0ACF50EB2541}" dt="2020-10-12T12:52:36.132" v="459" actId="478"/>
          <ac:picMkLst>
            <pc:docMk/>
            <pc:sldMk cId="4024848884" sldId="444"/>
            <ac:picMk id="2" creationId="{EB8E3C69-0E46-4B57-B617-27D7F3457E87}"/>
          </ac:picMkLst>
        </pc:picChg>
        <pc:picChg chg="del">
          <ac:chgData name="Jose Ignacio" userId="10fed6ff-91b1-40e3-bb04-3fd3d05d5c84" providerId="ADAL" clId="{A9FD1A25-3005-461D-B9A6-0ACF50EB2541}" dt="2020-10-12T09:29:39.467" v="345" actId="478"/>
          <ac:picMkLst>
            <pc:docMk/>
            <pc:sldMk cId="4024848884" sldId="444"/>
            <ac:picMk id="3" creationId="{3A9234A8-9659-41D1-BD9D-5D0D2664B965}"/>
          </ac:picMkLst>
        </pc:picChg>
        <pc:picChg chg="add">
          <ac:chgData name="Jose Ignacio" userId="10fed6ff-91b1-40e3-bb04-3fd3d05d5c84" providerId="ADAL" clId="{A9FD1A25-3005-461D-B9A6-0ACF50EB2541}" dt="2020-10-12T12:52:36.698" v="460"/>
          <ac:picMkLst>
            <pc:docMk/>
            <pc:sldMk cId="4024848884" sldId="444"/>
            <ac:picMk id="4" creationId="{AFA0DBB7-C4C9-48D1-B363-0556AE87CF7E}"/>
          </ac:picMkLst>
        </pc:picChg>
      </pc:sldChg>
      <pc:sldChg chg="add del">
        <pc:chgData name="Jose Ignacio" userId="10fed6ff-91b1-40e3-bb04-3fd3d05d5c84" providerId="ADAL" clId="{A9FD1A25-3005-461D-B9A6-0ACF50EB2541}" dt="2020-10-12T10:53:08.128" v="435" actId="2696"/>
        <pc:sldMkLst>
          <pc:docMk/>
          <pc:sldMk cId="2890196967" sldId="445"/>
        </pc:sldMkLst>
      </pc:sldChg>
      <pc:sldChg chg="add del modTransition">
        <pc:chgData name="Jose Ignacio" userId="10fed6ff-91b1-40e3-bb04-3fd3d05d5c84" providerId="ADAL" clId="{A9FD1A25-3005-461D-B9A6-0ACF50EB2541}" dt="2020-10-13T09:46:48.751" v="1690" actId="2696"/>
        <pc:sldMkLst>
          <pc:docMk/>
          <pc:sldMk cId="3964451055" sldId="445"/>
        </pc:sldMkLst>
      </pc:sldChg>
      <pc:sldChg chg="addSp delSp modSp add">
        <pc:chgData name="Jose Ignacio" userId="10fed6ff-91b1-40e3-bb04-3fd3d05d5c84" providerId="ADAL" clId="{A9FD1A25-3005-461D-B9A6-0ACF50EB2541}" dt="2020-10-12T10:56:22.062" v="445" actId="1076"/>
        <pc:sldMkLst>
          <pc:docMk/>
          <pc:sldMk cId="530152382" sldId="446"/>
        </pc:sldMkLst>
        <pc:grpChg chg="del">
          <ac:chgData name="Jose Ignacio" userId="10fed6ff-91b1-40e3-bb04-3fd3d05d5c84" providerId="ADAL" clId="{A9FD1A25-3005-461D-B9A6-0ACF50EB2541}" dt="2020-10-12T10:56:15.098" v="443" actId="478"/>
          <ac:grpSpMkLst>
            <pc:docMk/>
            <pc:sldMk cId="530152382" sldId="446"/>
            <ac:grpSpMk id="16" creationId="{82A81499-3157-4F31-A230-D0B9688E1E13}"/>
          </ac:grpSpMkLst>
        </pc:grpChg>
        <pc:grpChg chg="del">
          <ac:chgData name="Jose Ignacio" userId="10fed6ff-91b1-40e3-bb04-3fd3d05d5c84" providerId="ADAL" clId="{A9FD1A25-3005-461D-B9A6-0ACF50EB2541}" dt="2020-10-12T10:56:15.098" v="443" actId="478"/>
          <ac:grpSpMkLst>
            <pc:docMk/>
            <pc:sldMk cId="530152382" sldId="446"/>
            <ac:grpSpMk id="23" creationId="{9661883F-95AA-431F-89AC-BC381E147568}"/>
          </ac:grpSpMkLst>
        </pc:grpChg>
        <pc:grpChg chg="del">
          <ac:chgData name="Jose Ignacio" userId="10fed6ff-91b1-40e3-bb04-3fd3d05d5c84" providerId="ADAL" clId="{A9FD1A25-3005-461D-B9A6-0ACF50EB2541}" dt="2020-10-12T10:56:15.098" v="443" actId="478"/>
          <ac:grpSpMkLst>
            <pc:docMk/>
            <pc:sldMk cId="530152382" sldId="446"/>
            <ac:grpSpMk id="33" creationId="{EF8CED59-1D71-4FAE-9AB3-358BF0042DC8}"/>
          </ac:grpSpMkLst>
        </pc:grpChg>
        <pc:picChg chg="add mod">
          <ac:chgData name="Jose Ignacio" userId="10fed6ff-91b1-40e3-bb04-3fd3d05d5c84" providerId="ADAL" clId="{A9FD1A25-3005-461D-B9A6-0ACF50EB2541}" dt="2020-10-12T10:56:22.062" v="445" actId="1076"/>
          <ac:picMkLst>
            <pc:docMk/>
            <pc:sldMk cId="530152382" sldId="446"/>
            <ac:picMk id="2" creationId="{D21B4416-F5E5-49B4-9643-7DA5ABCA16DA}"/>
          </ac:picMkLst>
        </pc:picChg>
        <pc:picChg chg="del">
          <ac:chgData name="Jose Ignacio" userId="10fed6ff-91b1-40e3-bb04-3fd3d05d5c84" providerId="ADAL" clId="{A9FD1A25-3005-461D-B9A6-0ACF50EB2541}" dt="2020-10-12T10:56:15.098" v="443" actId="478"/>
          <ac:picMkLst>
            <pc:docMk/>
            <pc:sldMk cId="530152382" sldId="446"/>
            <ac:picMk id="21" creationId="{38988D8F-590A-4113-8729-349F9AD26140}"/>
          </ac:picMkLst>
        </pc:pic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13" creationId="{CB1BF4CF-2B97-4C1E-AD5F-3D9E9A7BD259}"/>
          </ac:cxnSpMkLst>
        </pc:cxn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15" creationId="{BB81AB44-BE51-48BC-9511-8E577EA18F53}"/>
          </ac:cxnSpMkLst>
        </pc:cxn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27" creationId="{BFD160A0-405B-40FE-A075-AA2318BE2B40}"/>
          </ac:cxnSpMkLst>
        </pc:cxn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28" creationId="{21A6A5D5-6F53-4BAC-B865-F9169635DD93}"/>
          </ac:cxnSpMkLst>
        </pc:cxn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37" creationId="{7D96320F-0D18-4A7E-AF8D-C813FB718AF2}"/>
          </ac:cxnSpMkLst>
        </pc:cxnChg>
        <pc:cxnChg chg="mod">
          <ac:chgData name="Jose Ignacio" userId="10fed6ff-91b1-40e3-bb04-3fd3d05d5c84" providerId="ADAL" clId="{A9FD1A25-3005-461D-B9A6-0ACF50EB2541}" dt="2020-10-12T10:56:15.098" v="443" actId="478"/>
          <ac:cxnSpMkLst>
            <pc:docMk/>
            <pc:sldMk cId="530152382" sldId="446"/>
            <ac:cxnSpMk id="38" creationId="{040B4266-33C4-40BB-A7C6-CB6D28077C86}"/>
          </ac:cxnSpMkLst>
        </pc:cxnChg>
      </pc:sldChg>
      <pc:sldChg chg="add del">
        <pc:chgData name="Jose Ignacio" userId="10fed6ff-91b1-40e3-bb04-3fd3d05d5c84" providerId="ADAL" clId="{A9FD1A25-3005-461D-B9A6-0ACF50EB2541}" dt="2020-10-12T11:40:14.270" v="447"/>
        <pc:sldMkLst>
          <pc:docMk/>
          <pc:sldMk cId="1260658884" sldId="447"/>
        </pc:sldMkLst>
      </pc:sldChg>
      <pc:sldChg chg="addSp delSp modSp add ord">
        <pc:chgData name="Jose Ignacio" userId="10fed6ff-91b1-40e3-bb04-3fd3d05d5c84" providerId="ADAL" clId="{A9FD1A25-3005-461D-B9A6-0ACF50EB2541}" dt="2020-10-12T13:40:29.689" v="1002"/>
        <pc:sldMkLst>
          <pc:docMk/>
          <pc:sldMk cId="3759363797" sldId="447"/>
        </pc:sldMkLst>
        <pc:picChg chg="del">
          <ac:chgData name="Jose Ignacio" userId="10fed6ff-91b1-40e3-bb04-3fd3d05d5c84" providerId="ADAL" clId="{A9FD1A25-3005-461D-B9A6-0ACF50EB2541}" dt="2020-10-12T12:46:57.187" v="449" actId="478"/>
          <ac:picMkLst>
            <pc:docMk/>
            <pc:sldMk cId="3759363797" sldId="447"/>
            <ac:picMk id="2" creationId="{D21B4416-F5E5-49B4-9643-7DA5ABCA16DA}"/>
          </ac:picMkLst>
        </pc:picChg>
        <pc:picChg chg="add del mod">
          <ac:chgData name="Jose Ignacio" userId="10fed6ff-91b1-40e3-bb04-3fd3d05d5c84" providerId="ADAL" clId="{A9FD1A25-3005-461D-B9A6-0ACF50EB2541}" dt="2020-10-12T13:02:36.839" v="484"/>
          <ac:picMkLst>
            <pc:docMk/>
            <pc:sldMk cId="3759363797" sldId="447"/>
            <ac:picMk id="3" creationId="{702845F1-B5D9-447E-BB16-19C1D164618F}"/>
          </ac:picMkLst>
        </pc:picChg>
        <pc:picChg chg="add">
          <ac:chgData name="Jose Ignacio" userId="10fed6ff-91b1-40e3-bb04-3fd3d05d5c84" providerId="ADAL" clId="{A9FD1A25-3005-461D-B9A6-0ACF50EB2541}" dt="2020-10-12T13:02:39.189" v="486"/>
          <ac:picMkLst>
            <pc:docMk/>
            <pc:sldMk cId="3759363797" sldId="447"/>
            <ac:picMk id="6" creationId="{3276A4C0-FEDC-466E-B4A7-7734CF095F2D}"/>
          </ac:picMkLst>
        </pc:picChg>
        <pc:picChg chg="add del mod">
          <ac:chgData name="Jose Ignacio" userId="10fed6ff-91b1-40e3-bb04-3fd3d05d5c84" providerId="ADAL" clId="{A9FD1A25-3005-461D-B9A6-0ACF50EB2541}" dt="2020-10-12T13:02:38.624" v="485" actId="478"/>
          <ac:picMkLst>
            <pc:docMk/>
            <pc:sldMk cId="3759363797" sldId="447"/>
            <ac:picMk id="1026" creationId="{8688593E-27E5-4DD0-9B11-035F73391E45}"/>
          </ac:picMkLst>
        </pc:picChg>
      </pc:sldChg>
      <pc:sldChg chg="add del modTransition">
        <pc:chgData name="Jose Ignacio" userId="10fed6ff-91b1-40e3-bb04-3fd3d05d5c84" providerId="ADAL" clId="{A9FD1A25-3005-461D-B9A6-0ACF50EB2541}" dt="2020-10-13T09:46:48.779" v="1693" actId="2696"/>
        <pc:sldMkLst>
          <pc:docMk/>
          <pc:sldMk cId="2296028596" sldId="448"/>
        </pc:sldMkLst>
      </pc:sldChg>
      <pc:sldChg chg="add del">
        <pc:chgData name="Jose Ignacio" userId="10fed6ff-91b1-40e3-bb04-3fd3d05d5c84" providerId="ADAL" clId="{A9FD1A25-3005-461D-B9A6-0ACF50EB2541}" dt="2020-10-12T12:51:11.257" v="456" actId="2696"/>
        <pc:sldMkLst>
          <pc:docMk/>
          <pc:sldMk cId="3645691996" sldId="448"/>
        </pc:sldMkLst>
      </pc:sldChg>
      <pc:sldChg chg="add del">
        <pc:chgData name="Jose Ignacio" userId="10fed6ff-91b1-40e3-bb04-3fd3d05d5c84" providerId="ADAL" clId="{A9FD1A25-3005-461D-B9A6-0ACF50EB2541}" dt="2020-10-12T12:55:05.995" v="474" actId="2696"/>
        <pc:sldMkLst>
          <pc:docMk/>
          <pc:sldMk cId="898198632" sldId="449"/>
        </pc:sldMkLst>
      </pc:sldChg>
      <pc:sldChg chg="addSp delSp modSp add">
        <pc:chgData name="Jose Ignacio" userId="10fed6ff-91b1-40e3-bb04-3fd3d05d5c84" providerId="ADAL" clId="{A9FD1A25-3005-461D-B9A6-0ACF50EB2541}" dt="2020-10-12T12:53:36.668" v="466"/>
        <pc:sldMkLst>
          <pc:docMk/>
          <pc:sldMk cId="3062605580" sldId="450"/>
        </pc:sldMkLst>
        <pc:picChg chg="add del mod">
          <ac:chgData name="Jose Ignacio" userId="10fed6ff-91b1-40e3-bb04-3fd3d05d5c84" providerId="ADAL" clId="{A9FD1A25-3005-461D-B9A6-0ACF50EB2541}" dt="2020-10-12T12:53:34.362" v="464"/>
          <ac:picMkLst>
            <pc:docMk/>
            <pc:sldMk cId="3062605580" sldId="450"/>
            <ac:picMk id="2" creationId="{2F342D99-8DE8-44B7-8332-7A7D85B2B925}"/>
          </ac:picMkLst>
        </pc:picChg>
        <pc:picChg chg="del">
          <ac:chgData name="Jose Ignacio" userId="10fed6ff-91b1-40e3-bb04-3fd3d05d5c84" providerId="ADAL" clId="{A9FD1A25-3005-461D-B9A6-0ACF50EB2541}" dt="2020-10-12T12:53:35.784" v="465" actId="478"/>
          <ac:picMkLst>
            <pc:docMk/>
            <pc:sldMk cId="3062605580" sldId="450"/>
            <ac:picMk id="4" creationId="{AFA0DBB7-C4C9-48D1-B363-0556AE87CF7E}"/>
          </ac:picMkLst>
        </pc:picChg>
        <pc:picChg chg="add">
          <ac:chgData name="Jose Ignacio" userId="10fed6ff-91b1-40e3-bb04-3fd3d05d5c84" providerId="ADAL" clId="{A9FD1A25-3005-461D-B9A6-0ACF50EB2541}" dt="2020-10-12T12:53:36.668" v="466"/>
          <ac:picMkLst>
            <pc:docMk/>
            <pc:sldMk cId="3062605580" sldId="450"/>
            <ac:picMk id="5" creationId="{A474B24F-B887-4BC4-B118-97113B09BC04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12:54:58.971" v="472"/>
        <pc:sldMkLst>
          <pc:docMk/>
          <pc:sldMk cId="2592355142" sldId="451"/>
        </pc:sldMkLst>
        <pc:picChg chg="add del mod">
          <ac:chgData name="Jose Ignacio" userId="10fed6ff-91b1-40e3-bb04-3fd3d05d5c84" providerId="ADAL" clId="{A9FD1A25-3005-461D-B9A6-0ACF50EB2541}" dt="2020-10-12T12:54:55.368" v="470"/>
          <ac:picMkLst>
            <pc:docMk/>
            <pc:sldMk cId="2592355142" sldId="451"/>
            <ac:picMk id="2" creationId="{564C3C11-C540-442F-807C-D386FEBC514F}"/>
          </ac:picMkLst>
        </pc:picChg>
        <pc:picChg chg="del">
          <ac:chgData name="Jose Ignacio" userId="10fed6ff-91b1-40e3-bb04-3fd3d05d5c84" providerId="ADAL" clId="{A9FD1A25-3005-461D-B9A6-0ACF50EB2541}" dt="2020-10-12T12:54:58.421" v="471" actId="478"/>
          <ac:picMkLst>
            <pc:docMk/>
            <pc:sldMk cId="2592355142" sldId="451"/>
            <ac:picMk id="5" creationId="{A474B24F-B887-4BC4-B118-97113B09BC04}"/>
          </ac:picMkLst>
        </pc:picChg>
        <pc:picChg chg="add">
          <ac:chgData name="Jose Ignacio" userId="10fed6ff-91b1-40e3-bb04-3fd3d05d5c84" providerId="ADAL" clId="{A9FD1A25-3005-461D-B9A6-0ACF50EB2541}" dt="2020-10-12T12:54:58.971" v="472"/>
          <ac:picMkLst>
            <pc:docMk/>
            <pc:sldMk cId="2592355142" sldId="451"/>
            <ac:picMk id="6" creationId="{B4F1A7BC-F499-4C47-B174-9B616EF15F66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12:57:02.009" v="479"/>
        <pc:sldMkLst>
          <pc:docMk/>
          <pc:sldMk cId="558665356" sldId="452"/>
        </pc:sldMkLst>
        <pc:picChg chg="add del mod">
          <ac:chgData name="Jose Ignacio" userId="10fed6ff-91b1-40e3-bb04-3fd3d05d5c84" providerId="ADAL" clId="{A9FD1A25-3005-461D-B9A6-0ACF50EB2541}" dt="2020-10-12T12:56:59.381" v="477"/>
          <ac:picMkLst>
            <pc:docMk/>
            <pc:sldMk cId="558665356" sldId="452"/>
            <ac:picMk id="2" creationId="{EEB79D1F-98AB-4D12-B8ED-E65D521042C8}"/>
          </ac:picMkLst>
        </pc:picChg>
        <pc:picChg chg="add">
          <ac:chgData name="Jose Ignacio" userId="10fed6ff-91b1-40e3-bb04-3fd3d05d5c84" providerId="ADAL" clId="{A9FD1A25-3005-461D-B9A6-0ACF50EB2541}" dt="2020-10-12T12:57:02.009" v="479"/>
          <ac:picMkLst>
            <pc:docMk/>
            <pc:sldMk cId="558665356" sldId="452"/>
            <ac:picMk id="5" creationId="{EC2D5AA4-AF06-46DC-8C1C-3265540F6DA2}"/>
          </ac:picMkLst>
        </pc:picChg>
        <pc:picChg chg="del">
          <ac:chgData name="Jose Ignacio" userId="10fed6ff-91b1-40e3-bb04-3fd3d05d5c84" providerId="ADAL" clId="{A9FD1A25-3005-461D-B9A6-0ACF50EB2541}" dt="2020-10-12T12:57:01.349" v="478" actId="478"/>
          <ac:picMkLst>
            <pc:docMk/>
            <pc:sldMk cId="558665356" sldId="452"/>
            <ac:picMk id="6" creationId="{B4F1A7BC-F499-4C47-B174-9B616EF15F66}"/>
          </ac:picMkLst>
        </pc:picChg>
      </pc:sldChg>
      <pc:sldChg chg="addSp modSp add del">
        <pc:chgData name="Jose Ignacio" userId="10fed6ff-91b1-40e3-bb04-3fd3d05d5c84" providerId="ADAL" clId="{A9FD1A25-3005-461D-B9A6-0ACF50EB2541}" dt="2020-10-12T13:41:29.354" v="1004" actId="2696"/>
        <pc:sldMkLst>
          <pc:docMk/>
          <pc:sldMk cId="3167275082" sldId="453"/>
        </pc:sldMkLst>
        <pc:spChg chg="mod">
          <ac:chgData name="Jose Ignacio" userId="10fed6ff-91b1-40e3-bb04-3fd3d05d5c84" providerId="ADAL" clId="{A9FD1A25-3005-461D-B9A6-0ACF50EB2541}" dt="2020-10-12T13:34:00.506" v="1001" actId="6549"/>
          <ac:spMkLst>
            <pc:docMk/>
            <pc:sldMk cId="3167275082" sldId="453"/>
            <ac:spMk id="5" creationId="{00000000-0000-0000-0000-000000000000}"/>
          </ac:spMkLst>
        </pc:spChg>
        <pc:spChg chg="add mod">
          <ac:chgData name="Jose Ignacio" userId="10fed6ff-91b1-40e3-bb04-3fd3d05d5c84" providerId="ADAL" clId="{A9FD1A25-3005-461D-B9A6-0ACF50EB2541}" dt="2020-10-12T13:17:38.975" v="662" actId="1036"/>
          <ac:spMkLst>
            <pc:docMk/>
            <pc:sldMk cId="3167275082" sldId="453"/>
            <ac:spMk id="6" creationId="{83CD475F-4619-40B1-9FFB-78FCCA16477D}"/>
          </ac:spMkLst>
        </pc:spChg>
      </pc:sldChg>
      <pc:sldChg chg="delSp modSp add">
        <pc:chgData name="Jose Ignacio" userId="10fed6ff-91b1-40e3-bb04-3fd3d05d5c84" providerId="ADAL" clId="{A9FD1A25-3005-461D-B9A6-0ACF50EB2541}" dt="2020-10-13T07:41:14.168" v="1222" actId="313"/>
        <pc:sldMkLst>
          <pc:docMk/>
          <pc:sldMk cId="2816767264" sldId="454"/>
        </pc:sldMkLst>
        <pc:spChg chg="mod">
          <ac:chgData name="Jose Ignacio" userId="10fed6ff-91b1-40e3-bb04-3fd3d05d5c84" providerId="ADAL" clId="{A9FD1A25-3005-461D-B9A6-0ACF50EB2541}" dt="2020-10-13T07:41:14.168" v="1222" actId="313"/>
          <ac:spMkLst>
            <pc:docMk/>
            <pc:sldMk cId="2816767264" sldId="454"/>
            <ac:spMk id="5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2T13:21:05.521" v="665" actId="478"/>
          <ac:picMkLst>
            <pc:docMk/>
            <pc:sldMk cId="2816767264" sldId="454"/>
            <ac:picMk id="2" creationId="{00000000-0000-0000-0000-000000000000}"/>
          </ac:picMkLst>
        </pc:picChg>
      </pc:sldChg>
      <pc:sldChg chg="modSp add">
        <pc:chgData name="Jose Ignacio" userId="10fed6ff-91b1-40e3-bb04-3fd3d05d5c84" providerId="ADAL" clId="{A9FD1A25-3005-461D-B9A6-0ACF50EB2541}" dt="2020-10-12T14:06:15.202" v="1047" actId="1076"/>
        <pc:sldMkLst>
          <pc:docMk/>
          <pc:sldMk cId="3027578177" sldId="455"/>
        </pc:sldMkLst>
        <pc:spChg chg="mod">
          <ac:chgData name="Jose Ignacio" userId="10fed6ff-91b1-40e3-bb04-3fd3d05d5c84" providerId="ADAL" clId="{A9FD1A25-3005-461D-B9A6-0ACF50EB2541}" dt="2020-10-12T14:06:15.202" v="1047" actId="1076"/>
          <ac:spMkLst>
            <pc:docMk/>
            <pc:sldMk cId="3027578177" sldId="455"/>
            <ac:spMk id="158" creationId="{00000000-0000-0000-0000-000000000000}"/>
          </ac:spMkLst>
        </pc:spChg>
      </pc:sldChg>
      <pc:sldChg chg="addSp delSp modSp add">
        <pc:chgData name="Jose Ignacio" userId="10fed6ff-91b1-40e3-bb04-3fd3d05d5c84" providerId="ADAL" clId="{A9FD1A25-3005-461D-B9A6-0ACF50EB2541}" dt="2020-10-12T14:12:53.901" v="1080" actId="20577"/>
        <pc:sldMkLst>
          <pc:docMk/>
          <pc:sldMk cId="422901497" sldId="456"/>
        </pc:sldMkLst>
        <pc:spChg chg="del">
          <ac:chgData name="Jose Ignacio" userId="10fed6ff-91b1-40e3-bb04-3fd3d05d5c84" providerId="ADAL" clId="{A9FD1A25-3005-461D-B9A6-0ACF50EB2541}" dt="2020-10-12T14:08:16.057" v="1064" actId="478"/>
          <ac:spMkLst>
            <pc:docMk/>
            <pc:sldMk cId="422901497" sldId="456"/>
            <ac:spMk id="3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2T14:08:24.331" v="1066" actId="478"/>
          <ac:spMkLst>
            <pc:docMk/>
            <pc:sldMk cId="422901497" sldId="456"/>
            <ac:spMk id="6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2T14:12:53.901" v="1080" actId="20577"/>
          <ac:spMkLst>
            <pc:docMk/>
            <pc:sldMk cId="422901497" sldId="456"/>
            <ac:spMk id="157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2T14:08:17.961" v="1065" actId="478"/>
          <ac:picMkLst>
            <pc:docMk/>
            <pc:sldMk cId="422901497" sldId="456"/>
            <ac:picMk id="2" creationId="{00000000-0000-0000-0000-000000000000}"/>
          </ac:picMkLst>
        </pc:picChg>
        <pc:picChg chg="add mod">
          <ac:chgData name="Jose Ignacio" userId="10fed6ff-91b1-40e3-bb04-3fd3d05d5c84" providerId="ADAL" clId="{A9FD1A25-3005-461D-B9A6-0ACF50EB2541}" dt="2020-10-12T14:12:39.737" v="1068" actId="1076"/>
          <ac:picMkLst>
            <pc:docMk/>
            <pc:sldMk cId="422901497" sldId="456"/>
            <ac:picMk id="4" creationId="{5F0BEF1A-C896-4F4E-A950-C938E27E16DE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14:14:15.640" v="1107" actId="1076"/>
        <pc:sldMkLst>
          <pc:docMk/>
          <pc:sldMk cId="545704479" sldId="457"/>
        </pc:sldMkLst>
        <pc:spChg chg="del">
          <ac:chgData name="Jose Ignacio" userId="10fed6ff-91b1-40e3-bb04-3fd3d05d5c84" providerId="ADAL" clId="{A9FD1A25-3005-461D-B9A6-0ACF50EB2541}" dt="2020-10-12T14:08:09.980" v="1062" actId="478"/>
          <ac:spMkLst>
            <pc:docMk/>
            <pc:sldMk cId="545704479" sldId="457"/>
            <ac:spMk id="3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2T14:08:11.546" v="1063" actId="478"/>
          <ac:spMkLst>
            <pc:docMk/>
            <pc:sldMk cId="545704479" sldId="457"/>
            <ac:spMk id="6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2T14:13:51.005" v="1105" actId="6549"/>
          <ac:spMkLst>
            <pc:docMk/>
            <pc:sldMk cId="545704479" sldId="457"/>
            <ac:spMk id="157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2T14:08:09.980" v="1062" actId="478"/>
          <ac:picMkLst>
            <pc:docMk/>
            <pc:sldMk cId="545704479" sldId="457"/>
            <ac:picMk id="2" creationId="{00000000-0000-0000-0000-000000000000}"/>
          </ac:picMkLst>
        </pc:picChg>
        <pc:picChg chg="add mod">
          <ac:chgData name="Jose Ignacio" userId="10fed6ff-91b1-40e3-bb04-3fd3d05d5c84" providerId="ADAL" clId="{A9FD1A25-3005-461D-B9A6-0ACF50EB2541}" dt="2020-10-12T14:14:15.640" v="1107" actId="1076"/>
          <ac:picMkLst>
            <pc:docMk/>
            <pc:sldMk cId="545704479" sldId="457"/>
            <ac:picMk id="4" creationId="{D99505B6-3714-45B9-87B4-6465755CCCE9}"/>
          </ac:picMkLst>
        </pc:picChg>
      </pc:sldChg>
      <pc:sldChg chg="delSp add del">
        <pc:chgData name="Jose Ignacio" userId="10fed6ff-91b1-40e3-bb04-3fd3d05d5c84" providerId="ADAL" clId="{A9FD1A25-3005-461D-B9A6-0ACF50EB2541}" dt="2020-10-12T14:13:07.908" v="1083" actId="2696"/>
        <pc:sldMkLst>
          <pc:docMk/>
          <pc:sldMk cId="2334438865" sldId="458"/>
        </pc:sldMkLst>
        <pc:spChg chg="del">
          <ac:chgData name="Jose Ignacio" userId="10fed6ff-91b1-40e3-bb04-3fd3d05d5c84" providerId="ADAL" clId="{A9FD1A25-3005-461D-B9A6-0ACF50EB2541}" dt="2020-10-12T14:08:02.042" v="1060" actId="478"/>
          <ac:spMkLst>
            <pc:docMk/>
            <pc:sldMk cId="2334438865" sldId="458"/>
            <ac:spMk id="3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2T14:08:03.689" v="1061" actId="478"/>
          <ac:spMkLst>
            <pc:docMk/>
            <pc:sldMk cId="2334438865" sldId="458"/>
            <ac:spMk id="6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2T14:07:59.454" v="1059" actId="478"/>
          <ac:picMkLst>
            <pc:docMk/>
            <pc:sldMk cId="2334438865" sldId="458"/>
            <ac:picMk id="2" creationId="{00000000-0000-0000-0000-000000000000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15:28:25.797" v="1146"/>
        <pc:sldMkLst>
          <pc:docMk/>
          <pc:sldMk cId="4260168520" sldId="459"/>
        </pc:sldMkLst>
        <pc:spChg chg="mod">
          <ac:chgData name="Jose Ignacio" userId="10fed6ff-91b1-40e3-bb04-3fd3d05d5c84" providerId="ADAL" clId="{A9FD1A25-3005-461D-B9A6-0ACF50EB2541}" dt="2020-10-12T14:17:35.151" v="1123" actId="20577"/>
          <ac:spMkLst>
            <pc:docMk/>
            <pc:sldMk cId="4260168520" sldId="459"/>
            <ac:spMk id="157" creationId="{00000000-0000-0000-0000-000000000000}"/>
          </ac:spMkLst>
        </pc:spChg>
        <pc:picChg chg="add del mod">
          <ac:chgData name="Jose Ignacio" userId="10fed6ff-91b1-40e3-bb04-3fd3d05d5c84" providerId="ADAL" clId="{A9FD1A25-3005-461D-B9A6-0ACF50EB2541}" dt="2020-10-12T14:18:17.354" v="1130"/>
          <ac:picMkLst>
            <pc:docMk/>
            <pc:sldMk cId="4260168520" sldId="459"/>
            <ac:picMk id="2" creationId="{DE35218B-493C-40F0-92E1-7AFFFA04BCA9}"/>
          </ac:picMkLst>
        </pc:picChg>
        <pc:picChg chg="add del">
          <ac:chgData name="Jose Ignacio" userId="10fed6ff-91b1-40e3-bb04-3fd3d05d5c84" providerId="ADAL" clId="{A9FD1A25-3005-461D-B9A6-0ACF50EB2541}" dt="2020-10-12T14:18:12.378" v="1127"/>
          <ac:picMkLst>
            <pc:docMk/>
            <pc:sldMk cId="4260168520" sldId="459"/>
            <ac:picMk id="4" creationId="{879C1DA2-B662-4976-8104-64EF62ADE5B6}"/>
          </ac:picMkLst>
        </pc:picChg>
        <pc:picChg chg="add del mod">
          <ac:chgData name="Jose Ignacio" userId="10fed6ff-91b1-40e3-bb04-3fd3d05d5c84" providerId="ADAL" clId="{A9FD1A25-3005-461D-B9A6-0ACF50EB2541}" dt="2020-10-12T14:18:26.951" v="1134" actId="478"/>
          <ac:picMkLst>
            <pc:docMk/>
            <pc:sldMk cId="4260168520" sldId="459"/>
            <ac:picMk id="5" creationId="{2C3A810A-B23F-498D-A746-06947D48C195}"/>
          </ac:picMkLst>
        </pc:picChg>
        <pc:picChg chg="add mod ord">
          <ac:chgData name="Jose Ignacio" userId="10fed6ff-91b1-40e3-bb04-3fd3d05d5c84" providerId="ADAL" clId="{A9FD1A25-3005-461D-B9A6-0ACF50EB2541}" dt="2020-10-12T14:18:39.112" v="1138" actId="1076"/>
          <ac:picMkLst>
            <pc:docMk/>
            <pc:sldMk cId="4260168520" sldId="459"/>
            <ac:picMk id="6" creationId="{486D8479-8F83-4CE3-914F-60A534E63AE7}"/>
          </ac:picMkLst>
        </pc:picChg>
        <pc:picChg chg="add del">
          <ac:chgData name="Jose Ignacio" userId="10fed6ff-91b1-40e3-bb04-3fd3d05d5c84" providerId="ADAL" clId="{A9FD1A25-3005-461D-B9A6-0ACF50EB2541}" dt="2020-10-12T14:18:41.847" v="1139" actId="478"/>
          <ac:picMkLst>
            <pc:docMk/>
            <pc:sldMk cId="4260168520" sldId="459"/>
            <ac:picMk id="7" creationId="{995CFE1D-6F61-49EE-B533-88033BBDE2B3}"/>
          </ac:picMkLst>
        </pc:picChg>
        <pc:picChg chg="add del">
          <ac:chgData name="Jose Ignacio" userId="10fed6ff-91b1-40e3-bb04-3fd3d05d5c84" providerId="ADAL" clId="{A9FD1A25-3005-461D-B9A6-0ACF50EB2541}" dt="2020-10-12T15:28:25.797" v="1146"/>
          <ac:picMkLst>
            <pc:docMk/>
            <pc:sldMk cId="4260168520" sldId="459"/>
            <ac:picMk id="8" creationId="{87311014-D363-4612-A079-3EA95D6A2826}"/>
          </ac:picMkLst>
        </pc:picChg>
      </pc:sldChg>
      <pc:sldChg chg="addSp delSp modSp add">
        <pc:chgData name="Jose Ignacio" userId="10fed6ff-91b1-40e3-bb04-3fd3d05d5c84" providerId="ADAL" clId="{A9FD1A25-3005-461D-B9A6-0ACF50EB2541}" dt="2020-10-12T15:30:31.733" v="1171" actId="20577"/>
        <pc:sldMkLst>
          <pc:docMk/>
          <pc:sldMk cId="3152803098" sldId="460"/>
        </pc:sldMkLst>
        <pc:spChg chg="mod">
          <ac:chgData name="Jose Ignacio" userId="10fed6ff-91b1-40e3-bb04-3fd3d05d5c84" providerId="ADAL" clId="{A9FD1A25-3005-461D-B9A6-0ACF50EB2541}" dt="2020-10-12T15:30:31.733" v="1171" actId="20577"/>
          <ac:spMkLst>
            <pc:docMk/>
            <pc:sldMk cId="3152803098" sldId="460"/>
            <ac:spMk id="157" creationId="{00000000-0000-0000-0000-000000000000}"/>
          </ac:spMkLst>
        </pc:spChg>
        <pc:picChg chg="add del mod">
          <ac:chgData name="Jose Ignacio" userId="10fed6ff-91b1-40e3-bb04-3fd3d05d5c84" providerId="ADAL" clId="{A9FD1A25-3005-461D-B9A6-0ACF50EB2541}" dt="2020-10-12T15:28:16.210" v="1144"/>
          <ac:picMkLst>
            <pc:docMk/>
            <pc:sldMk cId="3152803098" sldId="460"/>
            <ac:picMk id="2" creationId="{BF5BB7CE-613A-4B21-91DE-6467BBE672C7}"/>
          </ac:picMkLst>
        </pc:picChg>
        <pc:picChg chg="add del mod">
          <ac:chgData name="Jose Ignacio" userId="10fed6ff-91b1-40e3-bb04-3fd3d05d5c84" providerId="ADAL" clId="{A9FD1A25-3005-461D-B9A6-0ACF50EB2541}" dt="2020-10-12T15:29:02.725" v="1150"/>
          <ac:picMkLst>
            <pc:docMk/>
            <pc:sldMk cId="3152803098" sldId="460"/>
            <ac:picMk id="5" creationId="{927F3052-6C05-4CB5-870C-96CD835F1B02}"/>
          </ac:picMkLst>
        </pc:picChg>
        <pc:picChg chg="del">
          <ac:chgData name="Jose Ignacio" userId="10fed6ff-91b1-40e3-bb04-3fd3d05d5c84" providerId="ADAL" clId="{A9FD1A25-3005-461D-B9A6-0ACF50EB2541}" dt="2020-10-12T15:29:10" v="1154" actId="478"/>
          <ac:picMkLst>
            <pc:docMk/>
            <pc:sldMk cId="3152803098" sldId="460"/>
            <ac:picMk id="6" creationId="{486D8479-8F83-4CE3-914F-60A534E63AE7}"/>
          </ac:picMkLst>
        </pc:picChg>
        <pc:picChg chg="add del mod">
          <ac:chgData name="Jose Ignacio" userId="10fed6ff-91b1-40e3-bb04-3fd3d05d5c84" providerId="ADAL" clId="{A9FD1A25-3005-461D-B9A6-0ACF50EB2541}" dt="2020-10-12T15:29:08.360" v="1153"/>
          <ac:picMkLst>
            <pc:docMk/>
            <pc:sldMk cId="3152803098" sldId="460"/>
            <ac:picMk id="7" creationId="{8E3CF02B-3CCC-4109-9B4F-18AA5C80FE8F}"/>
          </ac:picMkLst>
        </pc:picChg>
        <pc:picChg chg="add">
          <ac:chgData name="Jose Ignacio" userId="10fed6ff-91b1-40e3-bb04-3fd3d05d5c84" providerId="ADAL" clId="{A9FD1A25-3005-461D-B9A6-0ACF50EB2541}" dt="2020-10-12T15:29:10.593" v="1155"/>
          <ac:picMkLst>
            <pc:docMk/>
            <pc:sldMk cId="3152803098" sldId="460"/>
            <ac:picMk id="8" creationId="{EC0AF58A-3785-4402-8A87-72C4466F42B2}"/>
          </ac:picMkLst>
        </pc:picChg>
      </pc:sldChg>
      <pc:sldChg chg="add del">
        <pc:chgData name="Jose Ignacio" userId="10fed6ff-91b1-40e3-bb04-3fd3d05d5c84" providerId="ADAL" clId="{A9FD1A25-3005-461D-B9A6-0ACF50EB2541}" dt="2020-10-12T15:30:04.605" v="1157" actId="2696"/>
        <pc:sldMkLst>
          <pc:docMk/>
          <pc:sldMk cId="4031088618" sldId="461"/>
        </pc:sldMkLst>
      </pc:sldChg>
      <pc:sldChg chg="addSp delSp modSp add">
        <pc:chgData name="Jose Ignacio" userId="10fed6ff-91b1-40e3-bb04-3fd3d05d5c84" providerId="ADAL" clId="{A9FD1A25-3005-461D-B9A6-0ACF50EB2541}" dt="2020-10-12T15:31:20.465" v="1196"/>
        <pc:sldMkLst>
          <pc:docMk/>
          <pc:sldMk cId="1218193554" sldId="462"/>
        </pc:sldMkLst>
        <pc:spChg chg="mod">
          <ac:chgData name="Jose Ignacio" userId="10fed6ff-91b1-40e3-bb04-3fd3d05d5c84" providerId="ADAL" clId="{A9FD1A25-3005-461D-B9A6-0ACF50EB2541}" dt="2020-10-12T15:30:44.640" v="1188" actId="20577"/>
          <ac:spMkLst>
            <pc:docMk/>
            <pc:sldMk cId="1218193554" sldId="462"/>
            <ac:spMk id="157" creationId="{00000000-0000-0000-0000-000000000000}"/>
          </ac:spMkLst>
        </pc:spChg>
        <pc:picChg chg="add del mod">
          <ac:chgData name="Jose Ignacio" userId="10fed6ff-91b1-40e3-bb04-3fd3d05d5c84" providerId="ADAL" clId="{A9FD1A25-3005-461D-B9A6-0ACF50EB2541}" dt="2020-10-12T15:31:18.339" v="1194"/>
          <ac:picMkLst>
            <pc:docMk/>
            <pc:sldMk cId="1218193554" sldId="462"/>
            <ac:picMk id="2" creationId="{E1CF0A8C-683E-49ED-9DD2-25B747572190}"/>
          </ac:picMkLst>
        </pc:picChg>
        <pc:picChg chg="add">
          <ac:chgData name="Jose Ignacio" userId="10fed6ff-91b1-40e3-bb04-3fd3d05d5c84" providerId="ADAL" clId="{A9FD1A25-3005-461D-B9A6-0ACF50EB2541}" dt="2020-10-12T15:31:20.465" v="1196"/>
          <ac:picMkLst>
            <pc:docMk/>
            <pc:sldMk cId="1218193554" sldId="462"/>
            <ac:picMk id="5" creationId="{961BE408-8340-4BC9-963D-EA1C23A35690}"/>
          </ac:picMkLst>
        </pc:picChg>
        <pc:picChg chg="del">
          <ac:chgData name="Jose Ignacio" userId="10fed6ff-91b1-40e3-bb04-3fd3d05d5c84" providerId="ADAL" clId="{A9FD1A25-3005-461D-B9A6-0ACF50EB2541}" dt="2020-10-12T15:31:19.904" v="1195" actId="478"/>
          <ac:picMkLst>
            <pc:docMk/>
            <pc:sldMk cId="1218193554" sldId="462"/>
            <ac:picMk id="8" creationId="{EC0AF58A-3785-4402-8A87-72C4466F42B2}"/>
          </ac:picMkLst>
        </pc:picChg>
      </pc:sldChg>
      <pc:sldChg chg="add del">
        <pc:chgData name="Jose Ignacio" userId="10fed6ff-91b1-40e3-bb04-3fd3d05d5c84" providerId="ADAL" clId="{A9FD1A25-3005-461D-B9A6-0ACF50EB2541}" dt="2020-10-12T15:34:08.925" v="1220" actId="2696"/>
        <pc:sldMkLst>
          <pc:docMk/>
          <pc:sldMk cId="589680184" sldId="463"/>
        </pc:sldMkLst>
      </pc:sldChg>
      <pc:sldChg chg="add del">
        <pc:chgData name="Jose Ignacio" userId="10fed6ff-91b1-40e3-bb04-3fd3d05d5c84" providerId="ADAL" clId="{A9FD1A25-3005-461D-B9A6-0ACF50EB2541}" dt="2020-10-12T15:30:49.527" v="1190"/>
        <pc:sldMkLst>
          <pc:docMk/>
          <pc:sldMk cId="3836404945" sldId="463"/>
        </pc:sldMkLst>
      </pc:sldChg>
      <pc:sldChg chg="add del">
        <pc:chgData name="Jose Ignacio" userId="10fed6ff-91b1-40e3-bb04-3fd3d05d5c84" providerId="ADAL" clId="{A9FD1A25-3005-461D-B9A6-0ACF50EB2541}" dt="2020-10-12T15:34:08.914" v="1219" actId="2696"/>
        <pc:sldMkLst>
          <pc:docMk/>
          <pc:sldMk cId="3185700386" sldId="464"/>
        </pc:sldMkLst>
      </pc:sldChg>
      <pc:sldChg chg="add">
        <pc:chgData name="Jose Ignacio" userId="10fed6ff-91b1-40e3-bb04-3fd3d05d5c84" providerId="ADAL" clId="{A9FD1A25-3005-461D-B9A6-0ACF50EB2541}" dt="2020-10-12T15:33:00.021" v="1197"/>
        <pc:sldMkLst>
          <pc:docMk/>
          <pc:sldMk cId="4147576587" sldId="465"/>
        </pc:sldMkLst>
      </pc:sldChg>
      <pc:sldChg chg="addSp delSp modSp add">
        <pc:chgData name="Jose Ignacio" userId="10fed6ff-91b1-40e3-bb04-3fd3d05d5c84" providerId="ADAL" clId="{A9FD1A25-3005-461D-B9A6-0ACF50EB2541}" dt="2020-10-13T08:04:28.545" v="1246" actId="1076"/>
        <pc:sldMkLst>
          <pc:docMk/>
          <pc:sldMk cId="3705005217" sldId="466"/>
        </pc:sldMkLst>
        <pc:spChg chg="mod">
          <ac:chgData name="Jose Ignacio" userId="10fed6ff-91b1-40e3-bb04-3fd3d05d5c84" providerId="ADAL" clId="{A9FD1A25-3005-461D-B9A6-0ACF50EB2541}" dt="2020-10-13T08:02:46.314" v="1237" actId="20577"/>
          <ac:spMkLst>
            <pc:docMk/>
            <pc:sldMk cId="3705005217" sldId="466"/>
            <ac:spMk id="157" creationId="{00000000-0000-0000-0000-000000000000}"/>
          </ac:spMkLst>
        </pc:spChg>
        <pc:picChg chg="add del">
          <ac:chgData name="Jose Ignacio" userId="10fed6ff-91b1-40e3-bb04-3fd3d05d5c84" providerId="ADAL" clId="{A9FD1A25-3005-461D-B9A6-0ACF50EB2541}" dt="2020-10-13T08:03:49.364" v="1240"/>
          <ac:picMkLst>
            <pc:docMk/>
            <pc:sldMk cId="3705005217" sldId="466"/>
            <ac:picMk id="2" creationId="{BCADF90C-F013-423D-B4D0-13507B558FE2}"/>
          </ac:picMkLst>
        </pc:picChg>
        <pc:picChg chg="add mod">
          <ac:chgData name="Jose Ignacio" userId="10fed6ff-91b1-40e3-bb04-3fd3d05d5c84" providerId="ADAL" clId="{A9FD1A25-3005-461D-B9A6-0ACF50EB2541}" dt="2020-10-13T08:04:28.545" v="1246" actId="1076"/>
          <ac:picMkLst>
            <pc:docMk/>
            <pc:sldMk cId="3705005217" sldId="466"/>
            <ac:picMk id="3" creationId="{F1424524-DAB4-400E-8F4F-F819F938FA2E}"/>
          </ac:picMkLst>
        </pc:picChg>
        <pc:picChg chg="add del">
          <ac:chgData name="Jose Ignacio" userId="10fed6ff-91b1-40e3-bb04-3fd3d05d5c84" providerId="ADAL" clId="{A9FD1A25-3005-461D-B9A6-0ACF50EB2541}" dt="2020-10-13T08:04:15.315" v="1245" actId="478"/>
          <ac:picMkLst>
            <pc:docMk/>
            <pc:sldMk cId="3705005217" sldId="466"/>
            <ac:picMk id="4" creationId="{D99505B6-3714-45B9-87B4-6465755CCCE9}"/>
          </ac:picMkLst>
        </pc:picChg>
      </pc:sldChg>
      <pc:sldChg chg="modSp add">
        <pc:chgData name="Jose Ignacio" userId="10fed6ff-91b1-40e3-bb04-3fd3d05d5c84" providerId="ADAL" clId="{A9FD1A25-3005-461D-B9A6-0ACF50EB2541}" dt="2020-10-13T08:12:00.631" v="1259" actId="1076"/>
        <pc:sldMkLst>
          <pc:docMk/>
          <pc:sldMk cId="2208462120" sldId="467"/>
        </pc:sldMkLst>
        <pc:spChg chg="mod">
          <ac:chgData name="Jose Ignacio" userId="10fed6ff-91b1-40e3-bb04-3fd3d05d5c84" providerId="ADAL" clId="{A9FD1A25-3005-461D-B9A6-0ACF50EB2541}" dt="2020-10-13T08:11:47.275" v="1252" actId="20577"/>
          <ac:spMkLst>
            <pc:docMk/>
            <pc:sldMk cId="2208462120" sldId="467"/>
            <ac:spMk id="157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3T08:12:00.631" v="1259" actId="1076"/>
          <ac:spMkLst>
            <pc:docMk/>
            <pc:sldMk cId="2208462120" sldId="467"/>
            <ac:spMk id="158" creationId="{00000000-0000-0000-0000-000000000000}"/>
          </ac:spMkLst>
        </pc:spChg>
      </pc:sldChg>
      <pc:sldChg chg="addSp delSp modSp add">
        <pc:chgData name="Jose Ignacio" userId="10fed6ff-91b1-40e3-bb04-3fd3d05d5c84" providerId="ADAL" clId="{A9FD1A25-3005-461D-B9A6-0ACF50EB2541}" dt="2020-10-13T08:51:08.628" v="1284" actId="1076"/>
        <pc:sldMkLst>
          <pc:docMk/>
          <pc:sldMk cId="2058870501" sldId="468"/>
        </pc:sldMkLst>
        <pc:spChg chg="mod">
          <ac:chgData name="Jose Ignacio" userId="10fed6ff-91b1-40e3-bb04-3fd3d05d5c84" providerId="ADAL" clId="{A9FD1A25-3005-461D-B9A6-0ACF50EB2541}" dt="2020-10-13T08:48:23.186" v="1267" actId="20577"/>
          <ac:spMkLst>
            <pc:docMk/>
            <pc:sldMk cId="2058870501" sldId="468"/>
            <ac:spMk id="157" creationId="{00000000-0000-0000-0000-000000000000}"/>
          </ac:spMkLst>
        </pc:spChg>
        <pc:spChg chg="del mod">
          <ac:chgData name="Jose Ignacio" userId="10fed6ff-91b1-40e3-bb04-3fd3d05d5c84" providerId="ADAL" clId="{A9FD1A25-3005-461D-B9A6-0ACF50EB2541}" dt="2020-10-13T08:48:27.901" v="1269" actId="478"/>
          <ac:spMkLst>
            <pc:docMk/>
            <pc:sldMk cId="2058870501" sldId="468"/>
            <ac:spMk id="158" creationId="{00000000-0000-0000-0000-000000000000}"/>
          </ac:spMkLst>
        </pc:spChg>
        <pc:picChg chg="add del mod">
          <ac:chgData name="Jose Ignacio" userId="10fed6ff-91b1-40e3-bb04-3fd3d05d5c84" providerId="ADAL" clId="{A9FD1A25-3005-461D-B9A6-0ACF50EB2541}" dt="2020-10-13T08:50:07.970" v="1276" actId="478"/>
          <ac:picMkLst>
            <pc:docMk/>
            <pc:sldMk cId="2058870501" sldId="468"/>
            <ac:picMk id="1026" creationId="{AFAFC61D-F6E9-4729-87CB-F7A7912DC016}"/>
          </ac:picMkLst>
        </pc:picChg>
        <pc:picChg chg="add mod">
          <ac:chgData name="Jose Ignacio" userId="10fed6ff-91b1-40e3-bb04-3fd3d05d5c84" providerId="ADAL" clId="{A9FD1A25-3005-461D-B9A6-0ACF50EB2541}" dt="2020-10-13T08:51:08.628" v="1284" actId="1076"/>
          <ac:picMkLst>
            <pc:docMk/>
            <pc:sldMk cId="2058870501" sldId="468"/>
            <ac:picMk id="1028" creationId="{B800F9E9-2DEC-4163-A857-CBB05F8D4F0F}"/>
          </ac:picMkLst>
        </pc:picChg>
        <pc:picChg chg="add del">
          <ac:chgData name="Jose Ignacio" userId="10fed6ff-91b1-40e3-bb04-3fd3d05d5c84" providerId="ADAL" clId="{A9FD1A25-3005-461D-B9A6-0ACF50EB2541}" dt="2020-10-13T08:51:05.529" v="1283"/>
          <ac:picMkLst>
            <pc:docMk/>
            <pc:sldMk cId="2058870501" sldId="468"/>
            <ac:picMk id="1030" creationId="{3F33A06B-7C53-471A-8C85-2581628FBD3A}"/>
          </ac:picMkLst>
        </pc:picChg>
      </pc:sldChg>
      <pc:sldChg chg="add del">
        <pc:chgData name="Jose Ignacio" userId="10fed6ff-91b1-40e3-bb04-3fd3d05d5c84" providerId="ADAL" clId="{A9FD1A25-3005-461D-B9A6-0ACF50EB2541}" dt="2020-10-13T08:48:30.146" v="1271"/>
        <pc:sldMkLst>
          <pc:docMk/>
          <pc:sldMk cId="427160816" sldId="469"/>
        </pc:sldMkLst>
      </pc:sldChg>
      <pc:sldChg chg="addSp delSp modSp add">
        <pc:chgData name="Jose Ignacio" userId="10fed6ff-91b1-40e3-bb04-3fd3d05d5c84" providerId="ADAL" clId="{A9FD1A25-3005-461D-B9A6-0ACF50EB2541}" dt="2020-10-13T08:51:22.580" v="1288" actId="1076"/>
        <pc:sldMkLst>
          <pc:docMk/>
          <pc:sldMk cId="1182812358" sldId="469"/>
        </pc:sldMkLst>
        <pc:picChg chg="add mod">
          <ac:chgData name="Jose Ignacio" userId="10fed6ff-91b1-40e3-bb04-3fd3d05d5c84" providerId="ADAL" clId="{A9FD1A25-3005-461D-B9A6-0ACF50EB2541}" dt="2020-10-13T08:51:22.580" v="1288" actId="1076"/>
          <ac:picMkLst>
            <pc:docMk/>
            <pc:sldMk cId="1182812358" sldId="469"/>
            <ac:picMk id="4" creationId="{A087F94F-0B03-439B-96C6-CB2B6601826B}"/>
          </ac:picMkLst>
        </pc:picChg>
        <pc:picChg chg="del">
          <ac:chgData name="Jose Ignacio" userId="10fed6ff-91b1-40e3-bb04-3fd3d05d5c84" providerId="ADAL" clId="{A9FD1A25-3005-461D-B9A6-0ACF50EB2541}" dt="2020-10-13T08:51:12.139" v="1285" actId="478"/>
          <ac:picMkLst>
            <pc:docMk/>
            <pc:sldMk cId="1182812358" sldId="469"/>
            <ac:picMk id="1026" creationId="{AFAFC61D-F6E9-4729-87CB-F7A7912DC016}"/>
          </ac:picMkLst>
        </pc:picChg>
      </pc:sldChg>
      <pc:sldChg chg="modSp add">
        <pc:chgData name="Jose Ignacio" userId="10fed6ff-91b1-40e3-bb04-3fd3d05d5c84" providerId="ADAL" clId="{A9FD1A25-3005-461D-B9A6-0ACF50EB2541}" dt="2020-10-13T09:06:32.738" v="1312" actId="1076"/>
        <pc:sldMkLst>
          <pc:docMk/>
          <pc:sldMk cId="499425540" sldId="470"/>
        </pc:sldMkLst>
        <pc:picChg chg="mod">
          <ac:chgData name="Jose Ignacio" userId="10fed6ff-91b1-40e3-bb04-3fd3d05d5c84" providerId="ADAL" clId="{A9FD1A25-3005-461D-B9A6-0ACF50EB2541}" dt="2020-10-13T09:06:32.738" v="1312" actId="1076"/>
          <ac:picMkLst>
            <pc:docMk/>
            <pc:sldMk cId="499425540" sldId="470"/>
            <ac:picMk id="1026" creationId="{AFAFC61D-F6E9-4729-87CB-F7A7912DC016}"/>
          </ac:picMkLst>
        </pc:picChg>
      </pc:sldChg>
      <pc:sldChg chg="addSp delSp modSp add">
        <pc:chgData name="Jose Ignacio" userId="10fed6ff-91b1-40e3-bb04-3fd3d05d5c84" providerId="ADAL" clId="{A9FD1A25-3005-461D-B9A6-0ACF50EB2541}" dt="2020-10-13T08:52:35.364" v="1293" actId="1076"/>
        <pc:sldMkLst>
          <pc:docMk/>
          <pc:sldMk cId="3853365432" sldId="471"/>
        </pc:sldMkLst>
        <pc:picChg chg="del">
          <ac:chgData name="Jose Ignacio" userId="10fed6ff-91b1-40e3-bb04-3fd3d05d5c84" providerId="ADAL" clId="{A9FD1A25-3005-461D-B9A6-0ACF50EB2541}" dt="2020-10-13T08:52:23.600" v="1290" actId="478"/>
          <ac:picMkLst>
            <pc:docMk/>
            <pc:sldMk cId="3853365432" sldId="471"/>
            <ac:picMk id="1026" creationId="{AFAFC61D-F6E9-4729-87CB-F7A7912DC016}"/>
          </ac:picMkLst>
        </pc:picChg>
        <pc:picChg chg="add mod">
          <ac:chgData name="Jose Ignacio" userId="10fed6ff-91b1-40e3-bb04-3fd3d05d5c84" providerId="ADAL" clId="{A9FD1A25-3005-461D-B9A6-0ACF50EB2541}" dt="2020-10-13T08:52:35.364" v="1293" actId="1076"/>
          <ac:picMkLst>
            <pc:docMk/>
            <pc:sldMk cId="3853365432" sldId="471"/>
            <ac:picMk id="4098" creationId="{1FE50638-BC1D-4842-B00D-8CABBBF55CFF}"/>
          </ac:picMkLst>
        </pc:picChg>
      </pc:sldChg>
      <pc:sldChg chg="delSp modSp add">
        <pc:chgData name="Jose Ignacio" userId="10fed6ff-91b1-40e3-bb04-3fd3d05d5c84" providerId="ADAL" clId="{A9FD1A25-3005-461D-B9A6-0ACF50EB2541}" dt="2020-10-13T09:36:14.304" v="1630"/>
        <pc:sldMkLst>
          <pc:docMk/>
          <pc:sldMk cId="1860163498" sldId="472"/>
        </pc:sldMkLst>
        <pc:spChg chg="mod">
          <ac:chgData name="Jose Ignacio" userId="10fed6ff-91b1-40e3-bb04-3fd3d05d5c84" providerId="ADAL" clId="{A9FD1A25-3005-461D-B9A6-0ACF50EB2541}" dt="2020-10-13T09:07:19.514" v="1320" actId="20577"/>
          <ac:spMkLst>
            <pc:docMk/>
            <pc:sldMk cId="1860163498" sldId="472"/>
            <ac:spMk id="157" creationId="{00000000-0000-0000-0000-000000000000}"/>
          </ac:spMkLst>
        </pc:spChg>
        <pc:spChg chg="mod">
          <ac:chgData name="Jose Ignacio" userId="10fed6ff-91b1-40e3-bb04-3fd3d05d5c84" providerId="ADAL" clId="{A9FD1A25-3005-461D-B9A6-0ACF50EB2541}" dt="2020-10-13T09:36:14.304" v="1630"/>
          <ac:spMkLst>
            <pc:docMk/>
            <pc:sldMk cId="1860163498" sldId="472"/>
            <ac:spMk id="158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3T09:07:28.218" v="1340" actId="478"/>
          <ac:picMkLst>
            <pc:docMk/>
            <pc:sldMk cId="1860163498" sldId="472"/>
            <ac:picMk id="5" creationId="{00000000-0000-0000-0000-000000000000}"/>
          </ac:picMkLst>
        </pc:picChg>
      </pc:sldChg>
      <pc:sldChg chg="modSp add del">
        <pc:chgData name="Jose Ignacio" userId="10fed6ff-91b1-40e3-bb04-3fd3d05d5c84" providerId="ADAL" clId="{A9FD1A25-3005-461D-B9A6-0ACF50EB2541}" dt="2020-10-13T09:35:24.506" v="1613" actId="2696"/>
        <pc:sldMkLst>
          <pc:docMk/>
          <pc:sldMk cId="2974834957" sldId="473"/>
        </pc:sldMkLst>
        <pc:spChg chg="mod">
          <ac:chgData name="Jose Ignacio" userId="10fed6ff-91b1-40e3-bb04-3fd3d05d5c84" providerId="ADAL" clId="{A9FD1A25-3005-461D-B9A6-0ACF50EB2541}" dt="2020-10-13T09:15:03.708" v="1538" actId="20577"/>
          <ac:spMkLst>
            <pc:docMk/>
            <pc:sldMk cId="2974834957" sldId="473"/>
            <ac:spMk id="157" creationId="{00000000-0000-0000-0000-000000000000}"/>
          </ac:spMkLst>
        </pc:spChg>
      </pc:sldChg>
      <pc:sldMasterChg chg="delSldLayout">
        <pc:chgData name="Jose Ignacio" userId="10fed6ff-91b1-40e3-bb04-3fd3d05d5c84" providerId="ADAL" clId="{A9FD1A25-3005-461D-B9A6-0ACF50EB2541}" dt="2020-10-13T09:05:30.480" v="1311" actId="2696"/>
        <pc:sldMasterMkLst>
          <pc:docMk/>
          <pc:sldMasterMk cId="0" sldId="2147483648"/>
        </pc:sldMasterMkLst>
        <pc:sldLayoutChg chg="del">
          <pc:chgData name="Jose Ignacio" userId="10fed6ff-91b1-40e3-bb04-3fd3d05d5c84" providerId="ADAL" clId="{A9FD1A25-3005-461D-B9A6-0ACF50EB2541}" dt="2020-10-13T09:01:48.628" v="1295" actId="2696"/>
          <pc:sldLayoutMkLst>
            <pc:docMk/>
            <pc:sldMasterMk cId="0" sldId="2147483648"/>
            <pc:sldLayoutMk cId="2122726913" sldId="2147483687"/>
          </pc:sldLayoutMkLst>
        </pc:sldLayoutChg>
        <pc:sldLayoutChg chg="del">
          <pc:chgData name="Jose Ignacio" userId="10fed6ff-91b1-40e3-bb04-3fd3d05d5c84" providerId="ADAL" clId="{A9FD1A25-3005-461D-B9A6-0ACF50EB2541}" dt="2020-10-13T09:05:30.480" v="1311" actId="2696"/>
          <pc:sldLayoutMkLst>
            <pc:docMk/>
            <pc:sldMasterMk cId="0" sldId="2147483648"/>
            <pc:sldLayoutMk cId="3882045551" sldId="2147483687"/>
          </pc:sldLayoutMkLst>
        </pc:sldLayoutChg>
      </pc:sldMasterChg>
      <pc:sldMasterChg chg="del">
        <pc:chgData name="Jose Ignacio" userId="10fed6ff-91b1-40e3-bb04-3fd3d05d5c84" providerId="ADAL" clId="{A9FD1A25-3005-461D-B9A6-0ACF50EB2541}" dt="2020-10-13T09:05:14.396" v="1310" actId="2696"/>
        <pc:sldMasterMkLst>
          <pc:docMk/>
          <pc:sldMasterMk cId="3153478469" sldId="2147483687"/>
        </pc:sldMasterMkLst>
      </pc:sldMasterChg>
      <pc:sldMasterChg chg="delSp del delSldLayout">
        <pc:chgData name="Jose Ignacio" userId="10fed6ff-91b1-40e3-bb04-3fd3d05d5c84" providerId="ADAL" clId="{A9FD1A25-3005-461D-B9A6-0ACF50EB2541}" dt="2020-10-13T09:05:00.953" v="1309" actId="2696"/>
        <pc:sldMasterMkLst>
          <pc:docMk/>
          <pc:sldMasterMk cId="3200137061" sldId="2147483687"/>
        </pc:sldMasterMkLst>
        <pc:spChg chg="del">
          <ac:chgData name="Jose Ignacio" userId="10fed6ff-91b1-40e3-bb04-3fd3d05d5c84" providerId="ADAL" clId="{A9FD1A25-3005-461D-B9A6-0ACF50EB2541}" dt="2020-10-13T09:02:15.850" v="1308" actId="478"/>
          <ac:spMkLst>
            <pc:docMk/>
            <pc:sldMasterMk cId="3200137061" sldId="2147483687"/>
            <ac:spMk id="80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3T09:02:15.850" v="1308" actId="478"/>
          <ac:spMkLst>
            <pc:docMk/>
            <pc:sldMasterMk cId="3200137061" sldId="2147483687"/>
            <ac:spMk id="82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3T09:02:15.850" v="1308" actId="478"/>
          <ac:spMkLst>
            <pc:docMk/>
            <pc:sldMasterMk cId="3200137061" sldId="2147483687"/>
            <ac:spMk id="84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3T09:02:15.850" v="1308" actId="478"/>
          <ac:spMkLst>
            <pc:docMk/>
            <pc:sldMasterMk cId="3200137061" sldId="2147483687"/>
            <ac:spMk id="85" creationId="{00000000-0000-0000-0000-000000000000}"/>
          </ac:spMkLst>
        </pc:spChg>
        <pc:spChg chg="del">
          <ac:chgData name="Jose Ignacio" userId="10fed6ff-91b1-40e3-bb04-3fd3d05d5c84" providerId="ADAL" clId="{A9FD1A25-3005-461D-B9A6-0ACF50EB2541}" dt="2020-10-13T09:02:15.850" v="1308" actId="478"/>
          <ac:spMkLst>
            <pc:docMk/>
            <pc:sldMasterMk cId="3200137061" sldId="2147483687"/>
            <ac:spMk id="87" creationId="{00000000-0000-0000-0000-000000000000}"/>
          </ac:spMkLst>
        </pc:spChg>
        <pc:picChg chg="del">
          <ac:chgData name="Jose Ignacio" userId="10fed6ff-91b1-40e3-bb04-3fd3d05d5c84" providerId="ADAL" clId="{A9FD1A25-3005-461D-B9A6-0ACF50EB2541}" dt="2020-10-13T09:02:15.850" v="1308" actId="478"/>
          <ac:picMkLst>
            <pc:docMk/>
            <pc:sldMasterMk cId="3200137061" sldId="2147483687"/>
            <ac:picMk id="81" creationId="{00000000-0000-0000-0000-000000000000}"/>
          </ac:picMkLst>
        </pc:picChg>
        <pc:picChg chg="del">
          <ac:chgData name="Jose Ignacio" userId="10fed6ff-91b1-40e3-bb04-3fd3d05d5c84" providerId="ADAL" clId="{A9FD1A25-3005-461D-B9A6-0ACF50EB2541}" dt="2020-10-13T09:02:15.850" v="1308" actId="478"/>
          <ac:picMkLst>
            <pc:docMk/>
            <pc:sldMasterMk cId="3200137061" sldId="2147483687"/>
            <ac:picMk id="83" creationId="{00000000-0000-0000-0000-000000000000}"/>
          </ac:picMkLst>
        </pc:picChg>
        <pc:sldLayoutChg chg="del">
          <pc:chgData name="Jose Ignacio" userId="10fed6ff-91b1-40e3-bb04-3fd3d05d5c84" providerId="ADAL" clId="{A9FD1A25-3005-461D-B9A6-0ACF50EB2541}" dt="2020-10-13T09:02:04.751" v="1296" actId="2696"/>
          <pc:sldLayoutMkLst>
            <pc:docMk/>
            <pc:sldMasterMk cId="3200137061" sldId="2147483687"/>
            <pc:sldLayoutMk cId="3507266738" sldId="2147483688"/>
          </pc:sldLayoutMkLst>
        </pc:sldLayoutChg>
        <pc:sldLayoutChg chg="del">
          <pc:chgData name="Jose Ignacio" userId="10fed6ff-91b1-40e3-bb04-3fd3d05d5c84" providerId="ADAL" clId="{A9FD1A25-3005-461D-B9A6-0ACF50EB2541}" dt="2020-10-13T09:02:04.757" v="1297" actId="2696"/>
          <pc:sldLayoutMkLst>
            <pc:docMk/>
            <pc:sldMasterMk cId="3200137061" sldId="2147483687"/>
            <pc:sldLayoutMk cId="3658585769" sldId="2147483689"/>
          </pc:sldLayoutMkLst>
        </pc:sldLayoutChg>
        <pc:sldLayoutChg chg="del">
          <pc:chgData name="Jose Ignacio" userId="10fed6ff-91b1-40e3-bb04-3fd3d05d5c84" providerId="ADAL" clId="{A9FD1A25-3005-461D-B9A6-0ACF50EB2541}" dt="2020-10-13T09:02:04.765" v="1298" actId="2696"/>
          <pc:sldLayoutMkLst>
            <pc:docMk/>
            <pc:sldMasterMk cId="3200137061" sldId="2147483687"/>
            <pc:sldLayoutMk cId="731559368" sldId="2147483690"/>
          </pc:sldLayoutMkLst>
        </pc:sldLayoutChg>
        <pc:sldLayoutChg chg="del">
          <pc:chgData name="Jose Ignacio" userId="10fed6ff-91b1-40e3-bb04-3fd3d05d5c84" providerId="ADAL" clId="{A9FD1A25-3005-461D-B9A6-0ACF50EB2541}" dt="2020-10-13T09:02:04.775" v="1299" actId="2696"/>
          <pc:sldLayoutMkLst>
            <pc:docMk/>
            <pc:sldMasterMk cId="3200137061" sldId="2147483687"/>
            <pc:sldLayoutMk cId="1702111750" sldId="2147483691"/>
          </pc:sldLayoutMkLst>
        </pc:sldLayoutChg>
        <pc:sldLayoutChg chg="del">
          <pc:chgData name="Jose Ignacio" userId="10fed6ff-91b1-40e3-bb04-3fd3d05d5c84" providerId="ADAL" clId="{A9FD1A25-3005-461D-B9A6-0ACF50EB2541}" dt="2020-10-13T09:02:04.780" v="1300" actId="2696"/>
          <pc:sldLayoutMkLst>
            <pc:docMk/>
            <pc:sldMasterMk cId="3200137061" sldId="2147483687"/>
            <pc:sldLayoutMk cId="1529919751" sldId="2147483692"/>
          </pc:sldLayoutMkLst>
        </pc:sldLayoutChg>
        <pc:sldLayoutChg chg="del">
          <pc:chgData name="Jose Ignacio" userId="10fed6ff-91b1-40e3-bb04-3fd3d05d5c84" providerId="ADAL" clId="{A9FD1A25-3005-461D-B9A6-0ACF50EB2541}" dt="2020-10-13T09:02:04.788" v="1301" actId="2696"/>
          <pc:sldLayoutMkLst>
            <pc:docMk/>
            <pc:sldMasterMk cId="3200137061" sldId="2147483687"/>
            <pc:sldLayoutMk cId="1676053573" sldId="2147483693"/>
          </pc:sldLayoutMkLst>
        </pc:sldLayoutChg>
        <pc:sldLayoutChg chg="del">
          <pc:chgData name="Jose Ignacio" userId="10fed6ff-91b1-40e3-bb04-3fd3d05d5c84" providerId="ADAL" clId="{A9FD1A25-3005-461D-B9A6-0ACF50EB2541}" dt="2020-10-13T09:02:04.802" v="1302" actId="2696"/>
          <pc:sldLayoutMkLst>
            <pc:docMk/>
            <pc:sldMasterMk cId="3200137061" sldId="2147483687"/>
            <pc:sldLayoutMk cId="3768275321" sldId="2147483694"/>
          </pc:sldLayoutMkLst>
        </pc:sldLayoutChg>
        <pc:sldLayoutChg chg="del">
          <pc:chgData name="Jose Ignacio" userId="10fed6ff-91b1-40e3-bb04-3fd3d05d5c84" providerId="ADAL" clId="{A9FD1A25-3005-461D-B9A6-0ACF50EB2541}" dt="2020-10-13T09:02:04.812" v="1303" actId="2696"/>
          <pc:sldLayoutMkLst>
            <pc:docMk/>
            <pc:sldMasterMk cId="3200137061" sldId="2147483687"/>
            <pc:sldLayoutMk cId="3690831443" sldId="2147483695"/>
          </pc:sldLayoutMkLst>
        </pc:sldLayoutChg>
        <pc:sldLayoutChg chg="del">
          <pc:chgData name="Jose Ignacio" userId="10fed6ff-91b1-40e3-bb04-3fd3d05d5c84" providerId="ADAL" clId="{A9FD1A25-3005-461D-B9A6-0ACF50EB2541}" dt="2020-10-13T09:02:04.825" v="1304" actId="2696"/>
          <pc:sldLayoutMkLst>
            <pc:docMk/>
            <pc:sldMasterMk cId="3200137061" sldId="2147483687"/>
            <pc:sldLayoutMk cId="1349388131" sldId="2147483696"/>
          </pc:sldLayoutMkLst>
        </pc:sldLayoutChg>
        <pc:sldLayoutChg chg="del">
          <pc:chgData name="Jose Ignacio" userId="10fed6ff-91b1-40e3-bb04-3fd3d05d5c84" providerId="ADAL" clId="{A9FD1A25-3005-461D-B9A6-0ACF50EB2541}" dt="2020-10-13T09:02:04.836" v="1305" actId="2696"/>
          <pc:sldLayoutMkLst>
            <pc:docMk/>
            <pc:sldMasterMk cId="3200137061" sldId="2147483687"/>
            <pc:sldLayoutMk cId="1349433129" sldId="2147483697"/>
          </pc:sldLayoutMkLst>
        </pc:sldLayoutChg>
        <pc:sldLayoutChg chg="del">
          <pc:chgData name="Jose Ignacio" userId="10fed6ff-91b1-40e3-bb04-3fd3d05d5c84" providerId="ADAL" clId="{A9FD1A25-3005-461D-B9A6-0ACF50EB2541}" dt="2020-10-13T09:02:04.847" v="1306" actId="2696"/>
          <pc:sldLayoutMkLst>
            <pc:docMk/>
            <pc:sldMasterMk cId="3200137061" sldId="2147483687"/>
            <pc:sldLayoutMk cId="216836478" sldId="2147483698"/>
          </pc:sldLayoutMkLst>
        </pc:sldLayoutChg>
        <pc:sldLayoutChg chg="del">
          <pc:chgData name="Jose Ignacio" userId="10fed6ff-91b1-40e3-bb04-3fd3d05d5c84" providerId="ADAL" clId="{A9FD1A25-3005-461D-B9A6-0ACF50EB2541}" dt="2020-10-13T09:02:04.866" v="1307" actId="2696"/>
          <pc:sldLayoutMkLst>
            <pc:docMk/>
            <pc:sldMasterMk cId="3200137061" sldId="2147483687"/>
            <pc:sldLayoutMk cId="3484608518" sldId="214748369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121C0-1F66-484D-B4B6-F9463630EF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AC3F6-0072-4448-9500-9378242CA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0392D-7AB0-4435-9B69-77873020560C}" type="datetimeFigureOut">
              <a:rPr lang="es-ES" smtClean="0"/>
              <a:t>09/12/2020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9E64-F73C-45DE-A0AB-8D25C2F9A9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7866B-9728-4FA1-8C82-B19E713DE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1FCD-E7D3-4E19-B444-732E6EBAA2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67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FF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9A4C10-C560-420F-A301-2ED11B37831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47918BB3-3E32-4AFB-8C2D-7D8FFBE4C6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29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33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91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97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308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15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33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668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845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99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85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5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68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56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0731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9496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84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601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7144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41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65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B856EEDA-74A6-4FF3-9231-39E41EF4F92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593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776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5369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723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040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645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711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589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2170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907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B856EEDA-74A6-4FF3-9231-39E41EF4F92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193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090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76450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8119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43759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481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8269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669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868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884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69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503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809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4347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4705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72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76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701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818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47160" y="4859640"/>
            <a:ext cx="5204520" cy="4606920"/>
          </a:xfrm>
          <a:prstGeom prst="rect">
            <a:avLst/>
          </a:prstGeom>
        </p:spPr>
        <p:txBody>
          <a:bodyPr lIns="94680" tIns="47160" rIns="94680" bIns="4716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0840" y="972396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 anchor="b"/>
          <a:lstStyle/>
          <a:p>
            <a:pPr algn="r">
              <a:lnSpc>
                <a:spcPct val="100000"/>
              </a:lnSpc>
            </a:pPr>
            <a:fld id="{9090294D-B763-467A-A9D6-F8EF9B9E67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402084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13/06/2018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0" y="0"/>
            <a:ext cx="3078360" cy="510480"/>
          </a:xfrm>
          <a:prstGeom prst="rect">
            <a:avLst/>
          </a:prstGeom>
          <a:noFill/>
          <a:ln w="9360">
            <a:noFill/>
          </a:ln>
        </p:spPr>
        <p:txBody>
          <a:bodyPr lIns="94680" tIns="47160" rIns="94680" bIns="4716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Laboratoire Verimag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7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2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2600" y="42534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81104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6276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56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5260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6276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17256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617000" y="368640"/>
            <a:ext cx="4410000" cy="500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81104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52600" y="4253400"/>
            <a:ext cx="8310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81104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6276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72560" y="18090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5260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36276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172560" y="4253400"/>
            <a:ext cx="26758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617000" y="368640"/>
            <a:ext cx="4410000" cy="500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5260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52600" y="1809000"/>
            <a:ext cx="40554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11040" y="18090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11040" y="4253400"/>
            <a:ext cx="40554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00" b="1" strike="noStrike" spc="-1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27000" y="0"/>
            <a:ext cx="4616640" cy="1634760"/>
          </a:xfrm>
          <a:prstGeom prst="rect">
            <a:avLst/>
          </a:prstGeom>
          <a:solidFill>
            <a:srgbClr val="DAE7EE"/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Image 10"/>
          <p:cNvPicPr/>
          <p:nvPr/>
        </p:nvPicPr>
        <p:blipFill>
          <a:blip r:embed="rId15"/>
          <a:stretch/>
        </p:blipFill>
        <p:spPr>
          <a:xfrm>
            <a:off x="0" y="0"/>
            <a:ext cx="4526640" cy="1631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-1440"/>
            <a:ext cx="4526640" cy="1634760"/>
          </a:xfrm>
          <a:prstGeom prst="rect">
            <a:avLst/>
          </a:prstGeom>
          <a:solidFill>
            <a:schemeClr val="bg1">
              <a:alpha val="14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4"/>
          <p:cNvPicPr/>
          <p:nvPr/>
        </p:nvPicPr>
        <p:blipFill>
          <a:blip r:embed="rId16"/>
          <a:stretch/>
        </p:blipFill>
        <p:spPr>
          <a:xfrm>
            <a:off x="145800" y="8640"/>
            <a:ext cx="1860480" cy="133236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67000" y="-1440"/>
            <a:ext cx="359640" cy="163332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50000">
                <a:srgbClr val="DAE7EE">
                  <a:alpha val="25000"/>
                </a:srgbClr>
              </a:gs>
              <a:gs pos="100000">
                <a:srgbClr val="DAE7EE">
                  <a:alpha val="0"/>
                </a:srgbClr>
              </a:gs>
            </a:gsLst>
            <a:lin ang="10800000"/>
          </a:gra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5A869F"/>
                </a:solidFill>
                <a:latin typeface="Arial"/>
              </a:rPr>
              <a:t>Click to edit Master title style</a:t>
            </a:r>
            <a:endParaRPr lang="en-US" sz="28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8471760" y="6610160"/>
            <a:ext cx="7023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E1588D15-DC6C-4A43-90B6-97C7A911D0E9}" type="slidenum">
              <a:rPr lang="en-US" sz="1200" b="0" strike="noStrike" spc="-1" smtClean="0">
                <a:solidFill>
                  <a:srgbClr val="7F7F7F"/>
                </a:solidFill>
                <a:latin typeface="Arial"/>
                <a:ea typeface="Arial"/>
              </a:rPr>
              <a:t>‹Nº›</a:t>
            </a:fld>
            <a:r>
              <a:rPr lang="en-US" sz="1200" b="0" strike="noStrike" spc="-1">
                <a:solidFill>
                  <a:srgbClr val="7F7F7F"/>
                </a:solidFill>
                <a:latin typeface="Arial"/>
                <a:ea typeface="Arial"/>
              </a:rPr>
              <a:t>/54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>
                <a:solidFill>
                  <a:srgbClr val="C00000"/>
                </a:solidFill>
                <a:latin typeface="Arial"/>
              </a:rPr>
              <a:t>Click to edit Master text styles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900" b="0" strike="noStrike" spc="-1">
                <a:solidFill>
                  <a:srgbClr val="404040"/>
                </a:solidFill>
                <a:latin typeface="Arial"/>
              </a:rPr>
              <a:t>Second level</a:t>
            </a:r>
            <a:endParaRPr lang="en-US" sz="1900" b="0" strike="noStrike" spc="-1">
              <a:solidFill>
                <a:srgbClr val="80808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Third</a:t>
            </a:r>
            <a:endParaRPr lang="en-US" sz="1600" b="1" strike="noStrike" spc="-1">
              <a:solidFill>
                <a:srgbClr val="40404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Third</a:t>
            </a:r>
            <a:endParaRPr lang="en-US" sz="1600" b="1" strike="noStrike" spc="-1">
              <a:solidFill>
                <a:srgbClr val="40404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</a:rPr>
              <a:t>Fourth level</a:t>
            </a:r>
            <a:endParaRPr lang="en-US" sz="1200" b="1" strike="noStrike" spc="-1">
              <a:solidFill>
                <a:srgbClr val="80808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201"/>
              </a:spcBef>
              <a:buClr>
                <a:srgbClr val="3B6432"/>
              </a:buClr>
              <a:buFont typeface="Courier New"/>
              <a:buChar char="o"/>
            </a:pPr>
            <a:r>
              <a:rPr lang="en-US" sz="1000" b="1" strike="noStrike" spc="-1">
                <a:solidFill>
                  <a:srgbClr val="262626"/>
                </a:solidFill>
                <a:latin typeface="Arial"/>
              </a:rPr>
              <a:t>Fifth level</a:t>
            </a:r>
            <a:endParaRPr lang="en-US" sz="1000" b="1" strike="noStrike" spc="-1">
              <a:solidFill>
                <a:srgbClr val="80808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27000" y="0"/>
            <a:ext cx="4616640" cy="1634760"/>
          </a:xfrm>
          <a:prstGeom prst="rect">
            <a:avLst/>
          </a:prstGeom>
          <a:solidFill>
            <a:srgbClr val="DAE7EE"/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10"/>
          <p:cNvPicPr/>
          <p:nvPr/>
        </p:nvPicPr>
        <p:blipFill>
          <a:blip r:embed="rId14"/>
          <a:stretch/>
        </p:blipFill>
        <p:spPr>
          <a:xfrm>
            <a:off x="0" y="0"/>
            <a:ext cx="4526640" cy="16318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0" y="-1440"/>
            <a:ext cx="4526640" cy="1634760"/>
          </a:xfrm>
          <a:prstGeom prst="rect">
            <a:avLst/>
          </a:prstGeom>
          <a:solidFill>
            <a:schemeClr val="bg1">
              <a:alpha val="14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Image 4"/>
          <p:cNvPicPr/>
          <p:nvPr/>
        </p:nvPicPr>
        <p:blipFill>
          <a:blip r:embed="rId15"/>
          <a:stretch/>
        </p:blipFill>
        <p:spPr>
          <a:xfrm>
            <a:off x="145800" y="8640"/>
            <a:ext cx="1860480" cy="133236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167000" y="-1440"/>
            <a:ext cx="359640" cy="163332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50000">
                <a:srgbClr val="DAE7EE">
                  <a:alpha val="25000"/>
                </a:srgbClr>
              </a:gs>
              <a:gs pos="100000">
                <a:srgbClr val="DAE7EE">
                  <a:alpha val="0"/>
                </a:srgbClr>
              </a:gs>
            </a:gsLst>
            <a:lin ang="10800000"/>
          </a:gra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617000" y="368640"/>
            <a:ext cx="4410000" cy="107964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5A869F"/>
                </a:solidFill>
                <a:latin typeface="Arial"/>
              </a:rPr>
              <a:t>Click to edit Master title style</a:t>
            </a:r>
            <a:endParaRPr lang="en-US" sz="28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52600" y="1809000"/>
            <a:ext cx="8310600" cy="46800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>
                <a:solidFill>
                  <a:srgbClr val="C00000"/>
                </a:solidFill>
                <a:latin typeface="Arial"/>
              </a:rPr>
              <a:t>Click to edit Master text styles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900" b="0" strike="noStrike" spc="-1">
                <a:solidFill>
                  <a:srgbClr val="404040"/>
                </a:solidFill>
                <a:latin typeface="Arial"/>
              </a:rPr>
              <a:t>Second level</a:t>
            </a:r>
            <a:endParaRPr lang="en-US" sz="1900" b="0" strike="noStrike" spc="-1">
              <a:solidFill>
                <a:srgbClr val="80808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Third</a:t>
            </a:r>
            <a:endParaRPr lang="en-US" sz="1600" b="1" strike="noStrike" spc="-1">
              <a:solidFill>
                <a:srgbClr val="40404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</a:rPr>
              <a:t>Third</a:t>
            </a:r>
            <a:endParaRPr lang="en-US" sz="1600" b="1" strike="noStrike" spc="-1">
              <a:solidFill>
                <a:srgbClr val="40404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</a:rPr>
              <a:t>Fourth level</a:t>
            </a:r>
            <a:endParaRPr lang="en-US" sz="1200" b="1" strike="noStrike" spc="-1">
              <a:solidFill>
                <a:srgbClr val="80808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spcBef>
                <a:spcPts val="201"/>
              </a:spcBef>
              <a:buClr>
                <a:srgbClr val="3B6432"/>
              </a:buClr>
              <a:buFont typeface="Courier New"/>
              <a:buChar char="o"/>
            </a:pPr>
            <a:r>
              <a:rPr lang="en-US" sz="1000" b="1" strike="noStrike" spc="-1">
                <a:solidFill>
                  <a:srgbClr val="262626"/>
                </a:solidFill>
                <a:latin typeface="Arial"/>
              </a:rPr>
              <a:t>Fifth level</a:t>
            </a:r>
            <a:endParaRPr lang="en-US" sz="1000" b="1" strike="noStrike" spc="-1">
              <a:solidFill>
                <a:srgbClr val="80808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129"/>
          <p:cNvPicPr/>
          <p:nvPr/>
        </p:nvPicPr>
        <p:blipFill>
          <a:blip r:embed="rId3"/>
          <a:stretch/>
        </p:blipFill>
        <p:spPr>
          <a:xfrm>
            <a:off x="1295280" y="1269720"/>
            <a:ext cx="64080" cy="1562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26960" y="2423880"/>
            <a:ext cx="8402040" cy="1280160"/>
          </a:xfrm>
          <a:prstGeom prst="rect">
            <a:avLst/>
          </a:prstGeom>
          <a:solidFill>
            <a:srgbClr val="D9EBFF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4320540" y="180000"/>
            <a:ext cx="479826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b="0" strike="noStrike" spc="-1" dirty="0" err="1">
                <a:solidFill>
                  <a:srgbClr val="999999"/>
                </a:solidFill>
                <a:latin typeface="Arial"/>
              </a:rPr>
              <a:t>Bâtiment</a:t>
            </a:r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 IMAG, </a:t>
            </a:r>
            <a:r>
              <a:rPr lang="en-US" b="0" strike="noStrike" spc="-1" dirty="0" err="1">
                <a:solidFill>
                  <a:srgbClr val="999999"/>
                </a:solidFill>
                <a:latin typeface="Arial"/>
              </a:rPr>
              <a:t>Université</a:t>
            </a:r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 Grenoble </a:t>
            </a:r>
            <a:r>
              <a:rPr lang="en-US" b="0" strike="noStrike" spc="-1" dirty="0" err="1">
                <a:solidFill>
                  <a:srgbClr val="999999"/>
                </a:solidFill>
                <a:latin typeface="Arial"/>
              </a:rPr>
              <a:t>Alpes</a:t>
            </a:r>
            <a:endParaRPr lang="en-US" b="0" strike="noStrike" spc="-1" dirty="0">
              <a:latin typeface="Arial"/>
            </a:endParaRPr>
          </a:p>
          <a:p>
            <a:pPr algn="r"/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700, avenue </a:t>
            </a:r>
            <a:r>
              <a:rPr lang="en-US" b="0" strike="noStrike" spc="-1" dirty="0" err="1">
                <a:solidFill>
                  <a:srgbClr val="999999"/>
                </a:solidFill>
                <a:latin typeface="Arial"/>
              </a:rPr>
              <a:t>centrale</a:t>
            </a:r>
            <a:endParaRPr lang="en-US" b="0" strike="noStrike" spc="-1" dirty="0">
              <a:solidFill>
                <a:srgbClr val="999999"/>
              </a:solidFill>
              <a:latin typeface="Arial"/>
            </a:endParaRPr>
          </a:p>
          <a:p>
            <a:pPr algn="r"/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38401 Saint Martin </a:t>
            </a:r>
            <a:r>
              <a:rPr lang="en-US" b="0" strike="noStrike" spc="-1" dirty="0" err="1">
                <a:solidFill>
                  <a:srgbClr val="999999"/>
                </a:solidFill>
                <a:latin typeface="Arial"/>
              </a:rPr>
              <a:t>d’Hères</a:t>
            </a:r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, France</a:t>
            </a:r>
            <a:endParaRPr lang="en-US" b="0" strike="noStrike" spc="-1" dirty="0">
              <a:latin typeface="Arial"/>
            </a:endParaRPr>
          </a:p>
          <a:p>
            <a:pPr algn="r"/>
            <a:r>
              <a:rPr lang="en-US" b="0" strike="noStrike" spc="-1" dirty="0">
                <a:solidFill>
                  <a:srgbClr val="999999"/>
                </a:solidFill>
                <a:latin typeface="Arial"/>
              </a:rPr>
              <a:t>http://www-verimag.imag.fr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26960" y="2423880"/>
            <a:ext cx="835128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1" strike="noStrike" spc="-1" dirty="0">
                <a:latin typeface="Verdana"/>
              </a:rPr>
              <a:t>Signal Temporal Logic Specifications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2169720" y="4415790"/>
            <a:ext cx="660852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2400" b="1" strike="noStrike" spc="-1" dirty="0">
                <a:solidFill>
                  <a:srgbClr val="999999"/>
                </a:solidFill>
                <a:latin typeface="Arial"/>
              </a:rPr>
              <a:t>José-Ignacio </a:t>
            </a:r>
            <a:r>
              <a:rPr lang="en-US" sz="2400" b="1" strike="noStrike" spc="-1" dirty="0" err="1">
                <a:solidFill>
                  <a:srgbClr val="999999"/>
                </a:solidFill>
                <a:latin typeface="Arial"/>
              </a:rPr>
              <a:t>Requeno</a:t>
            </a:r>
            <a:endParaRPr lang="en-US" sz="2400" b="0" strike="noStrike" spc="-1" dirty="0">
              <a:latin typeface="Arial"/>
            </a:endParaRPr>
          </a:p>
          <a:p>
            <a:pPr algn="r"/>
            <a:r>
              <a:rPr lang="en-US" sz="2400" b="0" strike="noStrike" spc="-1" dirty="0">
                <a:solidFill>
                  <a:srgbClr val="999999"/>
                </a:solidFill>
                <a:latin typeface="Arial"/>
              </a:rPr>
              <a:t>Alexey </a:t>
            </a:r>
            <a:r>
              <a:rPr lang="en-US" sz="2400" b="0" strike="noStrike" spc="-1" dirty="0" err="1">
                <a:solidFill>
                  <a:srgbClr val="999999"/>
                </a:solidFill>
                <a:latin typeface="Arial"/>
              </a:rPr>
              <a:t>Bakhirkin</a:t>
            </a:r>
            <a:endParaRPr lang="en-US" sz="2400" b="0" strike="noStrike" spc="-1" dirty="0">
              <a:latin typeface="Arial"/>
            </a:endParaRPr>
          </a:p>
          <a:p>
            <a:pPr algn="r"/>
            <a:r>
              <a:rPr lang="en-US" sz="2400" b="0" strike="noStrike" spc="-1" dirty="0">
                <a:solidFill>
                  <a:srgbClr val="999999"/>
                </a:solidFill>
                <a:latin typeface="Arial"/>
              </a:rPr>
              <a:t>Nicolas Basset</a:t>
            </a:r>
            <a:endParaRPr lang="en-US" sz="2400" b="0" strike="noStrike" spc="-1" dirty="0">
              <a:latin typeface="Arial"/>
            </a:endParaRPr>
          </a:p>
          <a:p>
            <a:pPr algn="r"/>
            <a:r>
              <a:rPr lang="en-US" sz="2400" b="0" strike="noStrike" spc="-1" dirty="0" err="1">
                <a:solidFill>
                  <a:srgbClr val="999999"/>
                </a:solidFill>
                <a:latin typeface="Arial"/>
              </a:rPr>
              <a:t>Oded</a:t>
            </a:r>
            <a:r>
              <a:rPr lang="en-US" sz="2400" b="0" strike="noStrike" spc="-1" dirty="0">
                <a:solidFill>
                  <a:srgbClr val="999999"/>
                </a:solidFill>
                <a:latin typeface="Arial"/>
              </a:rPr>
              <a:t> Maler*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  <a:latin typeface="Arial"/>
              </a:rPr>
              <a:t>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2188463" y="3429000"/>
            <a:ext cx="4767074" cy="52251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/>
          <a:lstStyle/>
          <a:p>
            <a:pPr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</a:pP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Temporal Logic for Signals</a:t>
            </a:r>
            <a:endParaRPr lang="en-US" sz="2800" b="1" strike="noStrike" spc="-1" dirty="0">
              <a:solidFill>
                <a:srgbClr val="C00000"/>
              </a:solidFill>
              <a:latin typeface="Arial"/>
            </a:endParaRPr>
          </a:p>
          <a:p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715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Motivation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326" y="2226153"/>
            <a:ext cx="5466254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9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motivation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26" y="2330473"/>
            <a:ext cx="5355347" cy="40965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04508" y="1847166"/>
            <a:ext cx="4224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After</a:t>
            </a:r>
            <a:r>
              <a:rPr lang="es-ES" sz="2000" dirty="0"/>
              <a:t> 2s,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signal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never</a:t>
            </a:r>
            <a:r>
              <a:rPr lang="es-ES" sz="2000" dirty="0"/>
              <a:t> </a:t>
            </a:r>
            <a:r>
              <a:rPr lang="es-ES" sz="2000" dirty="0" err="1"/>
              <a:t>above</a:t>
            </a:r>
            <a:r>
              <a:rPr lang="es-ES" sz="2000" dirty="0"/>
              <a:t> 3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34286" y="6430548"/>
            <a:ext cx="902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*</a:t>
            </a:r>
            <a:r>
              <a:rPr lang="es-ES" sz="1100" dirty="0" err="1"/>
              <a:t>Donzé</a:t>
            </a:r>
            <a:r>
              <a:rPr lang="es-ES" sz="1100" dirty="0"/>
              <a:t>, A.: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signal</a:t>
            </a:r>
            <a:r>
              <a:rPr lang="es-ES" sz="1100" dirty="0"/>
              <a:t> temporal </a:t>
            </a:r>
            <a:r>
              <a:rPr lang="es-ES" sz="1100" dirty="0" err="1"/>
              <a:t>logic</a:t>
            </a:r>
            <a:r>
              <a:rPr lang="es-ES" sz="1100" dirty="0"/>
              <a:t>. In: </a:t>
            </a:r>
            <a:r>
              <a:rPr lang="es-ES" sz="1100" dirty="0" err="1"/>
              <a:t>Legay</a:t>
            </a:r>
            <a:r>
              <a:rPr lang="es-ES" sz="1100" dirty="0"/>
              <a:t>, A., </a:t>
            </a:r>
            <a:r>
              <a:rPr lang="es-ES" sz="1100" dirty="0" err="1"/>
              <a:t>Bensalem</a:t>
            </a:r>
            <a:r>
              <a:rPr lang="es-ES" sz="1100" dirty="0"/>
              <a:t>, S. (eds.) RV 2013. LNCS, vol. 8174, pp. 382–383. </a:t>
            </a:r>
            <a:r>
              <a:rPr lang="es-ES" sz="1100" dirty="0" err="1"/>
              <a:t>Springer</a:t>
            </a:r>
            <a:r>
              <a:rPr lang="es-ES" sz="1100" dirty="0"/>
              <a:t>, Heidelberg (2013).</a:t>
            </a:r>
          </a:p>
        </p:txBody>
      </p:sp>
    </p:spTree>
    <p:extLst>
      <p:ext uri="{BB962C8B-B14F-4D97-AF65-F5344CB8AC3E}">
        <p14:creationId xmlns:p14="http://schemas.microsoft.com/office/powerpoint/2010/main" val="431310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6F888-A573-42A3-8F55-61C638C0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867025"/>
            <a:ext cx="75914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2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A81499-3157-4F31-A230-D0B9688E1E13}"/>
              </a:ext>
            </a:extLst>
          </p:cNvPr>
          <p:cNvGrpSpPr/>
          <p:nvPr/>
        </p:nvGrpSpPr>
        <p:grpSpPr>
          <a:xfrm>
            <a:off x="1105704" y="2581656"/>
            <a:ext cx="4041607" cy="563964"/>
            <a:chOff x="4617000" y="5873496"/>
            <a:chExt cx="4041607" cy="56396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81609C-7840-4F18-8880-8D5992B4AE14}"/>
                </a:ext>
              </a:extLst>
            </p:cNvPr>
            <p:cNvSpPr/>
            <p:nvPr/>
          </p:nvSpPr>
          <p:spPr>
            <a:xfrm>
              <a:off x="5532120" y="5873496"/>
              <a:ext cx="512064" cy="512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4BB6A9-ED23-4273-BB28-77F80525B962}"/>
                </a:ext>
              </a:extLst>
            </p:cNvPr>
            <p:cNvSpPr/>
            <p:nvPr/>
          </p:nvSpPr>
          <p:spPr>
            <a:xfrm>
              <a:off x="6383274" y="5873496"/>
              <a:ext cx="512064" cy="512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AAC229-32DF-4B62-A8C0-B916DE4697AD}"/>
                </a:ext>
              </a:extLst>
            </p:cNvPr>
            <p:cNvSpPr/>
            <p:nvPr/>
          </p:nvSpPr>
          <p:spPr>
            <a:xfrm>
              <a:off x="7234428" y="587349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1BF4CF-2B97-4C1E-AD5F-3D9E9A7BD259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6044184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81AB44-BE51-48BC-9511-8E577EA18F5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6895338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2C24EB-0118-4E04-B6F6-AF1D3AE63102}"/>
                </a:ext>
              </a:extLst>
            </p:cNvPr>
            <p:cNvCxnSpPr/>
            <p:nvPr/>
          </p:nvCxnSpPr>
          <p:spPr>
            <a:xfrm>
              <a:off x="7746492" y="6111240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B21E00-7C93-40A8-ABFF-4D0AF4D706C1}"/>
                </a:ext>
              </a:extLst>
            </p:cNvPr>
            <p:cNvCxnSpPr/>
            <p:nvPr/>
          </p:nvCxnSpPr>
          <p:spPr>
            <a:xfrm>
              <a:off x="5193030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Shape 4">
              <a:extLst>
                <a:ext uri="{FF2B5EF4-FFF2-40B4-BE49-F238E27FC236}">
                  <a16:creationId xmlns:a16="http://schemas.microsoft.com/office/drawing/2014/main" id="{69A14A37-37AC-44D0-AED7-EDD267E3052C}"/>
                </a:ext>
              </a:extLst>
            </p:cNvPr>
            <p:cNvSpPr txBox="1"/>
            <p:nvPr/>
          </p:nvSpPr>
          <p:spPr>
            <a:xfrm>
              <a:off x="8085582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20" name="TextShape 4">
              <a:extLst>
                <a:ext uri="{FF2B5EF4-FFF2-40B4-BE49-F238E27FC236}">
                  <a16:creationId xmlns:a16="http://schemas.microsoft.com/office/drawing/2014/main" id="{7F0FC935-5074-43E6-A0D3-6FBE73B5B404}"/>
                </a:ext>
              </a:extLst>
            </p:cNvPr>
            <p:cNvSpPr txBox="1"/>
            <p:nvPr/>
          </p:nvSpPr>
          <p:spPr>
            <a:xfrm>
              <a:off x="4617000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8988D8F-590A-4113-8729-349F9AD2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25" y="1924526"/>
            <a:ext cx="3626168" cy="300894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661883F-95AA-431F-89AC-BC381E147568}"/>
              </a:ext>
            </a:extLst>
          </p:cNvPr>
          <p:cNvGrpSpPr/>
          <p:nvPr/>
        </p:nvGrpSpPr>
        <p:grpSpPr>
          <a:xfrm>
            <a:off x="1107206" y="3547872"/>
            <a:ext cx="4041607" cy="563964"/>
            <a:chOff x="4617000" y="5873496"/>
            <a:chExt cx="4041607" cy="5639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D1DA11-4004-480A-8C1B-5A3EB599218D}"/>
                </a:ext>
              </a:extLst>
            </p:cNvPr>
            <p:cNvSpPr/>
            <p:nvPr/>
          </p:nvSpPr>
          <p:spPr>
            <a:xfrm>
              <a:off x="5532120" y="5873496"/>
              <a:ext cx="512064" cy="512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0844E6-C100-4328-B7F7-8F05BD3E4E3D}"/>
                </a:ext>
              </a:extLst>
            </p:cNvPr>
            <p:cNvSpPr/>
            <p:nvPr/>
          </p:nvSpPr>
          <p:spPr>
            <a:xfrm>
              <a:off x="6383274" y="587349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83ABF8-29A3-4B32-A412-41871E33D7CF}"/>
                </a:ext>
              </a:extLst>
            </p:cNvPr>
            <p:cNvSpPr/>
            <p:nvPr/>
          </p:nvSpPr>
          <p:spPr>
            <a:xfrm>
              <a:off x="7234428" y="5873496"/>
              <a:ext cx="512064" cy="5120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D160A0-405B-40FE-A075-AA2318BE2B40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6044184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A6A5D5-6F53-4BAC-B865-F9169635DD93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6895338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353396-B4F2-4A85-9075-6DC144EB1E47}"/>
                </a:ext>
              </a:extLst>
            </p:cNvPr>
            <p:cNvCxnSpPr/>
            <p:nvPr/>
          </p:nvCxnSpPr>
          <p:spPr>
            <a:xfrm>
              <a:off x="7746492" y="6111240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08175D-D972-4BFE-80BA-47259D3D2BD0}"/>
                </a:ext>
              </a:extLst>
            </p:cNvPr>
            <p:cNvCxnSpPr/>
            <p:nvPr/>
          </p:nvCxnSpPr>
          <p:spPr>
            <a:xfrm>
              <a:off x="5193030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Shape 4">
              <a:extLst>
                <a:ext uri="{FF2B5EF4-FFF2-40B4-BE49-F238E27FC236}">
                  <a16:creationId xmlns:a16="http://schemas.microsoft.com/office/drawing/2014/main" id="{1388533D-5789-49B9-B4A8-F9A9E3C00785}"/>
                </a:ext>
              </a:extLst>
            </p:cNvPr>
            <p:cNvSpPr txBox="1"/>
            <p:nvPr/>
          </p:nvSpPr>
          <p:spPr>
            <a:xfrm>
              <a:off x="8085582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2" name="TextShape 4">
              <a:extLst>
                <a:ext uri="{FF2B5EF4-FFF2-40B4-BE49-F238E27FC236}">
                  <a16:creationId xmlns:a16="http://schemas.microsoft.com/office/drawing/2014/main" id="{5824721E-0EBA-4FF3-9B85-DE1F69298F99}"/>
                </a:ext>
              </a:extLst>
            </p:cNvPr>
            <p:cNvSpPr txBox="1"/>
            <p:nvPr/>
          </p:nvSpPr>
          <p:spPr>
            <a:xfrm>
              <a:off x="4617000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8CED59-1D71-4FAE-9AB3-358BF0042DC8}"/>
              </a:ext>
            </a:extLst>
          </p:cNvPr>
          <p:cNvGrpSpPr/>
          <p:nvPr/>
        </p:nvGrpSpPr>
        <p:grpSpPr>
          <a:xfrm>
            <a:off x="1107206" y="4699932"/>
            <a:ext cx="4041607" cy="563964"/>
            <a:chOff x="4617000" y="5873496"/>
            <a:chExt cx="4041607" cy="563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0FD182-22B2-44DF-A43A-B97E1A03E1EE}"/>
                </a:ext>
              </a:extLst>
            </p:cNvPr>
            <p:cNvSpPr/>
            <p:nvPr/>
          </p:nvSpPr>
          <p:spPr>
            <a:xfrm>
              <a:off x="5532120" y="587349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3CDF66-F442-4D53-B5F8-F9D7ADC20743}"/>
                </a:ext>
              </a:extLst>
            </p:cNvPr>
            <p:cNvSpPr/>
            <p:nvPr/>
          </p:nvSpPr>
          <p:spPr>
            <a:xfrm>
              <a:off x="6383274" y="5873496"/>
              <a:ext cx="512064" cy="5120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FDD081B-89D1-4FD9-8CB4-14E8855C7E8E}"/>
                </a:ext>
              </a:extLst>
            </p:cNvPr>
            <p:cNvSpPr/>
            <p:nvPr/>
          </p:nvSpPr>
          <p:spPr>
            <a:xfrm>
              <a:off x="7234428" y="5873496"/>
              <a:ext cx="512064" cy="51206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96320F-0D18-4A7E-AF8D-C813FB718AF2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6044184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0B4266-33C4-40BB-A7C6-CB6D28077C86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6895338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948016-AD7B-4478-81F9-345DF72235F6}"/>
                </a:ext>
              </a:extLst>
            </p:cNvPr>
            <p:cNvCxnSpPr/>
            <p:nvPr/>
          </p:nvCxnSpPr>
          <p:spPr>
            <a:xfrm>
              <a:off x="7746492" y="6111240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B64CA1-84D9-4F3F-A845-0E107843EAAB}"/>
                </a:ext>
              </a:extLst>
            </p:cNvPr>
            <p:cNvCxnSpPr/>
            <p:nvPr/>
          </p:nvCxnSpPr>
          <p:spPr>
            <a:xfrm>
              <a:off x="5193030" y="6129528"/>
              <a:ext cx="3390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Shape 4">
              <a:extLst>
                <a:ext uri="{FF2B5EF4-FFF2-40B4-BE49-F238E27FC236}">
                  <a16:creationId xmlns:a16="http://schemas.microsoft.com/office/drawing/2014/main" id="{F2CA9B5B-F9ED-4FA7-B04C-87CE560E386F}"/>
                </a:ext>
              </a:extLst>
            </p:cNvPr>
            <p:cNvSpPr txBox="1"/>
            <p:nvPr/>
          </p:nvSpPr>
          <p:spPr>
            <a:xfrm>
              <a:off x="8085582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2" name="TextShape 4">
              <a:extLst>
                <a:ext uri="{FF2B5EF4-FFF2-40B4-BE49-F238E27FC236}">
                  <a16:creationId xmlns:a16="http://schemas.microsoft.com/office/drawing/2014/main" id="{FCDAE165-F814-4B8A-B58D-2EB5403565D3}"/>
                </a:ext>
              </a:extLst>
            </p:cNvPr>
            <p:cNvSpPr txBox="1"/>
            <p:nvPr/>
          </p:nvSpPr>
          <p:spPr>
            <a:xfrm>
              <a:off x="4617000" y="5914945"/>
              <a:ext cx="573025" cy="52251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t"/>
            <a:lstStyle/>
            <a:p>
              <a:pPr>
                <a:spcBef>
                  <a:spcPts val="1199"/>
                </a:spcBef>
                <a:spcAft>
                  <a:spcPts val="601"/>
                </a:spcAft>
                <a:buClr>
                  <a:srgbClr val="C00000"/>
                </a:buClr>
              </a:pPr>
              <a:r>
                <a:rPr lang="en-US" sz="2800" b="1" spc="-1" dirty="0">
                  <a:latin typeface="Arial"/>
                </a:rPr>
                <a:t>…</a:t>
              </a:r>
              <a:endParaRPr lang="en-US" sz="2800" b="1" strike="noStrike" spc="-1" dirty="0">
                <a:latin typeface="Arial"/>
              </a:endParaRPr>
            </a:p>
            <a:p>
              <a:endParaRPr lang="en-US" sz="1600" b="1" strike="noStrike" spc="-1" dirty="0">
                <a:solidFill>
                  <a:srgbClr val="C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755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6A4C0-FEDC-466E-B4A7-7734CF09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5" y="1886920"/>
            <a:ext cx="8086655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3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1B4416-F5E5-49B4-9643-7DA5ABCA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234"/>
            <a:ext cx="9144000" cy="42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52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577C5-E6CA-4A5B-9F13-1262165E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437"/>
            <a:ext cx="9144000" cy="33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7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CFC9D-CDE6-4EDC-B7E0-C262FA75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4779"/>
            <a:ext cx="9144000" cy="35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2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234A8-9659-41D1-BD9D-5D0D2664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5957"/>
            <a:ext cx="9144000" cy="39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9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introduction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3464519" y="3331026"/>
            <a:ext cx="2304961" cy="52251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</a:pP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Introduction</a:t>
            </a:r>
            <a:endParaRPr lang="en-US" sz="2800" b="1" strike="noStrike" spc="-1" dirty="0">
              <a:solidFill>
                <a:srgbClr val="C00000"/>
              </a:solidFill>
              <a:latin typeface="Arial"/>
            </a:endParaRPr>
          </a:p>
          <a:p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196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0DBB7-C4C9-48D1-B363-0556AE8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866900"/>
            <a:ext cx="629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8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4B24F-B887-4BC4-B118-97113B09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866900"/>
            <a:ext cx="7591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5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A7BC-F499-4C47-B174-9B616EF1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1866900"/>
            <a:ext cx="75914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5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D5AA4-AF06-46DC-8C1C-3265540F6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" y="1866900"/>
            <a:ext cx="7591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syntax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79" y="2562708"/>
            <a:ext cx="6069841" cy="4698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9" y="4847318"/>
            <a:ext cx="4317460" cy="406349"/>
          </a:xfrm>
          <a:prstGeom prst="rect">
            <a:avLst/>
          </a:prstGeom>
        </p:spPr>
      </p:pic>
      <p:sp>
        <p:nvSpPr>
          <p:cNvPr id="7" name="TextShape 4"/>
          <p:cNvSpPr txBox="1"/>
          <p:nvPr/>
        </p:nvSpPr>
        <p:spPr>
          <a:xfrm>
            <a:off x="-399960" y="3670569"/>
            <a:ext cx="9729018" cy="4680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400" spc="-1" dirty="0">
                <a:solidFill>
                  <a:srgbClr val="404040"/>
                </a:solidFill>
              </a:rPr>
              <a:t>Assume signals x1[t], x2[t], …, </a:t>
            </a:r>
            <a:r>
              <a:rPr lang="en-US" sz="2400" spc="-1" dirty="0" err="1">
                <a:solidFill>
                  <a:srgbClr val="404040"/>
                </a:solidFill>
              </a:rPr>
              <a:t>xn</a:t>
            </a:r>
            <a:r>
              <a:rPr lang="en-US" sz="2400" spc="-1" dirty="0">
                <a:solidFill>
                  <a:srgbClr val="404040"/>
                </a:solidFill>
              </a:rPr>
              <a:t>[t], then atomic predicates are of the form</a:t>
            </a:r>
            <a:endParaRPr lang="en-US" sz="24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203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semantics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7526"/>
            <a:ext cx="9144000" cy="26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2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semantics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7526"/>
            <a:ext cx="9144000" cy="30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3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285840" y="2397540"/>
            <a:ext cx="5951160" cy="337138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2400" b="1" strike="noStrike" spc="-1" dirty="0">
                <a:solidFill>
                  <a:srgbClr val="C00000"/>
                </a:solidFill>
                <a:latin typeface="Arial"/>
              </a:rPr>
              <a:t>LTL: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G( r =&gt; F g)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Boolean predicates, discrete-time</a:t>
            </a:r>
            <a:endParaRPr lang="en-US" sz="2000" b="1" strike="noStrike" spc="-1" dirty="0">
              <a:solidFill>
                <a:srgbClr val="C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2400" b="1" strike="noStrike" spc="-1" dirty="0">
                <a:solidFill>
                  <a:srgbClr val="C00000"/>
                </a:solidFill>
                <a:latin typeface="Arial"/>
              </a:rPr>
              <a:t>MTL: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G( r =&gt; F [0,.5s] g )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Boolean predicates, real-time</a:t>
            </a:r>
            <a:endParaRPr lang="en-US" sz="2000" b="1" strike="noStrike" spc="-1" dirty="0">
              <a:solidFill>
                <a:srgbClr val="C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2400" b="1" strike="noStrike" spc="-1" dirty="0">
                <a:solidFill>
                  <a:srgbClr val="C00000"/>
                </a:solidFill>
                <a:latin typeface="Arial"/>
              </a:rPr>
              <a:t>STL: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G( x[t] &gt; 0 =&gt; F [0,.5s] y[t] &gt; 0 )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Predicates over </a:t>
            </a:r>
            <a:r>
              <a:rPr lang="en-US" sz="2000" b="1" spc="-1" dirty="0">
                <a:solidFill>
                  <a:srgbClr val="404040"/>
                </a:solidFill>
              </a:rPr>
              <a:t>real values</a:t>
            </a:r>
            <a:r>
              <a:rPr lang="en-US" sz="2000" spc="-1" dirty="0">
                <a:solidFill>
                  <a:srgbClr val="404040"/>
                </a:solidFill>
              </a:rPr>
              <a:t>, </a:t>
            </a:r>
            <a:r>
              <a:rPr lang="en-US" sz="2000" b="1" spc="-1" dirty="0">
                <a:solidFill>
                  <a:srgbClr val="404040"/>
                </a:solidFill>
              </a:rPr>
              <a:t>real-time</a:t>
            </a:r>
            <a:endParaRPr lang="en-US" sz="2000" b="1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51" y="2495514"/>
            <a:ext cx="3459676" cy="26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example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26" y="2646162"/>
            <a:ext cx="5355347" cy="40965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99065" y="1826330"/>
            <a:ext cx="4235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After</a:t>
            </a:r>
            <a:r>
              <a:rPr lang="es-ES" sz="2000" dirty="0"/>
              <a:t> 2s,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signal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never</a:t>
            </a:r>
            <a:r>
              <a:rPr lang="es-ES" sz="2000" dirty="0"/>
              <a:t> </a:t>
            </a:r>
            <a:r>
              <a:rPr lang="es-ES" sz="2000" dirty="0" err="1"/>
              <a:t>above</a:t>
            </a:r>
            <a:r>
              <a:rPr lang="es-ES" sz="2000" dirty="0"/>
              <a:t> 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75" y="2226440"/>
            <a:ext cx="2619047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0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  <a:latin typeface="Arial"/>
              </a:rPr>
              <a:t>Temporal Logic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1867200" y="3429000"/>
            <a:ext cx="5499599" cy="52251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/>
          <a:lstStyle/>
          <a:p>
            <a:pPr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</a:pP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Quantitative Semantics for STL</a:t>
            </a:r>
            <a:endParaRPr lang="en-US" sz="2800" b="1" strike="noStrike" spc="-1" dirty="0">
              <a:solidFill>
                <a:srgbClr val="C00000"/>
              </a:solidFill>
              <a:latin typeface="Arial"/>
            </a:endParaRPr>
          </a:p>
          <a:p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578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5A869F"/>
                </a:solidFill>
                <a:latin typeface="Arial"/>
              </a:rPr>
              <a:t>CYBER-PHYSICAL SYSTEMS</a:t>
            </a:r>
            <a:endParaRPr lang="en-US" sz="2800" b="0" strike="noStrike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36" name="Image 5"/>
          <p:cNvPicPr/>
          <p:nvPr/>
        </p:nvPicPr>
        <p:blipFill>
          <a:blip r:embed="rId3"/>
          <a:stretch/>
        </p:blipFill>
        <p:spPr>
          <a:xfrm>
            <a:off x="6464160" y="3437640"/>
            <a:ext cx="1517040" cy="1011240"/>
          </a:xfrm>
          <a:prstGeom prst="rect">
            <a:avLst/>
          </a:prstGeom>
          <a:ln>
            <a:noFill/>
          </a:ln>
        </p:spPr>
      </p:pic>
      <p:pic>
        <p:nvPicPr>
          <p:cNvPr id="137" name="Picture 4"/>
          <p:cNvPicPr/>
          <p:nvPr/>
        </p:nvPicPr>
        <p:blipFill>
          <a:blip r:embed="rId4"/>
          <a:stretch/>
        </p:blipFill>
        <p:spPr>
          <a:xfrm>
            <a:off x="4816440" y="3165480"/>
            <a:ext cx="1408680" cy="1377720"/>
          </a:xfrm>
          <a:prstGeom prst="rect">
            <a:avLst/>
          </a:prstGeom>
          <a:ln>
            <a:noFill/>
          </a:ln>
        </p:spPr>
      </p:pic>
      <p:pic>
        <p:nvPicPr>
          <p:cNvPr id="138" name="Picture 5"/>
          <p:cNvPicPr/>
          <p:nvPr/>
        </p:nvPicPr>
        <p:blipFill>
          <a:blip r:embed="rId5"/>
          <a:stretch/>
        </p:blipFill>
        <p:spPr>
          <a:xfrm>
            <a:off x="6955560" y="6003360"/>
            <a:ext cx="788400" cy="5850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6600240" y="4344120"/>
            <a:ext cx="12139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i="1" strike="noStrike" spc="-1">
                <a:solidFill>
                  <a:srgbClr val="808080"/>
                </a:solidFill>
                <a:latin typeface="Arial"/>
                <a:ea typeface="Arial"/>
              </a:rPr>
              <a:t>© Antoine Heusse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285840" y="1763640"/>
            <a:ext cx="6379560" cy="4140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 dirty="0">
                <a:solidFill>
                  <a:srgbClr val="C00000"/>
                </a:solidFill>
                <a:latin typeface="Arial"/>
              </a:rPr>
              <a:t>Cyber-Physical Systems: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i="1" strike="noStrike" spc="-1" dirty="0">
                <a:solidFill>
                  <a:srgbClr val="404040"/>
                </a:solidFill>
                <a:latin typeface="Arial"/>
              </a:rPr>
              <a:t>hardware/software interacting with the physical environment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computerized control systems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uncertain / changing environment (timing constraints)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large scale, distributed / networked</a:t>
            </a:r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 dirty="0">
                <a:solidFill>
                  <a:srgbClr val="C00000"/>
                </a:solidFill>
                <a:latin typeface="Arial"/>
              </a:rPr>
              <a:t>Criticality: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safety (absence of errors)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security (resistance to attacks)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spc="-1" dirty="0">
                <a:solidFill>
                  <a:srgbClr val="404040"/>
                </a:solidFill>
                <a:latin typeface="Arial"/>
              </a:rPr>
              <a:t>c</a:t>
            </a: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ertification</a:t>
            </a:r>
            <a:endParaRPr lang="en-US" sz="1600" spc="-1" dirty="0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pc="-1" dirty="0">
                <a:solidFill>
                  <a:srgbClr val="C00000"/>
                </a:solidFill>
              </a:rPr>
              <a:t>Validation &amp; Verification: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1" spc="-1" dirty="0">
                <a:solidFill>
                  <a:srgbClr val="404040"/>
                </a:solidFill>
              </a:rPr>
              <a:t>hybrid: discrete + real-time systems</a:t>
            </a:r>
          </a:p>
        </p:txBody>
      </p:sp>
      <p:pic>
        <p:nvPicPr>
          <p:cNvPr id="141" name="Image 2"/>
          <p:cNvPicPr/>
          <p:nvPr/>
        </p:nvPicPr>
        <p:blipFill>
          <a:blip r:embed="rId6"/>
          <a:stretch/>
        </p:blipFill>
        <p:spPr>
          <a:xfrm>
            <a:off x="6293880" y="4719240"/>
            <a:ext cx="1748520" cy="925560"/>
          </a:xfrm>
          <a:prstGeom prst="rect">
            <a:avLst/>
          </a:prstGeom>
          <a:ln>
            <a:noFill/>
          </a:ln>
        </p:spPr>
      </p:pic>
      <p:pic>
        <p:nvPicPr>
          <p:cNvPr id="142" name="Picture 6"/>
          <p:cNvPicPr/>
          <p:nvPr/>
        </p:nvPicPr>
        <p:blipFill>
          <a:blip r:embed="rId7"/>
          <a:stretch/>
        </p:blipFill>
        <p:spPr>
          <a:xfrm>
            <a:off x="4816440" y="4719240"/>
            <a:ext cx="1408680" cy="925560"/>
          </a:xfrm>
          <a:prstGeom prst="rect">
            <a:avLst/>
          </a:prstGeom>
          <a:ln>
            <a:noFill/>
          </a:ln>
        </p:spPr>
      </p:pic>
      <p:grpSp>
        <p:nvGrpSpPr>
          <p:cNvPr id="143" name="Group 4"/>
          <p:cNvGrpSpPr/>
          <p:nvPr/>
        </p:nvGrpSpPr>
        <p:grpSpPr>
          <a:xfrm>
            <a:off x="7341120" y="1764000"/>
            <a:ext cx="1640880" cy="1259640"/>
            <a:chOff x="7341120" y="1764000"/>
            <a:chExt cx="1640880" cy="1259640"/>
          </a:xfrm>
        </p:grpSpPr>
        <p:pic>
          <p:nvPicPr>
            <p:cNvPr id="144" name="Image 22"/>
            <p:cNvPicPr/>
            <p:nvPr/>
          </p:nvPicPr>
          <p:blipFill>
            <a:blip r:embed="rId8"/>
            <a:stretch/>
          </p:blipFill>
          <p:spPr>
            <a:xfrm>
              <a:off x="7341120" y="1764000"/>
              <a:ext cx="1640880" cy="584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5" name="Picture 5"/>
            <p:cNvPicPr/>
            <p:nvPr/>
          </p:nvPicPr>
          <p:blipFill>
            <a:blip r:embed="rId9"/>
            <a:stretch/>
          </p:blipFill>
          <p:spPr>
            <a:xfrm>
              <a:off x="7722360" y="2485440"/>
              <a:ext cx="673560" cy="538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6" name="CustomShape 5"/>
            <p:cNvSpPr/>
            <p:nvPr/>
          </p:nvSpPr>
          <p:spPr>
            <a:xfrm>
              <a:off x="7945200" y="2112120"/>
              <a:ext cx="3592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04040"/>
                  </a:solidFill>
                  <a:latin typeface="Arial"/>
                  <a:ea typeface="Arial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47" name="Line 6"/>
          <p:cNvSpPr/>
          <p:nvPr/>
        </p:nvSpPr>
        <p:spPr>
          <a:xfrm>
            <a:off x="6732000" y="2573640"/>
            <a:ext cx="1724400" cy="699840"/>
          </a:xfrm>
          <a:prstGeom prst="line">
            <a:avLst/>
          </a:prstGeom>
          <a:ln w="12600">
            <a:solidFill>
              <a:schemeClr val="tx1">
                <a:lumMod val="65000"/>
                <a:lumOff val="3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7"/>
          <p:cNvSpPr/>
          <p:nvPr/>
        </p:nvSpPr>
        <p:spPr>
          <a:xfrm flipH="1">
            <a:off x="7571520" y="3132360"/>
            <a:ext cx="11088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8"/>
          <p:cNvSpPr/>
          <p:nvPr/>
        </p:nvSpPr>
        <p:spPr>
          <a:xfrm flipH="1">
            <a:off x="7942320" y="3303360"/>
            <a:ext cx="181800" cy="132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9"/>
          <p:cNvSpPr/>
          <p:nvPr/>
        </p:nvSpPr>
        <p:spPr>
          <a:xfrm flipH="1">
            <a:off x="6133320" y="2729160"/>
            <a:ext cx="817200" cy="52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0"/>
          <p:cNvSpPr/>
          <p:nvPr/>
        </p:nvSpPr>
        <p:spPr>
          <a:xfrm flipH="1">
            <a:off x="5922000" y="2885760"/>
            <a:ext cx="1335600" cy="165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4754160" y="6589080"/>
            <a:ext cx="94464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i="1" strike="noStrike" spc="-1">
                <a:solidFill>
                  <a:srgbClr val="808080"/>
                </a:solidFill>
                <a:latin typeface="Arial"/>
                <a:ea typeface="Arial"/>
              </a:rPr>
              <a:t>© Sancio83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53" name="Image 82"/>
          <p:cNvPicPr/>
          <p:nvPr/>
        </p:nvPicPr>
        <p:blipFill>
          <a:blip r:embed="rId10"/>
          <a:stretch/>
        </p:blipFill>
        <p:spPr>
          <a:xfrm>
            <a:off x="4827240" y="5799240"/>
            <a:ext cx="1404360" cy="7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 smtClean="0">
                <a:solidFill>
                  <a:srgbClr val="5A869F"/>
                </a:solidFill>
              </a:rPr>
              <a:t>Qualitative semantics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6" y="2780200"/>
            <a:ext cx="8861794" cy="24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4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 smtClean="0">
                <a:solidFill>
                  <a:srgbClr val="5A869F"/>
                </a:solidFill>
              </a:rPr>
              <a:t>Quantitative semantics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65206" y="2780200"/>
            <a:ext cx="8861794" cy="3059897"/>
            <a:chOff x="165206" y="2780200"/>
            <a:chExt cx="8861794" cy="305989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06" y="2780200"/>
              <a:ext cx="8861794" cy="2427434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2200" y="3111212"/>
              <a:ext cx="1144800" cy="2728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891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 smtClean="0">
                <a:solidFill>
                  <a:srgbClr val="5A869F"/>
                </a:solidFill>
              </a:rPr>
              <a:t>Quantitative semantics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FA0DBB7-C4C9-48D1-B363-0556AE8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1963882"/>
            <a:ext cx="3777615" cy="187452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FA0DBB7-C4C9-48D1-B363-0556AE8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4160040"/>
            <a:ext cx="3777615" cy="187452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1731818" y="3289070"/>
            <a:ext cx="31726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726447" y="4813069"/>
            <a:ext cx="31726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1962802"/>
            <a:ext cx="182525" cy="1875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38" y="3082377"/>
            <a:ext cx="3127058" cy="41338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4158960"/>
            <a:ext cx="182525" cy="18756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38" y="4606376"/>
            <a:ext cx="3127058" cy="4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quantitative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BEF1A-C896-4F4E-A950-C938E27E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872"/>
            <a:ext cx="9144000" cy="55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6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quantitative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1814945"/>
            <a:ext cx="8113122" cy="48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7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Boolean operators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505B6-3714-45B9-87B4-6465755C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40342"/>
            <a:ext cx="82772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4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quantitative operators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24524-DAB4-400E-8F4F-F819F938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8" y="2746127"/>
            <a:ext cx="7824163" cy="27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5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Until operator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D8479-8F83-4CE3-914F-60A534E6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40342"/>
            <a:ext cx="6200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6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Untimed until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AF58A-3785-4402-8A87-72C4466F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40342"/>
            <a:ext cx="7698559" cy="31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03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Timed eventually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BE408-8340-4BC9-963D-EA1C23A3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40342"/>
            <a:ext cx="8195708" cy="37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93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5A869F"/>
                </a:solidFill>
                <a:latin typeface="Arial"/>
              </a:rPr>
              <a:t>CYBER-PHYSICAL SYSTEMS</a:t>
            </a:r>
            <a:endParaRPr lang="en-US" sz="2800" b="0" strike="noStrike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36" name="Image 5"/>
          <p:cNvPicPr/>
          <p:nvPr/>
        </p:nvPicPr>
        <p:blipFill>
          <a:blip r:embed="rId3"/>
          <a:stretch/>
        </p:blipFill>
        <p:spPr>
          <a:xfrm>
            <a:off x="6464160" y="3437640"/>
            <a:ext cx="1517040" cy="1011240"/>
          </a:xfrm>
          <a:prstGeom prst="rect">
            <a:avLst/>
          </a:prstGeom>
          <a:ln>
            <a:noFill/>
          </a:ln>
        </p:spPr>
      </p:pic>
      <p:pic>
        <p:nvPicPr>
          <p:cNvPr id="137" name="Picture 4"/>
          <p:cNvPicPr/>
          <p:nvPr/>
        </p:nvPicPr>
        <p:blipFill>
          <a:blip r:embed="rId4"/>
          <a:stretch/>
        </p:blipFill>
        <p:spPr>
          <a:xfrm>
            <a:off x="4816440" y="3165480"/>
            <a:ext cx="1408680" cy="1377720"/>
          </a:xfrm>
          <a:prstGeom prst="rect">
            <a:avLst/>
          </a:prstGeom>
          <a:ln>
            <a:noFill/>
          </a:ln>
        </p:spPr>
      </p:pic>
      <p:pic>
        <p:nvPicPr>
          <p:cNvPr id="138" name="Picture 5"/>
          <p:cNvPicPr/>
          <p:nvPr/>
        </p:nvPicPr>
        <p:blipFill>
          <a:blip r:embed="rId5"/>
          <a:stretch/>
        </p:blipFill>
        <p:spPr>
          <a:xfrm>
            <a:off x="6955560" y="6003360"/>
            <a:ext cx="788400" cy="5850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6600240" y="4344120"/>
            <a:ext cx="12139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i="1" strike="noStrike" spc="-1">
                <a:solidFill>
                  <a:srgbClr val="808080"/>
                </a:solidFill>
                <a:latin typeface="Arial"/>
                <a:ea typeface="Arial"/>
              </a:rPr>
              <a:t>© Antoine Heusse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285840" y="1763640"/>
            <a:ext cx="6379560" cy="4140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 dirty="0">
                <a:solidFill>
                  <a:srgbClr val="C00000"/>
                </a:solidFill>
                <a:latin typeface="Arial"/>
              </a:rPr>
              <a:t>Cyber-Physical Systems:      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i="1" strike="noStrike" spc="-1" dirty="0">
                <a:solidFill>
                  <a:srgbClr val="404040"/>
                </a:solidFill>
                <a:latin typeface="Arial"/>
              </a:rPr>
              <a:t>hardware/software interacting with the physical environment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computerized control systems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uncertain / changing environment (timing constraints)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large scale, distributed / networked</a:t>
            </a:r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trike="noStrike" spc="-1" dirty="0">
                <a:solidFill>
                  <a:srgbClr val="C00000"/>
                </a:solidFill>
                <a:latin typeface="Arial"/>
              </a:rPr>
              <a:t>Criticality: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safety (absence of errors)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security (resistance to attacks)</a:t>
            </a:r>
            <a:endParaRPr lang="en-US" sz="1600" b="0" strike="noStrike" spc="-1" dirty="0">
              <a:solidFill>
                <a:srgbClr val="808080"/>
              </a:solidFill>
              <a:latin typeface="Arial"/>
            </a:endParaRP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spc="-1" dirty="0">
                <a:solidFill>
                  <a:srgbClr val="404040"/>
                </a:solidFill>
                <a:latin typeface="Arial"/>
              </a:rPr>
              <a:t>c</a:t>
            </a:r>
            <a:r>
              <a:rPr lang="en-US" sz="1600" b="0" strike="noStrike" spc="-1" dirty="0">
                <a:solidFill>
                  <a:srgbClr val="404040"/>
                </a:solidFill>
                <a:latin typeface="Arial"/>
              </a:rPr>
              <a:t>ertification</a:t>
            </a:r>
            <a:endParaRPr lang="en-US" sz="1600" spc="-1" dirty="0">
              <a:solidFill>
                <a:srgbClr val="80808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1900" b="1" spc="-1" dirty="0">
                <a:solidFill>
                  <a:srgbClr val="C00000"/>
                </a:solidFill>
              </a:rPr>
              <a:t>Validation &amp; Verification:</a:t>
            </a:r>
          </a:p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1600" b="1" spc="-1" dirty="0">
                <a:solidFill>
                  <a:srgbClr val="404040"/>
                </a:solidFill>
              </a:rPr>
              <a:t>hybrid: discrete + real-time systems</a:t>
            </a:r>
          </a:p>
        </p:txBody>
      </p:sp>
      <p:pic>
        <p:nvPicPr>
          <p:cNvPr id="141" name="Image 2"/>
          <p:cNvPicPr/>
          <p:nvPr/>
        </p:nvPicPr>
        <p:blipFill>
          <a:blip r:embed="rId6"/>
          <a:stretch/>
        </p:blipFill>
        <p:spPr>
          <a:xfrm>
            <a:off x="6293880" y="4719240"/>
            <a:ext cx="1748520" cy="925560"/>
          </a:xfrm>
          <a:prstGeom prst="rect">
            <a:avLst/>
          </a:prstGeom>
          <a:ln>
            <a:noFill/>
          </a:ln>
        </p:spPr>
      </p:pic>
      <p:pic>
        <p:nvPicPr>
          <p:cNvPr id="142" name="Picture 6"/>
          <p:cNvPicPr/>
          <p:nvPr/>
        </p:nvPicPr>
        <p:blipFill>
          <a:blip r:embed="rId7"/>
          <a:stretch/>
        </p:blipFill>
        <p:spPr>
          <a:xfrm>
            <a:off x="4816440" y="4719240"/>
            <a:ext cx="1408680" cy="925560"/>
          </a:xfrm>
          <a:prstGeom prst="rect">
            <a:avLst/>
          </a:prstGeom>
          <a:ln>
            <a:noFill/>
          </a:ln>
        </p:spPr>
      </p:pic>
      <p:grpSp>
        <p:nvGrpSpPr>
          <p:cNvPr id="143" name="Group 4"/>
          <p:cNvGrpSpPr/>
          <p:nvPr/>
        </p:nvGrpSpPr>
        <p:grpSpPr>
          <a:xfrm>
            <a:off x="7341120" y="1764000"/>
            <a:ext cx="1640880" cy="1259640"/>
            <a:chOff x="7341120" y="1764000"/>
            <a:chExt cx="1640880" cy="1259640"/>
          </a:xfrm>
        </p:grpSpPr>
        <p:pic>
          <p:nvPicPr>
            <p:cNvPr id="144" name="Image 22"/>
            <p:cNvPicPr/>
            <p:nvPr/>
          </p:nvPicPr>
          <p:blipFill>
            <a:blip r:embed="rId8"/>
            <a:stretch/>
          </p:blipFill>
          <p:spPr>
            <a:xfrm>
              <a:off x="7341120" y="1764000"/>
              <a:ext cx="1640880" cy="584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5" name="Picture 5"/>
            <p:cNvPicPr/>
            <p:nvPr/>
          </p:nvPicPr>
          <p:blipFill>
            <a:blip r:embed="rId9"/>
            <a:stretch/>
          </p:blipFill>
          <p:spPr>
            <a:xfrm>
              <a:off x="7722360" y="2485440"/>
              <a:ext cx="673560" cy="538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6" name="CustomShape 5"/>
            <p:cNvSpPr/>
            <p:nvPr/>
          </p:nvSpPr>
          <p:spPr>
            <a:xfrm>
              <a:off x="7945200" y="2112120"/>
              <a:ext cx="3592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04040"/>
                  </a:solidFill>
                  <a:latin typeface="Arial"/>
                  <a:ea typeface="Arial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47" name="Line 6"/>
          <p:cNvSpPr/>
          <p:nvPr/>
        </p:nvSpPr>
        <p:spPr>
          <a:xfrm>
            <a:off x="6732000" y="2573640"/>
            <a:ext cx="1724400" cy="699840"/>
          </a:xfrm>
          <a:prstGeom prst="line">
            <a:avLst/>
          </a:prstGeom>
          <a:ln w="12600">
            <a:solidFill>
              <a:schemeClr val="tx1">
                <a:lumMod val="65000"/>
                <a:lumOff val="3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7"/>
          <p:cNvSpPr/>
          <p:nvPr/>
        </p:nvSpPr>
        <p:spPr>
          <a:xfrm flipH="1">
            <a:off x="7571520" y="3132360"/>
            <a:ext cx="11088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8"/>
          <p:cNvSpPr/>
          <p:nvPr/>
        </p:nvSpPr>
        <p:spPr>
          <a:xfrm flipH="1">
            <a:off x="7942320" y="3303360"/>
            <a:ext cx="181800" cy="132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9"/>
          <p:cNvSpPr/>
          <p:nvPr/>
        </p:nvSpPr>
        <p:spPr>
          <a:xfrm flipH="1">
            <a:off x="6133320" y="2729160"/>
            <a:ext cx="817200" cy="529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0"/>
          <p:cNvSpPr/>
          <p:nvPr/>
        </p:nvSpPr>
        <p:spPr>
          <a:xfrm flipH="1">
            <a:off x="5922000" y="2885760"/>
            <a:ext cx="1335600" cy="165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>
                <a:lumMod val="65000"/>
                <a:lumOff val="3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4754160" y="6589080"/>
            <a:ext cx="94464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i="1" strike="noStrike" spc="-1">
                <a:solidFill>
                  <a:srgbClr val="808080"/>
                </a:solidFill>
                <a:latin typeface="Arial"/>
                <a:ea typeface="Arial"/>
              </a:rPr>
              <a:t>© Sancio83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53" name="Image 82"/>
          <p:cNvPicPr/>
          <p:nvPr/>
        </p:nvPicPr>
        <p:blipFill>
          <a:blip r:embed="rId10"/>
          <a:stretch/>
        </p:blipFill>
        <p:spPr>
          <a:xfrm>
            <a:off x="4827240" y="5799240"/>
            <a:ext cx="1404360" cy="789120"/>
          </a:xfrm>
          <a:prstGeom prst="rect">
            <a:avLst/>
          </a:prstGeom>
          <a:ln>
            <a:noFill/>
          </a:ln>
        </p:spPr>
      </p:pic>
      <p:sp>
        <p:nvSpPr>
          <p:cNvPr id="2" name="Elipse 1"/>
          <p:cNvSpPr/>
          <p:nvPr/>
        </p:nvSpPr>
        <p:spPr>
          <a:xfrm>
            <a:off x="7571520" y="2333493"/>
            <a:ext cx="1021335" cy="902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984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stabilization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56798" y="1799628"/>
            <a:ext cx="612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Always</a:t>
            </a:r>
            <a:r>
              <a:rPr lang="es-ES" dirty="0"/>
              <a:t> |x| </a:t>
            </a:r>
            <a:r>
              <a:rPr lang="en-US" dirty="0"/>
              <a:t>&gt; 0.5 then a</a:t>
            </a:r>
            <a:r>
              <a:rPr lang="es-ES" dirty="0" err="1"/>
              <a:t>fter</a:t>
            </a:r>
            <a:r>
              <a:rPr lang="es-ES" dirty="0"/>
              <a:t> 1s, |x| </a:t>
            </a:r>
            <a:r>
              <a:rPr lang="es-ES" dirty="0" err="1"/>
              <a:t>settles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0.5 </a:t>
            </a:r>
            <a:r>
              <a:rPr lang="es-ES" dirty="0" err="1"/>
              <a:t>for</a:t>
            </a:r>
            <a:r>
              <a:rPr lang="es-ES" dirty="0"/>
              <a:t> 1.5 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26" y="2646162"/>
            <a:ext cx="5045975" cy="37871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30" y="2214308"/>
            <a:ext cx="5517566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21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stabilization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56798" y="1799628"/>
            <a:ext cx="612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Always</a:t>
            </a:r>
            <a:r>
              <a:rPr lang="es-ES" dirty="0"/>
              <a:t> |x| </a:t>
            </a:r>
            <a:r>
              <a:rPr lang="en-US" dirty="0"/>
              <a:t>&gt; 0.5 then a</a:t>
            </a:r>
            <a:r>
              <a:rPr lang="es-ES" dirty="0" err="1"/>
              <a:t>fter</a:t>
            </a:r>
            <a:r>
              <a:rPr lang="es-ES" dirty="0"/>
              <a:t> 1s, |x| </a:t>
            </a:r>
            <a:r>
              <a:rPr lang="es-ES" dirty="0" err="1"/>
              <a:t>settles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0.5 </a:t>
            </a:r>
            <a:r>
              <a:rPr lang="es-ES" dirty="0" err="1"/>
              <a:t>for</a:t>
            </a:r>
            <a:r>
              <a:rPr lang="es-ES" dirty="0"/>
              <a:t> 1.5 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26" y="2646162"/>
            <a:ext cx="5045975" cy="378714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30" y="2214308"/>
            <a:ext cx="5517566" cy="3060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69771" y="4735286"/>
            <a:ext cx="576943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6533528" y="2100608"/>
            <a:ext cx="576943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510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Extended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883955" y="1864945"/>
                <a:ext cx="31567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/>
                  <a:t>Amplitude</a:t>
                </a:r>
                <a:r>
                  <a:rPr lang="es-ES" dirty="0"/>
                  <a:t> |x|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0.1 for 200 s</a:t>
                </a:r>
                <a:endParaRPr lang="es-ES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55" y="1864945"/>
                <a:ext cx="3156716" cy="369332"/>
              </a:xfrm>
              <a:prstGeom prst="rect">
                <a:avLst/>
              </a:prstGeom>
              <a:blipFill>
                <a:blip r:embed="rId3"/>
                <a:stretch>
                  <a:fillRect l="-1544" t="-9836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-34286" y="6430548"/>
            <a:ext cx="902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*</a:t>
            </a:r>
            <a:r>
              <a:rPr lang="es-ES" sz="1100" dirty="0" err="1"/>
              <a:t>Bakhirkin</a:t>
            </a:r>
            <a:r>
              <a:rPr lang="es-ES" sz="1100" dirty="0"/>
              <a:t>, A., &amp; </a:t>
            </a:r>
            <a:r>
              <a:rPr lang="es-ES" sz="1100" dirty="0" err="1"/>
              <a:t>Basset</a:t>
            </a:r>
            <a:r>
              <a:rPr lang="es-ES" sz="1100" dirty="0"/>
              <a:t>, N.: </a:t>
            </a:r>
            <a:r>
              <a:rPr lang="es-ES" sz="1100" dirty="0" err="1"/>
              <a:t>Specification</a:t>
            </a:r>
            <a:r>
              <a:rPr lang="es-ES" sz="1100" dirty="0"/>
              <a:t> and </a:t>
            </a:r>
            <a:r>
              <a:rPr lang="es-ES" sz="1100" dirty="0" err="1"/>
              <a:t>Efficient</a:t>
            </a:r>
            <a:r>
              <a:rPr lang="es-ES" sz="1100" dirty="0"/>
              <a:t> </a:t>
            </a:r>
            <a:r>
              <a:rPr lang="es-ES" sz="1100" dirty="0" err="1"/>
              <a:t>Monitoring</a:t>
            </a:r>
            <a:r>
              <a:rPr lang="es-ES" sz="1100" dirty="0"/>
              <a:t> </a:t>
            </a:r>
            <a:r>
              <a:rPr lang="es-ES" sz="1100" dirty="0" err="1"/>
              <a:t>Beyond</a:t>
            </a:r>
            <a:r>
              <a:rPr lang="es-ES" sz="1100" dirty="0"/>
              <a:t> STL. In TACAS 2019. To </a:t>
            </a:r>
            <a:r>
              <a:rPr lang="es-ES" sz="1100" dirty="0" err="1"/>
              <a:t>appear</a:t>
            </a:r>
            <a:r>
              <a:rPr lang="es-ES" sz="1100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73" y="2573682"/>
            <a:ext cx="6565079" cy="3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Extended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syntax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4" y="3329857"/>
            <a:ext cx="8174407" cy="4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1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Extended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syntax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81" y="2323848"/>
            <a:ext cx="9729018" cy="4680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717480" lvl="1" indent="-267840">
              <a:lnSpc>
                <a:spcPct val="100000"/>
              </a:lnSpc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400" spc="-1" dirty="0">
                <a:solidFill>
                  <a:srgbClr val="404040"/>
                </a:solidFill>
              </a:rPr>
              <a:t>STL + min/max operators</a:t>
            </a:r>
            <a:endParaRPr lang="en-US" sz="2400" b="1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4" y="3329857"/>
            <a:ext cx="8174407" cy="471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33" y="4378321"/>
            <a:ext cx="2984127" cy="342857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205471" y="3329857"/>
            <a:ext cx="576943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844757" y="3298957"/>
            <a:ext cx="576943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235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Extended </a:t>
            </a:r>
            <a:r>
              <a:rPr lang="en-US" sz="2800" b="1" strike="noStrike" cap="all" spc="-1" dirty="0" err="1">
                <a:solidFill>
                  <a:srgbClr val="5A869F"/>
                </a:solidFill>
                <a:latin typeface="Arial"/>
              </a:rPr>
              <a:t>Stl</a:t>
            </a: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 semantics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61" y="4404801"/>
            <a:ext cx="3415873" cy="5968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68" y="5177101"/>
            <a:ext cx="3517460" cy="5968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60" y="3704056"/>
            <a:ext cx="4990476" cy="393651"/>
          </a:xfrm>
          <a:prstGeom prst="rect">
            <a:avLst/>
          </a:prstGeom>
        </p:spPr>
      </p:pic>
      <p:sp>
        <p:nvSpPr>
          <p:cNvPr id="8" name="TextShape 3"/>
          <p:cNvSpPr txBox="1"/>
          <p:nvPr/>
        </p:nvSpPr>
        <p:spPr>
          <a:xfrm>
            <a:off x="460011" y="2090052"/>
            <a:ext cx="8741161" cy="235489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Font typeface="Arial"/>
              <a:buChar char="■"/>
            </a:pPr>
            <a:r>
              <a:rPr lang="en-US" sz="2400" b="1" strike="noStrike" spc="-1" dirty="0">
                <a:solidFill>
                  <a:srgbClr val="C00000"/>
                </a:solidFill>
                <a:latin typeface="Arial"/>
              </a:rPr>
              <a:t>Efficient monitoring method for evaluating min/max operators over a signal 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Linear cost with respect to the length of the signal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endParaRPr lang="en-US" sz="2000" b="1" spc="-1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93A99-AD75-478B-BB0B-32B41EB4C34F}"/>
              </a:ext>
            </a:extLst>
          </p:cNvPr>
          <p:cNvSpPr/>
          <p:nvPr/>
        </p:nvSpPr>
        <p:spPr>
          <a:xfrm>
            <a:off x="460010" y="5707901"/>
            <a:ext cx="7938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480" lvl="1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000" spc="-1" dirty="0">
                <a:solidFill>
                  <a:srgbClr val="404040"/>
                </a:solidFill>
              </a:rPr>
              <a:t>New aggregation functions beyond min/max (e.g., derivative, integral)</a:t>
            </a:r>
          </a:p>
        </p:txBody>
      </p:sp>
    </p:spTree>
    <p:extLst>
      <p:ext uri="{BB962C8B-B14F-4D97-AF65-F5344CB8AC3E}">
        <p14:creationId xmlns:p14="http://schemas.microsoft.com/office/powerpoint/2010/main" val="2257868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Signal stabilization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883955" y="1777857"/>
                <a:ext cx="31567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err="1"/>
                  <a:t>Amplitude</a:t>
                </a:r>
                <a:r>
                  <a:rPr lang="es-ES" dirty="0"/>
                  <a:t> |x|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0.1 for 200 s</a:t>
                </a:r>
                <a:endParaRPr lang="es-ES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55" y="1777857"/>
                <a:ext cx="3156716" cy="369332"/>
              </a:xfrm>
              <a:prstGeom prst="rect">
                <a:avLst/>
              </a:prstGeom>
              <a:blipFill>
                <a:blip r:embed="rId3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11" y="2249996"/>
            <a:ext cx="4579804" cy="306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73" y="2761982"/>
            <a:ext cx="6565079" cy="3517460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905376" y="2850167"/>
            <a:ext cx="10885" cy="318951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echa derecha 3"/>
          <p:cNvSpPr/>
          <p:nvPr/>
        </p:nvSpPr>
        <p:spPr>
          <a:xfrm>
            <a:off x="5094515" y="3330262"/>
            <a:ext cx="293914" cy="26125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 rot="-10800000">
            <a:off x="4433208" y="3330261"/>
            <a:ext cx="293914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6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Tools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3951228" y="3331873"/>
            <a:ext cx="1241543" cy="52251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6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</a:pP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Tools</a:t>
            </a:r>
            <a:endParaRPr lang="en-US" sz="2800" b="1" strike="noStrike" spc="-1" dirty="0">
              <a:solidFill>
                <a:srgbClr val="C00000"/>
              </a:solidFill>
              <a:latin typeface="Arial"/>
            </a:endParaRPr>
          </a:p>
          <a:p>
            <a:endParaRPr lang="en-US" sz="1600" b="1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462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AMT 2.0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028" name="Picture 4" descr="Fig. 1">
            <a:extLst>
              <a:ext uri="{FF2B5EF4-FFF2-40B4-BE49-F238E27FC236}">
                <a16:creationId xmlns:a16="http://schemas.microsoft.com/office/drawing/2014/main" id="{B800F9E9-2DEC-4163-A857-CBB05F8D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00" y="1660346"/>
            <a:ext cx="5300200" cy="50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70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AMT 2.0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" name="Picture 6" descr="Fig. 2">
            <a:extLst>
              <a:ext uri="{FF2B5EF4-FFF2-40B4-BE49-F238E27FC236}">
                <a16:creationId xmlns:a16="http://schemas.microsoft.com/office/drawing/2014/main" id="{A087F94F-0B03-439B-96C6-CB2B6601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28" y="1742018"/>
            <a:ext cx="6810344" cy="51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12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Hybrid system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54" y="1829369"/>
            <a:ext cx="5405120" cy="48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4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AMT 2.0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4098" name="Picture 2" descr="figurea">
            <a:extLst>
              <a:ext uri="{FF2B5EF4-FFF2-40B4-BE49-F238E27FC236}">
                <a16:creationId xmlns:a16="http://schemas.microsoft.com/office/drawing/2014/main" id="{1FE50638-BC1D-4842-B00D-8CABBBF5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" y="2275826"/>
            <a:ext cx="9088055" cy="323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65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AMT 2.0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026" name="Picture 2" descr="Fig. 6">
            <a:extLst>
              <a:ext uri="{FF2B5EF4-FFF2-40B4-BE49-F238E27FC236}">
                <a16:creationId xmlns:a16="http://schemas.microsoft.com/office/drawing/2014/main" id="{AFAFC61D-F6E9-4729-87CB-F7A7912D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40"/>
            <a:ext cx="9144000" cy="61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25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AMT 2.0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Shape 4"/>
              <p:cNvSpPr txBox="1"/>
              <p:nvPr/>
            </p:nvSpPr>
            <p:spPr>
              <a:xfrm>
                <a:off x="285839" y="2397540"/>
                <a:ext cx="8574075" cy="33713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/>
              <a:lstStyle/>
              <a:p>
                <a:pPr marL="343080" indent="-342720">
                  <a:lnSpc>
                    <a:spcPct val="100000"/>
                  </a:lnSpc>
                  <a:spcBef>
                    <a:spcPts val="1199"/>
                  </a:spcBef>
                  <a:spcAft>
                    <a:spcPts val="601"/>
                  </a:spcAft>
                  <a:buClr>
                    <a:srgbClr val="C00000"/>
                  </a:buClr>
                  <a:buFont typeface="Arial"/>
                  <a:buChar char="■"/>
                </a:pPr>
                <a:r>
                  <a:rPr lang="en-US" sz="2400" b="1" strike="noStrike" spc="-1" dirty="0">
                    <a:solidFill>
                      <a:srgbClr val="C00000"/>
                    </a:solidFill>
                    <a:latin typeface="Arial"/>
                  </a:rPr>
                  <a:t>Additional features:</a:t>
                </a:r>
              </a:p>
              <a:p>
                <a:pPr marL="717480" lvl="1" indent="-267840">
                  <a:lnSpc>
                    <a:spcPct val="100000"/>
                  </a:lnSpc>
                  <a:buClr>
                    <a:srgbClr val="262626"/>
                  </a:buClr>
                  <a:buSzPct val="75000"/>
                  <a:buFont typeface="Arial"/>
                  <a:buChar char="►"/>
                </a:pPr>
                <a:r>
                  <a:rPr lang="en-US" sz="2000" spc="-1" dirty="0">
                    <a:solidFill>
                      <a:srgbClr val="404040"/>
                    </a:solidFill>
                  </a:rPr>
                  <a:t>Error diagnosis and trace counterexample generator</a:t>
                </a:r>
              </a:p>
              <a:p>
                <a:pPr marL="717480" lvl="1" indent="-267840">
                  <a:lnSpc>
                    <a:spcPct val="100000"/>
                  </a:lnSpc>
                  <a:buClr>
                    <a:srgbClr val="262626"/>
                  </a:buClr>
                  <a:buSzPct val="75000"/>
                  <a:buFont typeface="Arial"/>
                  <a:buChar char="►"/>
                </a:pPr>
                <a:r>
                  <a:rPr lang="en-US" sz="2000" spc="-1" dirty="0" err="1">
                    <a:solidFill>
                      <a:srgbClr val="404040"/>
                    </a:solidFill>
                  </a:rPr>
                  <a:t>xSTL</a:t>
                </a:r>
                <a:r>
                  <a:rPr lang="en-US" sz="2000" spc="-1" dirty="0">
                    <a:solidFill>
                      <a:srgbClr val="404040"/>
                    </a:solidFill>
                  </a:rPr>
                  <a:t> = STL + Timed Regular Expressions (TRE)</a:t>
                </a:r>
              </a:p>
              <a:p>
                <a:pPr marL="717480" lvl="1" indent="-267840">
                  <a:buClr>
                    <a:srgbClr val="262626"/>
                  </a:buClr>
                  <a:buSzPct val="75000"/>
                  <a:buFont typeface="Arial"/>
                  <a:buChar char="►"/>
                </a:pPr>
                <a:r>
                  <a:rPr lang="en-US" sz="2000" spc="-1" dirty="0">
                    <a:solidFill>
                      <a:srgbClr val="404040"/>
                    </a:solidFill>
                  </a:rPr>
                  <a:t>Quantitative analysis via pattern matching</a:t>
                </a:r>
              </a:p>
              <a:p>
                <a:pPr marL="343080" indent="-342720">
                  <a:lnSpc>
                    <a:spcPct val="100000"/>
                  </a:lnSpc>
                  <a:spcBef>
                    <a:spcPts val="1199"/>
                  </a:spcBef>
                  <a:spcAft>
                    <a:spcPts val="601"/>
                  </a:spcAft>
                  <a:buClr>
                    <a:srgbClr val="C00000"/>
                  </a:buClr>
                  <a:buFont typeface="Arial"/>
                  <a:buChar char="■"/>
                </a:pPr>
                <a:r>
                  <a:rPr lang="en-US" sz="2400" b="1" spc="-1" dirty="0" err="1">
                    <a:solidFill>
                      <a:srgbClr val="C00000"/>
                    </a:solidFill>
                  </a:rPr>
                  <a:t>STLEval</a:t>
                </a:r>
                <a:r>
                  <a:rPr lang="en-US" sz="2400" b="1" spc="-1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717480" lvl="1" indent="-267840">
                  <a:lnSpc>
                    <a:spcPct val="100000"/>
                  </a:lnSpc>
                  <a:buClr>
                    <a:srgbClr val="262626"/>
                  </a:buClr>
                  <a:buSzPct val="75000"/>
                  <a:buFont typeface="Arial"/>
                  <a:buChar char="►"/>
                </a:pPr>
                <a:r>
                  <a:rPr lang="en-US" sz="2000" spc="-1" dirty="0">
                    <a:solidFill>
                      <a:srgbClr val="404040"/>
                    </a:solidFill>
                  </a:rPr>
                  <a:t>Quantitative analysis: min/max operators, </a:t>
                </a:r>
                <a14:m>
                  <m:oMath xmlns:m="http://schemas.openxmlformats.org/officeDocument/2006/math">
                    <m:r>
                      <a:rPr lang="en-US" sz="2000" i="1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spc="-1" dirty="0">
                    <a:solidFill>
                      <a:srgbClr val="404040"/>
                    </a:solidFill>
                  </a:rPr>
                  <a:t>-count</a:t>
                </a:r>
              </a:p>
              <a:p>
                <a:pPr marL="717480" lvl="1" indent="-267840">
                  <a:buClr>
                    <a:srgbClr val="262626"/>
                  </a:buClr>
                  <a:buSzPct val="75000"/>
                  <a:buFont typeface="Arial"/>
                  <a:buChar char="►"/>
                </a:pPr>
                <a:endParaRPr lang="en-US" sz="2000" spc="-1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58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9" y="2397540"/>
                <a:ext cx="8574075" cy="3371381"/>
              </a:xfrm>
              <a:prstGeom prst="rect">
                <a:avLst/>
              </a:prstGeom>
              <a:blipFill>
                <a:blip r:embed="rId3"/>
                <a:stretch>
                  <a:fillRect l="-996" t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163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strike="noStrike" cap="all" spc="-1" dirty="0">
                <a:solidFill>
                  <a:srgbClr val="5A869F"/>
                </a:solidFill>
                <a:latin typeface="Arial"/>
              </a:rPr>
              <a:t>The END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90" t="-31757" r="-17568" b="-1"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76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Hybrid system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54" y="1829369"/>
            <a:ext cx="5405120" cy="48102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33676" y="2286000"/>
            <a:ext cx="3600450" cy="33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2" y="3011508"/>
            <a:ext cx="3436144" cy="21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Hybrid system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7" y="2287608"/>
            <a:ext cx="5572125" cy="3566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557" y="2883985"/>
            <a:ext cx="2883414" cy="216103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4286" y="6397890"/>
            <a:ext cx="9027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/>
              <a:t>*</a:t>
            </a:r>
            <a:r>
              <a:rPr lang="es-ES" sz="1100" dirty="0" err="1"/>
              <a:t>Rodriguez</a:t>
            </a:r>
            <a:r>
              <a:rPr lang="es-ES" sz="1100" dirty="0"/>
              <a:t>-Navas, G., &amp; </a:t>
            </a:r>
            <a:r>
              <a:rPr lang="es-ES" sz="1100" dirty="0" err="1"/>
              <a:t>Proenza</a:t>
            </a:r>
            <a:r>
              <a:rPr lang="es-ES" sz="1100" dirty="0"/>
              <a:t>, J. (2013).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timed</a:t>
            </a:r>
            <a:r>
              <a:rPr lang="es-ES" sz="1100" dirty="0"/>
              <a:t> </a:t>
            </a:r>
            <a:r>
              <a:rPr lang="es-ES" sz="1100" dirty="0" err="1"/>
              <a:t>automata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modeling</a:t>
            </a:r>
            <a:r>
              <a:rPr lang="es-ES" sz="1100" dirty="0"/>
              <a:t> </a:t>
            </a:r>
            <a:r>
              <a:rPr lang="es-ES" sz="1100" dirty="0" err="1"/>
              <a:t>distributed</a:t>
            </a:r>
            <a:r>
              <a:rPr lang="es-ES" sz="1100" dirty="0"/>
              <a:t> </a:t>
            </a:r>
            <a:r>
              <a:rPr lang="es-ES" sz="1100" dirty="0" err="1"/>
              <a:t>systems</a:t>
            </a:r>
            <a:r>
              <a:rPr lang="es-ES" sz="1100" dirty="0"/>
              <a:t> </a:t>
            </a:r>
            <a:r>
              <a:rPr lang="es-ES" sz="1100" dirty="0" err="1"/>
              <a:t>with</a:t>
            </a:r>
            <a:r>
              <a:rPr lang="es-ES" sz="1100" dirty="0"/>
              <a:t> </a:t>
            </a:r>
            <a:r>
              <a:rPr lang="es-ES" sz="1100" dirty="0" err="1"/>
              <a:t>clocks</a:t>
            </a:r>
            <a:r>
              <a:rPr lang="es-ES" sz="1100" dirty="0"/>
              <a:t>: </a:t>
            </a:r>
            <a:r>
              <a:rPr lang="es-ES" sz="1100" dirty="0" err="1"/>
              <a:t>Challenges</a:t>
            </a:r>
            <a:r>
              <a:rPr lang="es-ES" sz="1100" dirty="0"/>
              <a:t> and </a:t>
            </a:r>
            <a:r>
              <a:rPr lang="es-ES" sz="1100" dirty="0" err="1"/>
              <a:t>solutions</a:t>
            </a:r>
            <a:r>
              <a:rPr lang="es-ES" sz="1100" dirty="0"/>
              <a:t>. IEEE </a:t>
            </a:r>
            <a:r>
              <a:rPr lang="es-ES" sz="1100" dirty="0" err="1"/>
              <a:t>Transactions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Software </a:t>
            </a:r>
            <a:r>
              <a:rPr lang="es-ES" sz="1100" dirty="0" err="1"/>
              <a:t>Engineering</a:t>
            </a:r>
            <a:r>
              <a:rPr lang="es-ES" sz="1100" dirty="0"/>
              <a:t>, 39(6), 857-868.</a:t>
            </a:r>
          </a:p>
        </p:txBody>
      </p:sp>
    </p:spTree>
    <p:extLst>
      <p:ext uri="{BB962C8B-B14F-4D97-AF65-F5344CB8AC3E}">
        <p14:creationId xmlns:p14="http://schemas.microsoft.com/office/powerpoint/2010/main" val="3322330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monitoring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3" y="3930127"/>
            <a:ext cx="8861794" cy="2427434"/>
          </a:xfrm>
          <a:prstGeom prst="rect">
            <a:avLst/>
          </a:prstGeom>
        </p:spPr>
      </p:pic>
      <p:sp>
        <p:nvSpPr>
          <p:cNvPr id="5" name="TextShape 3"/>
          <p:cNvSpPr txBox="1"/>
          <p:nvPr/>
        </p:nvSpPr>
        <p:spPr>
          <a:xfrm>
            <a:off x="-247564" y="2057551"/>
            <a:ext cx="9130307" cy="3808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Models are generally hybrid systems producing hybrid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traces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spc="-1" dirty="0">
                <a:solidFill>
                  <a:srgbClr val="404040"/>
                </a:solidFill>
                <a:latin typeface="Arial"/>
              </a:rPr>
              <a:t>Runtime verification (monitoring) analyses a </a:t>
            </a:r>
            <a:r>
              <a:rPr lang="en-US" sz="2100" b="1" spc="-1" dirty="0">
                <a:solidFill>
                  <a:srgbClr val="404040"/>
                </a:solidFill>
                <a:latin typeface="Arial"/>
              </a:rPr>
              <a:t>single</a:t>
            </a:r>
            <a:r>
              <a:rPr lang="en-US" sz="2100" spc="-1" dirty="0">
                <a:solidFill>
                  <a:srgbClr val="404040"/>
                </a:solidFill>
                <a:latin typeface="Arial"/>
              </a:rPr>
              <a:t> behavior at a time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Online: consumes the trace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while</a:t>
            </a: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 the program still runs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spc="-1" dirty="0">
                <a:solidFill>
                  <a:srgbClr val="404040"/>
                </a:solidFill>
              </a:rPr>
              <a:t>Offline: consumes the trace </a:t>
            </a:r>
            <a:r>
              <a:rPr lang="en-US" sz="2100" b="1" spc="-1" dirty="0">
                <a:solidFill>
                  <a:srgbClr val="404040"/>
                </a:solidFill>
              </a:rPr>
              <a:t>after</a:t>
            </a:r>
            <a:r>
              <a:rPr lang="en-US" sz="2100" spc="-1" dirty="0">
                <a:solidFill>
                  <a:srgbClr val="404040"/>
                </a:solidFill>
              </a:rPr>
              <a:t> the execution </a:t>
            </a:r>
            <a:r>
              <a:rPr lang="en-US" sz="2100" spc="-1">
                <a:solidFill>
                  <a:srgbClr val="404040"/>
                </a:solidFill>
              </a:rPr>
              <a:t>is finished</a:t>
            </a:r>
            <a:endParaRPr lang="en-US" sz="2100" spc="-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3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3"/>
          <p:cNvSpPr txBox="1"/>
          <p:nvPr/>
        </p:nvSpPr>
        <p:spPr>
          <a:xfrm>
            <a:off x="4617000" y="368640"/>
            <a:ext cx="4410000" cy="1079640"/>
          </a:xfrm>
          <a:prstGeom prst="rect">
            <a:avLst/>
          </a:prstGeom>
          <a:gradFill rotWithShape="0">
            <a:gsLst>
              <a:gs pos="0">
                <a:srgbClr val="DAE7EE"/>
              </a:gs>
              <a:gs pos="100000">
                <a:srgbClr val="DAE7EE"/>
              </a:gs>
            </a:gsLst>
            <a:lin ang="10800000"/>
          </a:gradFill>
          <a:ln w="28440"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800" b="1" cap="all" spc="-1" dirty="0">
                <a:solidFill>
                  <a:srgbClr val="5A869F"/>
                </a:solidFill>
              </a:rPr>
              <a:t>monitoring</a:t>
            </a:r>
            <a:endParaRPr lang="en-US" sz="2800" spc="-1" dirty="0">
              <a:solidFill>
                <a:srgbClr val="FF0000"/>
              </a:solidFill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-247564" y="2057551"/>
            <a:ext cx="9130307" cy="3808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Online monitoring is useful for: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1" spc="-1" dirty="0">
                <a:solidFill>
                  <a:srgbClr val="404040"/>
                </a:solidFill>
                <a:latin typeface="Arial"/>
              </a:rPr>
              <a:t>Infinite</a:t>
            </a:r>
            <a:r>
              <a:rPr lang="en-US" sz="2100" spc="-1" dirty="0">
                <a:solidFill>
                  <a:srgbClr val="404040"/>
                </a:solidFill>
                <a:latin typeface="Arial"/>
              </a:rPr>
              <a:t> traces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Reacting</a:t>
            </a: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 against bad events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Online monitoring requires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efficient</a:t>
            </a: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 monitors in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time</a:t>
            </a: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 and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space</a:t>
            </a:r>
          </a:p>
          <a:p>
            <a:pPr marL="717480" lvl="1" indent="-267840">
              <a:lnSpc>
                <a:spcPct val="100000"/>
              </a:lnSpc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spc="-1" dirty="0">
                <a:solidFill>
                  <a:srgbClr val="404040"/>
                </a:solidFill>
                <a:latin typeface="Arial"/>
              </a:rPr>
              <a:t>Runtime verification must be </a:t>
            </a:r>
            <a:r>
              <a:rPr lang="en-US" sz="2100" b="1" spc="-1" dirty="0">
                <a:solidFill>
                  <a:srgbClr val="404040"/>
                </a:solidFill>
                <a:latin typeface="Arial"/>
              </a:rPr>
              <a:t>impartial</a:t>
            </a:r>
            <a:r>
              <a:rPr lang="en-US" sz="2100" spc="-1" dirty="0">
                <a:solidFill>
                  <a:srgbClr val="404040"/>
                </a:solidFill>
                <a:latin typeface="Arial"/>
              </a:rPr>
              <a:t> and </a:t>
            </a:r>
            <a:r>
              <a:rPr lang="en-US" sz="2100" b="1" spc="-1" dirty="0">
                <a:solidFill>
                  <a:srgbClr val="404040"/>
                </a:solidFill>
                <a:latin typeface="Arial"/>
              </a:rPr>
              <a:t>not</a:t>
            </a:r>
            <a:r>
              <a:rPr lang="en-US" sz="2100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2100" b="1" spc="-1" dirty="0">
                <a:solidFill>
                  <a:srgbClr val="404040"/>
                </a:solidFill>
                <a:latin typeface="Arial"/>
              </a:rPr>
              <a:t>anticipate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b="0" strike="noStrike" spc="-1" dirty="0">
                <a:solidFill>
                  <a:srgbClr val="404040"/>
                </a:solidFill>
                <a:latin typeface="Arial"/>
              </a:rPr>
              <a:t>No monitor gives a verdict based on </a:t>
            </a:r>
            <a:r>
              <a:rPr lang="en-US" sz="2100" b="1" strike="noStrike" spc="-1" dirty="0">
                <a:solidFill>
                  <a:srgbClr val="404040"/>
                </a:solidFill>
                <a:latin typeface="Arial"/>
              </a:rPr>
              <a:t>incomplete information</a:t>
            </a:r>
          </a:p>
          <a:p>
            <a:pPr marL="1174680" lvl="2" indent="-267840">
              <a:spcBef>
                <a:spcPts val="601"/>
              </a:spcBef>
              <a:buClr>
                <a:srgbClr val="262626"/>
              </a:buClr>
              <a:buSzPct val="75000"/>
              <a:buFont typeface="Arial"/>
              <a:buChar char="►"/>
            </a:pPr>
            <a:r>
              <a:rPr lang="en-US" sz="2100" spc="-1" dirty="0">
                <a:solidFill>
                  <a:srgbClr val="404040"/>
                </a:solidFill>
              </a:rPr>
              <a:t>The monitor gives a verdict </a:t>
            </a:r>
            <a:r>
              <a:rPr lang="en-US" sz="2100" b="1" spc="-1" dirty="0">
                <a:solidFill>
                  <a:srgbClr val="404040"/>
                </a:solidFill>
              </a:rPr>
              <a:t>as soon as possible</a:t>
            </a:r>
            <a:endParaRPr lang="en-US" sz="2100" b="1" spc="-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32614</TotalTime>
  <Words>897</Words>
  <Application>Microsoft Office PowerPoint</Application>
  <PresentationFormat>Presentación en pantalla (4:3)</PresentationFormat>
  <Paragraphs>298</Paragraphs>
  <Slides>53</Slides>
  <Notes>53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DejaVu Sans</vt:lpstr>
      <vt:lpstr>Times New Roman</vt:lpstr>
      <vt:lpstr>Verdana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Verimag</dc:title>
  <dc:subject/>
  <dc:creator>Utilisateur de Microsoft Office</dc:creator>
  <dc:description/>
  <cp:lastModifiedBy>Jose Ignacio Requeno Jarabo</cp:lastModifiedBy>
  <cp:revision>1488</cp:revision>
  <cp:lastPrinted>2018-06-13T06:28:54Z</cp:lastPrinted>
  <dcterms:created xsi:type="dcterms:W3CDTF">2015-11-24T09:57:20Z</dcterms:created>
  <dcterms:modified xsi:type="dcterms:W3CDTF">2020-12-09T12:04:27Z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