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 autoAdjust="0"/>
  </p:normalViewPr>
  <p:slideViewPr>
    <p:cSldViewPr>
      <p:cViewPr varScale="1">
        <p:scale>
          <a:sx n="120" d="100"/>
          <a:sy n="120" d="100"/>
        </p:scale>
        <p:origin x="-293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58" y="-6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139BE-39D6-4EEC-90F8-B6B26E4D6216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01BFB-6A4F-431E-B4BA-5A2A28BE89B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A5BE9-06C5-483C-B766-6AF9F206FB90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D1CA5-EEB2-4F52-8CCA-3BC9A8A904A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51817"/>
          </a:xfrm>
          <a:prstGeom prst="rect">
            <a:avLst/>
          </a:prstGeom>
        </p:spPr>
      </p:pic>
      <p:pic>
        <p:nvPicPr>
          <p:cNvPr id="9" name="Picture 7" descr="E:\Recursos\Logos\Logo UCM 2012\Marca UCM logo negr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1377" y="490251"/>
            <a:ext cx="1241246" cy="114109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51817"/>
          </a:xfrm>
          <a:prstGeom prst="rect">
            <a:avLst/>
          </a:prstGeom>
        </p:spPr>
      </p:pic>
      <p:pic>
        <p:nvPicPr>
          <p:cNvPr id="9" name="Picture 3" descr="E:\Recursos\Logos\Logo UCM 2012\Marca UCM Alternativa logo blanc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3477"/>
            <a:ext cx="1440160" cy="37097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Fondo 16-9 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51817"/>
          </a:xfrm>
          <a:prstGeom prst="rect">
            <a:avLst/>
          </a:prstGeom>
        </p:spPr>
      </p:pic>
      <p:pic>
        <p:nvPicPr>
          <p:cNvPr id="9" name="Picture 3" descr="E:\Recursos\Logos\Logo UCM 2012\Marca UCM Alternativa logo blanc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3477"/>
            <a:ext cx="1440160" cy="37097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0" y="242773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/>
              <a:t>Nombre Evento</a:t>
            </a:r>
            <a:endParaRPr lang="es-ES" sz="2800" b="1" dirty="0" smtClean="0"/>
          </a:p>
          <a:p>
            <a:pPr algn="ctr"/>
            <a:r>
              <a:rPr lang="es-ES" sz="2000" dirty="0" smtClean="0"/>
              <a:t>XX de </a:t>
            </a:r>
            <a:r>
              <a:rPr lang="es-ES" sz="2000" dirty="0" err="1" smtClean="0"/>
              <a:t>XXXXXX</a:t>
            </a:r>
            <a:r>
              <a:rPr lang="es-ES" sz="2000" dirty="0" smtClean="0"/>
              <a:t> </a:t>
            </a:r>
            <a:r>
              <a:rPr lang="es-ES" sz="2000" dirty="0" smtClean="0"/>
              <a:t>de </a:t>
            </a:r>
            <a:r>
              <a:rPr lang="es-ES" sz="2000" dirty="0" smtClean="0"/>
              <a:t>202X</a:t>
            </a:r>
            <a:endParaRPr lang="es-ES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805948" y="4578682"/>
            <a:ext cx="215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Facultad de </a:t>
            </a:r>
            <a:r>
              <a:rPr lang="es-ES" dirty="0" err="1" smtClean="0"/>
              <a:t>XXXXXXX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83568" y="915566"/>
            <a:ext cx="770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kern="0" dirty="0" err="1" smtClean="0">
                <a:solidFill>
                  <a:schemeClr val="bg1">
                    <a:lumMod val="50000"/>
                  </a:schemeClr>
                </a:solidFill>
              </a:rPr>
              <a:t>Aximaio</a:t>
            </a:r>
            <a:r>
              <a:rPr lang="es-ES_tradnl" sz="3200" b="1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200" b="1" kern="0" dirty="0" err="1" smtClean="0">
                <a:solidFill>
                  <a:schemeClr val="bg1">
                    <a:lumMod val="50000"/>
                  </a:schemeClr>
                </a:solidFill>
              </a:rPr>
              <a:t>dolupta</a:t>
            </a:r>
            <a:r>
              <a:rPr lang="es-ES_tradnl" sz="3200" b="1" kern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_tradnl" sz="3200" b="1" kern="0" dirty="0" err="1" smtClean="0">
                <a:solidFill>
                  <a:schemeClr val="bg1">
                    <a:lumMod val="50000"/>
                  </a:schemeClr>
                </a:solidFill>
              </a:rPr>
              <a:t>eum</a:t>
            </a:r>
            <a:endParaRPr lang="es-ES_tradnl" sz="3200" b="1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s-ES_tradnl" sz="2000" baseline="30000" dirty="0" smtClean="0"/>
          </a:p>
          <a:p>
            <a:r>
              <a:rPr lang="es-ES_tradnl" sz="2000" baseline="30000" dirty="0" err="1" smtClean="0"/>
              <a:t>Ipsundit</a:t>
            </a:r>
            <a:r>
              <a:rPr lang="es-ES_tradnl" sz="2000" baseline="30000" dirty="0" smtClean="0"/>
              <a:t> et ut </a:t>
            </a:r>
            <a:r>
              <a:rPr lang="es-ES_tradnl" sz="2000" baseline="30000" dirty="0" err="1" smtClean="0"/>
              <a:t>volore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quisci</a:t>
            </a:r>
            <a:r>
              <a:rPr lang="es-ES_tradnl" sz="2000" baseline="30000" dirty="0" smtClean="0"/>
              <a:t> ut </a:t>
            </a:r>
            <a:r>
              <a:rPr lang="es-ES_tradnl" sz="2000" baseline="30000" dirty="0" err="1" smtClean="0"/>
              <a:t>prati</a:t>
            </a:r>
            <a:r>
              <a:rPr lang="es-ES_tradnl" sz="2000" baseline="30000" dirty="0" smtClean="0"/>
              <a:t> ut </a:t>
            </a:r>
            <a:r>
              <a:rPr lang="es-ES_tradnl" sz="2000" baseline="30000" dirty="0" err="1" smtClean="0"/>
              <a:t>earibusam</a:t>
            </a:r>
            <a:r>
              <a:rPr lang="es-ES_tradnl" sz="2000" baseline="30000" dirty="0" smtClean="0"/>
              <a:t> ad </a:t>
            </a:r>
            <a:r>
              <a:rPr lang="es-ES_tradnl" sz="2000" baseline="30000" dirty="0" err="1" smtClean="0"/>
              <a:t>eatquat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emporibus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acepers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percium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explam</a:t>
            </a:r>
            <a:r>
              <a:rPr lang="es-ES_tradnl" sz="2000" baseline="30000" dirty="0" smtClean="0"/>
              <a:t>, </a:t>
            </a:r>
            <a:r>
              <a:rPr lang="es-ES_tradnl" sz="2000" baseline="30000" dirty="0" err="1" smtClean="0"/>
              <a:t>officienis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magnim</a:t>
            </a:r>
            <a:r>
              <a:rPr lang="es-ES_tradnl" sz="2000" baseline="30000" dirty="0" smtClean="0"/>
              <a:t> et </a:t>
            </a:r>
            <a:r>
              <a:rPr lang="es-ES_tradnl" sz="2000" baseline="30000" dirty="0" err="1" smtClean="0"/>
              <a:t>omniminum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ipsuntis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deligni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milicto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ea</a:t>
            </a:r>
            <a:r>
              <a:rPr lang="es-ES_tradnl" sz="2000" baseline="30000" dirty="0" smtClean="0"/>
              <a:t> con </a:t>
            </a:r>
            <a:r>
              <a:rPr lang="es-ES_tradnl" sz="2000" baseline="30000" dirty="0" err="1" smtClean="0"/>
              <a:t>repudit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alist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reriber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umquiam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adit</a:t>
            </a:r>
            <a:r>
              <a:rPr lang="es-ES_tradnl" sz="2000" baseline="30000" dirty="0" smtClean="0"/>
              <a:t>, </a:t>
            </a:r>
            <a:r>
              <a:rPr lang="es-ES_tradnl" sz="2000" baseline="30000" dirty="0" err="1" smtClean="0"/>
              <a:t>quam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erspelectem</a:t>
            </a:r>
            <a:r>
              <a:rPr lang="es-ES_tradnl" sz="2000" baseline="30000" dirty="0" smtClean="0"/>
              <a:t> deles </a:t>
            </a:r>
            <a:r>
              <a:rPr lang="es-ES_tradnl" sz="2000" baseline="30000" dirty="0" err="1" smtClean="0"/>
              <a:t>sunt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occus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vollabo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reratio</a:t>
            </a:r>
            <a:r>
              <a:rPr lang="es-ES_tradnl" sz="2000" baseline="30000" dirty="0" smtClean="0"/>
              <a:t>. </a:t>
            </a:r>
            <a:r>
              <a:rPr lang="es-ES_tradnl" sz="2000" baseline="30000" dirty="0" err="1" smtClean="0"/>
              <a:t>Endam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diora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nat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utatquo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saperes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expe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pror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sit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volut</a:t>
            </a:r>
            <a:r>
              <a:rPr lang="es-ES_tradnl" sz="2000" baseline="30000" dirty="0" smtClean="0"/>
              <a:t> por si </a:t>
            </a:r>
            <a:r>
              <a:rPr lang="es-ES_tradnl" sz="2000" baseline="30000" dirty="0" err="1" smtClean="0"/>
              <a:t>audandit</a:t>
            </a:r>
            <a:r>
              <a:rPr lang="es-ES_tradnl" sz="2000" baseline="30000" dirty="0" smtClean="0"/>
              <a:t> et, </a:t>
            </a:r>
            <a:r>
              <a:rPr lang="es-ES_tradnl" sz="2000" baseline="30000" dirty="0" err="1" smtClean="0"/>
              <a:t>exerum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hitasinitium</a:t>
            </a:r>
            <a:r>
              <a:rPr lang="es-ES_tradnl" sz="2000" baseline="30000" dirty="0" smtClean="0"/>
              <a:t> id </a:t>
            </a:r>
            <a:r>
              <a:rPr lang="es-ES_tradnl" sz="2000" baseline="30000" dirty="0" err="1" smtClean="0"/>
              <a:t>utatur</a:t>
            </a:r>
            <a:r>
              <a:rPr lang="es-ES_tradnl" sz="2000" baseline="30000" dirty="0" smtClean="0"/>
              <a:t> re vid </a:t>
            </a:r>
            <a:r>
              <a:rPr lang="es-ES_tradnl" sz="2000" baseline="30000" dirty="0" err="1" smtClean="0"/>
              <a:t>ulparias</a:t>
            </a:r>
            <a:r>
              <a:rPr lang="es-ES_tradnl" sz="2000" baseline="30000" dirty="0" smtClean="0"/>
              <a:t> cum </a:t>
            </a:r>
            <a:r>
              <a:rPr lang="es-ES_tradnl" sz="2000" baseline="30000" dirty="0" err="1" smtClean="0"/>
              <a:t>quis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nullestem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quam</a:t>
            </a:r>
            <a:r>
              <a:rPr lang="es-ES_tradnl" sz="2000" baseline="30000" dirty="0" smtClean="0"/>
              <a:t> que </a:t>
            </a:r>
            <a:r>
              <a:rPr lang="es-ES_tradnl" sz="2000" baseline="30000" dirty="0" err="1" smtClean="0"/>
              <a:t>quas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acipitaquae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destiur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epudaes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tiberum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adio</a:t>
            </a:r>
            <a:r>
              <a:rPr lang="es-ES_tradnl" sz="2000" baseline="30000" dirty="0" smtClean="0"/>
              <a:t>. </a:t>
            </a:r>
            <a:r>
              <a:rPr lang="es-ES_tradnl" sz="2000" baseline="30000" dirty="0" err="1" smtClean="0"/>
              <a:t>Duntem</a:t>
            </a:r>
            <a:r>
              <a:rPr lang="es-ES_tradnl" sz="2000" baseline="30000" dirty="0" smtClean="0"/>
              <a:t> ut </a:t>
            </a:r>
            <a:r>
              <a:rPr lang="es-ES_tradnl" sz="2000" baseline="30000" dirty="0" err="1" smtClean="0"/>
              <a:t>eum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ipsae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nonem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etur</a:t>
            </a:r>
            <a:r>
              <a:rPr lang="es-ES_tradnl" sz="2000" baseline="30000" dirty="0" smtClean="0"/>
              <a:t> as </a:t>
            </a:r>
            <a:r>
              <a:rPr lang="es-ES_tradnl" sz="2000" baseline="30000" dirty="0" err="1" smtClean="0"/>
              <a:t>animus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dellesciis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dolorec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ullitat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pa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volorerferum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dolut</a:t>
            </a:r>
            <a:r>
              <a:rPr lang="es-ES_tradnl" sz="2000" baseline="30000" dirty="0" smtClean="0"/>
              <a:t> dio </a:t>
            </a:r>
            <a:r>
              <a:rPr lang="es-ES_tradnl" sz="2000" baseline="30000" dirty="0" err="1" smtClean="0"/>
              <a:t>idelit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volum</a:t>
            </a:r>
            <a:r>
              <a:rPr lang="es-ES_tradnl" sz="2000" baseline="30000" dirty="0" smtClean="0"/>
              <a:t>, </a:t>
            </a:r>
            <a:r>
              <a:rPr lang="es-ES_tradnl" sz="2000" baseline="30000" dirty="0" err="1" smtClean="0"/>
              <a:t>volorer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iaspelitatur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acerorpore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cores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utem</a:t>
            </a:r>
            <a:r>
              <a:rPr lang="es-ES_tradnl" sz="2000" baseline="30000" dirty="0" smtClean="0"/>
              <a:t> illa </a:t>
            </a:r>
            <a:r>
              <a:rPr lang="es-ES_tradnl" sz="2000" baseline="30000" dirty="0" err="1" smtClean="0"/>
              <a:t>eate</a:t>
            </a:r>
            <a:r>
              <a:rPr lang="es-ES_tradnl" sz="2000" baseline="30000" dirty="0" smtClean="0"/>
              <a:t> pro </a:t>
            </a:r>
            <a:r>
              <a:rPr lang="es-ES_tradnl" sz="2000" baseline="30000" dirty="0" err="1" smtClean="0"/>
              <a:t>mo</a:t>
            </a:r>
            <a:r>
              <a:rPr lang="es-ES_tradnl" sz="2000" baseline="30000" dirty="0" smtClean="0"/>
              <a:t> quianti </a:t>
            </a:r>
            <a:r>
              <a:rPr lang="es-ES_tradnl" sz="2000" baseline="30000" dirty="0" err="1" smtClean="0"/>
              <a:t>asitate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mposapitatur</a:t>
            </a:r>
            <a:r>
              <a:rPr lang="es-ES_tradnl" sz="2000" baseline="30000" dirty="0" smtClean="0"/>
              <a:t> as </a:t>
            </a:r>
            <a:r>
              <a:rPr lang="es-ES_tradnl" sz="2000" baseline="30000" dirty="0" err="1" smtClean="0"/>
              <a:t>demporem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nostiorit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periatur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alis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exped</a:t>
            </a:r>
            <a:r>
              <a:rPr lang="es-ES_tradnl" sz="2000" baseline="30000" dirty="0" smtClean="0"/>
              <a:t> que pres </a:t>
            </a:r>
            <a:r>
              <a:rPr lang="es-ES_tradnl" sz="2000" baseline="30000" dirty="0" err="1" smtClean="0"/>
              <a:t>acepraes</a:t>
            </a:r>
            <a:r>
              <a:rPr lang="es-ES_tradnl" sz="2000" baseline="30000" dirty="0" smtClean="0"/>
              <a:t> rem </a:t>
            </a:r>
            <a:r>
              <a:rPr lang="es-ES_tradnl" sz="2000" baseline="30000" dirty="0" err="1" smtClean="0"/>
              <a:t>laboratecae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qui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blatas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eaquiberis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debitate</a:t>
            </a:r>
            <a:r>
              <a:rPr lang="es-ES_tradnl" sz="2000" baseline="30000" dirty="0" smtClean="0"/>
              <a:t> et </a:t>
            </a:r>
            <a:r>
              <a:rPr lang="es-ES_tradnl" sz="2000" baseline="30000" dirty="0" err="1" smtClean="0"/>
              <a:t>quiae</a:t>
            </a:r>
            <a:r>
              <a:rPr lang="es-ES_tradnl" sz="2000" baseline="30000" dirty="0" smtClean="0"/>
              <a:t> oditas </a:t>
            </a:r>
            <a:r>
              <a:rPr lang="es-ES_tradnl" sz="2000" baseline="30000" dirty="0" err="1" smtClean="0"/>
              <a:t>expel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iur</a:t>
            </a:r>
            <a:r>
              <a:rPr lang="es-ES_tradnl" sz="2000" baseline="30000" dirty="0" smtClean="0"/>
              <a:t>, ex et </a:t>
            </a:r>
            <a:r>
              <a:rPr lang="es-ES_tradnl" sz="2000" baseline="30000" dirty="0" err="1" smtClean="0"/>
              <a:t>harum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dit</a:t>
            </a:r>
            <a:r>
              <a:rPr lang="es-ES_tradnl" sz="2000" baseline="30000" dirty="0" smtClean="0"/>
              <a:t>, </a:t>
            </a:r>
            <a:r>
              <a:rPr lang="es-ES_tradnl" sz="2000" baseline="30000" dirty="0" err="1" smtClean="0"/>
              <a:t>sit</a:t>
            </a:r>
            <a:r>
              <a:rPr lang="es-ES_tradnl" sz="2000" baseline="30000" dirty="0" smtClean="0"/>
              <a:t>, </a:t>
            </a:r>
            <a:r>
              <a:rPr lang="es-ES_tradnl" sz="2000" baseline="30000" dirty="0" err="1" smtClean="0"/>
              <a:t>cumquam</a:t>
            </a:r>
            <a:r>
              <a:rPr lang="es-ES_tradnl" sz="2000" baseline="30000" dirty="0" smtClean="0"/>
              <a:t>, </a:t>
            </a:r>
            <a:r>
              <a:rPr lang="es-ES_tradnl" sz="2000" baseline="30000" dirty="0" err="1" smtClean="0"/>
              <a:t>consequi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repudae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pudant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quiae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aspedis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vidusan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destint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explaborae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plam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sitationecae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adia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ipiciam</a:t>
            </a:r>
            <a:r>
              <a:rPr lang="es-ES_tradnl" sz="2000" baseline="30000" dirty="0" smtClean="0"/>
              <a:t>, </a:t>
            </a:r>
            <a:r>
              <a:rPr lang="es-ES_tradnl" sz="2000" baseline="30000" dirty="0" err="1" smtClean="0"/>
              <a:t>cor</a:t>
            </a:r>
            <a:r>
              <a:rPr lang="es-ES_tradnl" sz="2000" baseline="30000" dirty="0" smtClean="0"/>
              <a:t> ad </a:t>
            </a:r>
            <a:r>
              <a:rPr lang="es-ES_tradnl" sz="2000" baseline="30000" dirty="0" err="1" smtClean="0"/>
              <a:t>quis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rate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endignit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quis</a:t>
            </a:r>
            <a:r>
              <a:rPr lang="es-ES_tradnl" sz="2000" baseline="30000" dirty="0" smtClean="0"/>
              <a:t> min </a:t>
            </a:r>
            <a:r>
              <a:rPr lang="es-ES_tradnl" sz="2000" baseline="30000" dirty="0" err="1" smtClean="0"/>
              <a:t>namus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sime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verovit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voluptae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minvenihit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ma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qui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dis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debis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ipissitin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poriatium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quam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volupta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temolor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ereperro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omnim</a:t>
            </a:r>
            <a:r>
              <a:rPr lang="es-ES_tradnl" sz="2000" baseline="30000" dirty="0" smtClean="0"/>
              <a:t> cori </a:t>
            </a:r>
            <a:r>
              <a:rPr lang="es-ES_tradnl" sz="2000" baseline="30000" dirty="0" err="1" smtClean="0"/>
              <a:t>officiendus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ilibus</a:t>
            </a:r>
            <a:r>
              <a:rPr lang="es-ES_tradnl" sz="2000" baseline="30000" dirty="0" smtClean="0"/>
              <a:t>, </a:t>
            </a:r>
            <a:r>
              <a:rPr lang="es-ES_tradnl" sz="2000" baseline="30000" dirty="0" err="1" smtClean="0"/>
              <a:t>quodi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sunt</a:t>
            </a:r>
            <a:r>
              <a:rPr lang="es-ES_tradnl" sz="2000" baseline="30000" dirty="0" smtClean="0"/>
              <a:t> </a:t>
            </a:r>
            <a:r>
              <a:rPr lang="es-ES_tradnl" sz="2000" baseline="30000" dirty="0" err="1" smtClean="0"/>
              <a:t>fugitatibus</a:t>
            </a:r>
            <a:r>
              <a:rPr lang="es-ES_tradnl" sz="2000" baseline="30000" dirty="0" smtClean="0"/>
              <a:t>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140414" y="4803973"/>
            <a:ext cx="1900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/>
                </a:solidFill>
              </a:rPr>
              <a:t>Facultad de </a:t>
            </a:r>
            <a:r>
              <a:rPr lang="es-ES" sz="1400" dirty="0" err="1" smtClean="0">
                <a:solidFill>
                  <a:schemeClr val="bg1"/>
                </a:solidFill>
              </a:rPr>
              <a:t>XXXXXXXXX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284108" y="89570"/>
            <a:ext cx="1757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 smtClean="0">
                <a:solidFill>
                  <a:schemeClr val="bg1"/>
                </a:solidFill>
              </a:rPr>
              <a:t>Nombre de Evento</a:t>
            </a:r>
            <a:endParaRPr lang="es-ES" sz="1200" b="1" dirty="0" smtClean="0">
              <a:solidFill>
                <a:schemeClr val="bg1"/>
              </a:solidFill>
            </a:endParaRPr>
          </a:p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XX de </a:t>
            </a:r>
            <a:r>
              <a:rPr lang="es-ES" sz="1200" dirty="0" err="1" smtClean="0">
                <a:solidFill>
                  <a:schemeClr val="bg1"/>
                </a:solidFill>
              </a:rPr>
              <a:t>XXXXXXXX</a:t>
            </a:r>
            <a:r>
              <a:rPr lang="es-ES" sz="1200" dirty="0" smtClean="0">
                <a:solidFill>
                  <a:schemeClr val="bg1"/>
                </a:solidFill>
              </a:rPr>
              <a:t> de 202X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140414" y="4803973"/>
            <a:ext cx="1900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/>
                </a:solidFill>
              </a:rPr>
              <a:t>Facultad de </a:t>
            </a:r>
            <a:r>
              <a:rPr lang="es-ES" sz="1400" dirty="0" err="1" smtClean="0">
                <a:solidFill>
                  <a:schemeClr val="bg1"/>
                </a:solidFill>
              </a:rPr>
              <a:t>XXXXXXXXX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284108" y="89570"/>
            <a:ext cx="1757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 smtClean="0">
                <a:solidFill>
                  <a:schemeClr val="bg1"/>
                </a:solidFill>
              </a:rPr>
              <a:t>Nombre de Evento</a:t>
            </a:r>
            <a:endParaRPr lang="es-ES" sz="1200" b="1" dirty="0" smtClean="0">
              <a:solidFill>
                <a:schemeClr val="bg1"/>
              </a:solidFill>
            </a:endParaRPr>
          </a:p>
          <a:p>
            <a:pPr algn="r"/>
            <a:r>
              <a:rPr lang="es-ES" sz="1200" dirty="0" smtClean="0">
                <a:solidFill>
                  <a:schemeClr val="bg1"/>
                </a:solidFill>
              </a:rPr>
              <a:t>XX de </a:t>
            </a:r>
            <a:r>
              <a:rPr lang="es-ES" sz="1200" dirty="0" err="1" smtClean="0">
                <a:solidFill>
                  <a:schemeClr val="bg1"/>
                </a:solidFill>
              </a:rPr>
              <a:t>XXXXXXXX</a:t>
            </a:r>
            <a:r>
              <a:rPr lang="es-ES" sz="1200" dirty="0" smtClean="0">
                <a:solidFill>
                  <a:schemeClr val="bg1"/>
                </a:solidFill>
              </a:rPr>
              <a:t> de 202X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211</Words>
  <Application>Microsoft Office PowerPoint</Application>
  <PresentationFormat>Presentación en pantalla (16:9)</PresentationFormat>
  <Paragraphs>12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Carlos</dc:creator>
  <cp:lastModifiedBy>Juan Carlos</cp:lastModifiedBy>
  <cp:revision>8</cp:revision>
  <dcterms:created xsi:type="dcterms:W3CDTF">2020-01-13T13:08:50Z</dcterms:created>
  <dcterms:modified xsi:type="dcterms:W3CDTF">2020-01-13T13:59:31Z</dcterms:modified>
</cp:coreProperties>
</file>