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84" r:id="rId7"/>
    <p:sldId id="275" r:id="rId8"/>
    <p:sldId id="289" r:id="rId9"/>
    <p:sldId id="290" r:id="rId10"/>
    <p:sldId id="291" r:id="rId11"/>
    <p:sldId id="292" r:id="rId12"/>
    <p:sldId id="295" r:id="rId13"/>
    <p:sldId id="296" r:id="rId14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B0B69-E91B-B5CB-6DBC-1A1B7C1393BE}" v="3" dt="2024-05-08T10:03:16.400"/>
    <p1510:client id="{A0F8BC6C-6A69-AD83-A4AA-1529BE7D87AA}" v="4" dt="2024-05-08T10:25:59.471"/>
    <p1510:client id="{A2E3374F-7FF5-E740-91A9-3E9ACED94BF0}" v="286" dt="2024-05-08T08:12:30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 autoAdjust="0"/>
    <p:restoredTop sz="96292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11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 Troch" userId="b0f2a1ce-9082-448d-b3b7-3b1af5aa88ad" providerId="ADAL" clId="{A2E3374F-7FF5-E740-91A9-3E9ACED94BF0}"/>
    <pc:docChg chg="undo redo custSel addSld delSld modSld sldOrd">
      <pc:chgData name="Arno Troch" userId="b0f2a1ce-9082-448d-b3b7-3b1af5aa88ad" providerId="ADAL" clId="{A2E3374F-7FF5-E740-91A9-3E9ACED94BF0}" dt="2024-05-08T08:15:56.723" v="2116" actId="20577"/>
      <pc:docMkLst>
        <pc:docMk/>
      </pc:docMkLst>
      <pc:sldChg chg="modSp mod">
        <pc:chgData name="Arno Troch" userId="b0f2a1ce-9082-448d-b3b7-3b1af5aa88ad" providerId="ADAL" clId="{A2E3374F-7FF5-E740-91A9-3E9ACED94BF0}" dt="2024-05-08T06:44:48.163" v="11" actId="20577"/>
        <pc:sldMkLst>
          <pc:docMk/>
          <pc:sldMk cId="2323801077" sldId="257"/>
        </pc:sldMkLst>
        <pc:spChg chg="mod">
          <ac:chgData name="Arno Troch" userId="b0f2a1ce-9082-448d-b3b7-3b1af5aa88ad" providerId="ADAL" clId="{A2E3374F-7FF5-E740-91A9-3E9ACED94BF0}" dt="2024-05-08T06:44:48.163" v="11" actId="20577"/>
          <ac:spMkLst>
            <pc:docMk/>
            <pc:sldMk cId="2323801077" sldId="257"/>
            <ac:spMk id="2" creationId="{6F0C7654-B1F8-CB41-A11C-78EAAE0B4DB9}"/>
          </ac:spMkLst>
        </pc:spChg>
      </pc:sldChg>
      <pc:sldChg chg="modSp mod">
        <pc:chgData name="Arno Troch" userId="b0f2a1ce-9082-448d-b3b7-3b1af5aa88ad" providerId="ADAL" clId="{A2E3374F-7FF5-E740-91A9-3E9ACED94BF0}" dt="2024-05-08T06:52:55.250" v="65" actId="20577"/>
        <pc:sldMkLst>
          <pc:docMk/>
          <pc:sldMk cId="2525103361" sldId="275"/>
        </pc:sldMkLst>
        <pc:spChg chg="mod">
          <ac:chgData name="Arno Troch" userId="b0f2a1ce-9082-448d-b3b7-3b1af5aa88ad" providerId="ADAL" clId="{A2E3374F-7FF5-E740-91A9-3E9ACED94BF0}" dt="2024-05-08T06:46:56.947" v="27" actId="20577"/>
          <ac:spMkLst>
            <pc:docMk/>
            <pc:sldMk cId="2525103361" sldId="275"/>
            <ac:spMk id="6" creationId="{23494FE7-D33E-49E5-9FED-BE14093B97DF}"/>
          </ac:spMkLst>
        </pc:spChg>
        <pc:graphicFrameChg chg="mod modGraphic">
          <ac:chgData name="Arno Troch" userId="b0f2a1ce-9082-448d-b3b7-3b1af5aa88ad" providerId="ADAL" clId="{A2E3374F-7FF5-E740-91A9-3E9ACED94BF0}" dt="2024-05-08T06:52:55.250" v="65" actId="20577"/>
          <ac:graphicFrameMkLst>
            <pc:docMk/>
            <pc:sldMk cId="2525103361" sldId="275"/>
            <ac:graphicFrameMk id="2" creationId="{8622D611-D310-F8FE-F482-419F96D08E5C}"/>
          </ac:graphicFrameMkLst>
        </pc:graphicFrameChg>
      </pc:sldChg>
      <pc:sldChg chg="add del">
        <pc:chgData name="Arno Troch" userId="b0f2a1ce-9082-448d-b3b7-3b1af5aa88ad" providerId="ADAL" clId="{A2E3374F-7FF5-E740-91A9-3E9ACED94BF0}" dt="2024-05-08T07:00:50.690" v="349" actId="2696"/>
        <pc:sldMkLst>
          <pc:docMk/>
          <pc:sldMk cId="2592805485" sldId="276"/>
        </pc:sldMkLst>
      </pc:sldChg>
      <pc:sldChg chg="add del">
        <pc:chgData name="Arno Troch" userId="b0f2a1ce-9082-448d-b3b7-3b1af5aa88ad" providerId="ADAL" clId="{A2E3374F-7FF5-E740-91A9-3E9ACED94BF0}" dt="2024-05-08T07:00:50.752" v="352" actId="2696"/>
        <pc:sldMkLst>
          <pc:docMk/>
          <pc:sldMk cId="1394208131" sldId="280"/>
        </pc:sldMkLst>
      </pc:sldChg>
      <pc:sldChg chg="add del">
        <pc:chgData name="Arno Troch" userId="b0f2a1ce-9082-448d-b3b7-3b1af5aa88ad" providerId="ADAL" clId="{A2E3374F-7FF5-E740-91A9-3E9ACED94BF0}" dt="2024-05-08T07:56:29.663" v="1044" actId="2696"/>
        <pc:sldMkLst>
          <pc:docMk/>
          <pc:sldMk cId="2472324318" sldId="281"/>
        </pc:sldMkLst>
      </pc:sldChg>
      <pc:sldChg chg="add del">
        <pc:chgData name="Arno Troch" userId="b0f2a1ce-9082-448d-b3b7-3b1af5aa88ad" providerId="ADAL" clId="{A2E3374F-7FF5-E740-91A9-3E9ACED94BF0}" dt="2024-05-08T07:00:50.811" v="353" actId="2696"/>
        <pc:sldMkLst>
          <pc:docMk/>
          <pc:sldMk cId="4171885661" sldId="281"/>
        </pc:sldMkLst>
      </pc:sldChg>
      <pc:sldChg chg="add del">
        <pc:chgData name="Arno Troch" userId="b0f2a1ce-9082-448d-b3b7-3b1af5aa88ad" providerId="ADAL" clId="{A2E3374F-7FF5-E740-91A9-3E9ACED94BF0}" dt="2024-05-08T07:00:50.681" v="348" actId="2696"/>
        <pc:sldMkLst>
          <pc:docMk/>
          <pc:sldMk cId="684745192" sldId="283"/>
        </pc:sldMkLst>
      </pc:sldChg>
      <pc:sldChg chg="modSp mod">
        <pc:chgData name="Arno Troch" userId="b0f2a1ce-9082-448d-b3b7-3b1af5aa88ad" providerId="ADAL" clId="{A2E3374F-7FF5-E740-91A9-3E9ACED94BF0}" dt="2024-05-08T08:15:56.723" v="2116" actId="20577"/>
        <pc:sldMkLst>
          <pc:docMk/>
          <pc:sldMk cId="1917209739" sldId="284"/>
        </pc:sldMkLst>
        <pc:spChg chg="mod">
          <ac:chgData name="Arno Troch" userId="b0f2a1ce-9082-448d-b3b7-3b1af5aa88ad" providerId="ADAL" clId="{A2E3374F-7FF5-E740-91A9-3E9ACED94BF0}" dt="2024-05-08T08:15:56.723" v="2116" actId="20577"/>
          <ac:spMkLst>
            <pc:docMk/>
            <pc:sldMk cId="1917209739" sldId="284"/>
            <ac:spMk id="3" creationId="{AB02AE85-0D8F-2941-B863-417E24478159}"/>
          </ac:spMkLst>
        </pc:spChg>
      </pc:sldChg>
      <pc:sldChg chg="add del">
        <pc:chgData name="Arno Troch" userId="b0f2a1ce-9082-448d-b3b7-3b1af5aa88ad" providerId="ADAL" clId="{A2E3374F-7FF5-E740-91A9-3E9ACED94BF0}" dt="2024-05-08T07:00:50.860" v="354" actId="2696"/>
        <pc:sldMkLst>
          <pc:docMk/>
          <pc:sldMk cId="3514520795" sldId="285"/>
        </pc:sldMkLst>
      </pc:sldChg>
      <pc:sldChg chg="add del">
        <pc:chgData name="Arno Troch" userId="b0f2a1ce-9082-448d-b3b7-3b1af5aa88ad" providerId="ADAL" clId="{A2E3374F-7FF5-E740-91A9-3E9ACED94BF0}" dt="2024-05-08T07:00:50.718" v="351" actId="2696"/>
        <pc:sldMkLst>
          <pc:docMk/>
          <pc:sldMk cId="2578943256" sldId="286"/>
        </pc:sldMkLst>
      </pc:sldChg>
      <pc:sldChg chg="add del">
        <pc:chgData name="Arno Troch" userId="b0f2a1ce-9082-448d-b3b7-3b1af5aa88ad" providerId="ADAL" clId="{A2E3374F-7FF5-E740-91A9-3E9ACED94BF0}" dt="2024-05-08T07:00:50.889" v="355" actId="2696"/>
        <pc:sldMkLst>
          <pc:docMk/>
          <pc:sldMk cId="1683372635" sldId="287"/>
        </pc:sldMkLst>
      </pc:sldChg>
      <pc:sldChg chg="add del">
        <pc:chgData name="Arno Troch" userId="b0f2a1ce-9082-448d-b3b7-3b1af5aa88ad" providerId="ADAL" clId="{A2E3374F-7FF5-E740-91A9-3E9ACED94BF0}" dt="2024-05-08T07:00:50.697" v="350" actId="2696"/>
        <pc:sldMkLst>
          <pc:docMk/>
          <pc:sldMk cId="2235974938" sldId="288"/>
        </pc:sldMkLst>
      </pc:sldChg>
      <pc:sldChg chg="modSp new mod">
        <pc:chgData name="Arno Troch" userId="b0f2a1ce-9082-448d-b3b7-3b1af5aa88ad" providerId="ADAL" clId="{A2E3374F-7FF5-E740-91A9-3E9ACED94BF0}" dt="2024-05-08T06:56:49.167" v="246" actId="113"/>
        <pc:sldMkLst>
          <pc:docMk/>
          <pc:sldMk cId="1605253602" sldId="289"/>
        </pc:sldMkLst>
        <pc:spChg chg="mod">
          <ac:chgData name="Arno Troch" userId="b0f2a1ce-9082-448d-b3b7-3b1af5aa88ad" providerId="ADAL" clId="{A2E3374F-7FF5-E740-91A9-3E9ACED94BF0}" dt="2024-05-08T06:56:49.167" v="246" actId="113"/>
          <ac:spMkLst>
            <pc:docMk/>
            <pc:sldMk cId="1605253602" sldId="289"/>
            <ac:spMk id="2" creationId="{4ADCF3A4-1D43-6D7E-E048-7D0438EE608B}"/>
          </ac:spMkLst>
        </pc:spChg>
        <pc:spChg chg="mod">
          <ac:chgData name="Arno Troch" userId="b0f2a1ce-9082-448d-b3b7-3b1af5aa88ad" providerId="ADAL" clId="{A2E3374F-7FF5-E740-91A9-3E9ACED94BF0}" dt="2024-05-08T06:55:51.733" v="241" actId="14"/>
          <ac:spMkLst>
            <pc:docMk/>
            <pc:sldMk cId="1605253602" sldId="289"/>
            <ac:spMk id="4" creationId="{6E0148CD-9C66-A597-A8FD-98897C7A06AF}"/>
          </ac:spMkLst>
        </pc:spChg>
      </pc:sldChg>
      <pc:sldChg chg="modSp add del mod ord">
        <pc:chgData name="Arno Troch" userId="b0f2a1ce-9082-448d-b3b7-3b1af5aa88ad" providerId="ADAL" clId="{A2E3374F-7FF5-E740-91A9-3E9ACED94BF0}" dt="2024-05-08T07:00:51.935" v="365" actId="20577"/>
        <pc:sldMkLst>
          <pc:docMk/>
          <pc:sldMk cId="4021442789" sldId="290"/>
        </pc:sldMkLst>
        <pc:spChg chg="mod">
          <ac:chgData name="Arno Troch" userId="b0f2a1ce-9082-448d-b3b7-3b1af5aa88ad" providerId="ADAL" clId="{A2E3374F-7FF5-E740-91A9-3E9ACED94BF0}" dt="2024-05-08T07:00:51.935" v="365" actId="20577"/>
          <ac:spMkLst>
            <pc:docMk/>
            <pc:sldMk cId="4021442789" sldId="290"/>
            <ac:spMk id="2" creationId="{BA529C6E-45F6-EC47-9E62-697FE893C136}"/>
          </ac:spMkLst>
        </pc:spChg>
        <pc:spChg chg="mod">
          <ac:chgData name="Arno Troch" userId="b0f2a1ce-9082-448d-b3b7-3b1af5aa88ad" providerId="ADAL" clId="{A2E3374F-7FF5-E740-91A9-3E9ACED94BF0}" dt="2024-05-08T07:00:51.600" v="361" actId="20577"/>
          <ac:spMkLst>
            <pc:docMk/>
            <pc:sldMk cId="4021442789" sldId="290"/>
            <ac:spMk id="3" creationId="{AB02AE85-0D8F-2941-B863-417E24478159}"/>
          </ac:spMkLst>
        </pc:spChg>
      </pc:sldChg>
      <pc:sldChg chg="addSp delSp modSp add del mod ord">
        <pc:chgData name="Arno Troch" userId="b0f2a1ce-9082-448d-b3b7-3b1af5aa88ad" providerId="ADAL" clId="{A2E3374F-7FF5-E740-91A9-3E9ACED94BF0}" dt="2024-05-08T07:53:52.582" v="1043" actId="20577"/>
        <pc:sldMkLst>
          <pc:docMk/>
          <pc:sldMk cId="3365424018" sldId="291"/>
        </pc:sldMkLst>
        <pc:spChg chg="add del mod">
          <ac:chgData name="Arno Troch" userId="b0f2a1ce-9082-448d-b3b7-3b1af5aa88ad" providerId="ADAL" clId="{A2E3374F-7FF5-E740-91A9-3E9ACED94BF0}" dt="2024-05-08T07:01:45.128" v="427" actId="478"/>
          <ac:spMkLst>
            <pc:docMk/>
            <pc:sldMk cId="3365424018" sldId="291"/>
            <ac:spMk id="2" creationId="{4ADCF3A4-1D43-6D7E-E048-7D0438EE608B}"/>
          </ac:spMkLst>
        </pc:spChg>
        <pc:spChg chg="mod">
          <ac:chgData name="Arno Troch" userId="b0f2a1ce-9082-448d-b3b7-3b1af5aa88ad" providerId="ADAL" clId="{A2E3374F-7FF5-E740-91A9-3E9ACED94BF0}" dt="2024-05-08T07:53:52.582" v="1043" actId="20577"/>
          <ac:spMkLst>
            <pc:docMk/>
            <pc:sldMk cId="3365424018" sldId="291"/>
            <ac:spMk id="4" creationId="{6E0148CD-9C66-A597-A8FD-98897C7A06AF}"/>
          </ac:spMkLst>
        </pc:spChg>
        <pc:spChg chg="add del mod">
          <ac:chgData name="Arno Troch" userId="b0f2a1ce-9082-448d-b3b7-3b1af5aa88ad" providerId="ADAL" clId="{A2E3374F-7FF5-E740-91A9-3E9ACED94BF0}" dt="2024-05-08T07:01:45.128" v="427" actId="478"/>
          <ac:spMkLst>
            <pc:docMk/>
            <pc:sldMk cId="3365424018" sldId="291"/>
            <ac:spMk id="6" creationId="{7AA41B27-1176-BD82-73B4-D312B33A56A1}"/>
          </ac:spMkLst>
        </pc:spChg>
        <pc:spChg chg="add mod">
          <ac:chgData name="Arno Troch" userId="b0f2a1ce-9082-448d-b3b7-3b1af5aa88ad" providerId="ADAL" clId="{A2E3374F-7FF5-E740-91A9-3E9ACED94BF0}" dt="2024-05-08T07:01:43.663" v="426"/>
          <ac:spMkLst>
            <pc:docMk/>
            <pc:sldMk cId="3365424018" sldId="291"/>
            <ac:spMk id="7" creationId="{B529CAB0-A77A-5AD0-698D-B84B5F24E530}"/>
          </ac:spMkLst>
        </pc:spChg>
      </pc:sldChg>
      <pc:sldChg chg="addSp modSp add mod">
        <pc:chgData name="Arno Troch" userId="b0f2a1ce-9082-448d-b3b7-3b1af5aa88ad" providerId="ADAL" clId="{A2E3374F-7FF5-E740-91A9-3E9ACED94BF0}" dt="2024-05-08T07:50:13.992" v="955" actId="20577"/>
        <pc:sldMkLst>
          <pc:docMk/>
          <pc:sldMk cId="3483691034" sldId="292"/>
        </pc:sldMkLst>
        <pc:spChg chg="mod">
          <ac:chgData name="Arno Troch" userId="b0f2a1ce-9082-448d-b3b7-3b1af5aa88ad" providerId="ADAL" clId="{A2E3374F-7FF5-E740-91A9-3E9ACED94BF0}" dt="2024-05-08T07:24:28.660" v="635" actId="20577"/>
          <ac:spMkLst>
            <pc:docMk/>
            <pc:sldMk cId="3483691034" sldId="292"/>
            <ac:spMk id="2" creationId="{4ADCF3A4-1D43-6D7E-E048-7D0438EE608B}"/>
          </ac:spMkLst>
        </pc:spChg>
        <pc:spChg chg="mod">
          <ac:chgData name="Arno Troch" userId="b0f2a1ce-9082-448d-b3b7-3b1af5aa88ad" providerId="ADAL" clId="{A2E3374F-7FF5-E740-91A9-3E9ACED94BF0}" dt="2024-05-08T07:50:13.992" v="955" actId="20577"/>
          <ac:spMkLst>
            <pc:docMk/>
            <pc:sldMk cId="3483691034" sldId="292"/>
            <ac:spMk id="4" creationId="{6E0148CD-9C66-A597-A8FD-98897C7A06AF}"/>
          </ac:spMkLst>
        </pc:spChg>
        <pc:spChg chg="add mod">
          <ac:chgData name="Arno Troch" userId="b0f2a1ce-9082-448d-b3b7-3b1af5aa88ad" providerId="ADAL" clId="{A2E3374F-7FF5-E740-91A9-3E9ACED94BF0}" dt="2024-05-08T07:49:54.005" v="947" actId="1076"/>
          <ac:spMkLst>
            <pc:docMk/>
            <pc:sldMk cId="3483691034" sldId="292"/>
            <ac:spMk id="7" creationId="{1AF8C60D-B982-C966-C310-B956175B6C12}"/>
          </ac:spMkLst>
        </pc:spChg>
        <pc:spChg chg="add mod">
          <ac:chgData name="Arno Troch" userId="b0f2a1ce-9082-448d-b3b7-3b1af5aa88ad" providerId="ADAL" clId="{A2E3374F-7FF5-E740-91A9-3E9ACED94BF0}" dt="2024-05-08T07:49:46.586" v="946" actId="1076"/>
          <ac:spMkLst>
            <pc:docMk/>
            <pc:sldMk cId="3483691034" sldId="292"/>
            <ac:spMk id="10" creationId="{80C55DF4-5C6E-E9C3-B7C4-CBC5C729D8D7}"/>
          </ac:spMkLst>
        </pc:spChg>
        <pc:picChg chg="add mod">
          <ac:chgData name="Arno Troch" userId="b0f2a1ce-9082-448d-b3b7-3b1af5aa88ad" providerId="ADAL" clId="{A2E3374F-7FF5-E740-91A9-3E9ACED94BF0}" dt="2024-05-08T07:49:54.005" v="947" actId="1076"/>
          <ac:picMkLst>
            <pc:docMk/>
            <pc:sldMk cId="3483691034" sldId="292"/>
            <ac:picMk id="6" creationId="{837E6B94-A135-5AE7-24A0-4E813F67FCE7}"/>
          </ac:picMkLst>
        </pc:picChg>
        <pc:picChg chg="add mod">
          <ac:chgData name="Arno Troch" userId="b0f2a1ce-9082-448d-b3b7-3b1af5aa88ad" providerId="ADAL" clId="{A2E3374F-7FF5-E740-91A9-3E9ACED94BF0}" dt="2024-05-08T07:49:46.586" v="946" actId="1076"/>
          <ac:picMkLst>
            <pc:docMk/>
            <pc:sldMk cId="3483691034" sldId="292"/>
            <ac:picMk id="9" creationId="{9C367DA7-8D03-1372-AB9A-203FB8B650CE}"/>
          </ac:picMkLst>
        </pc:picChg>
      </pc:sldChg>
      <pc:sldChg chg="delSp modSp add del mod">
        <pc:chgData name="Arno Troch" userId="b0f2a1ce-9082-448d-b3b7-3b1af5aa88ad" providerId="ADAL" clId="{A2E3374F-7FF5-E740-91A9-3E9ACED94BF0}" dt="2024-05-08T08:12:22.964" v="1887" actId="2696"/>
        <pc:sldMkLst>
          <pc:docMk/>
          <pc:sldMk cId="2448495468" sldId="293"/>
        </pc:sldMkLst>
        <pc:spChg chg="mod">
          <ac:chgData name="Arno Troch" userId="b0f2a1ce-9082-448d-b3b7-3b1af5aa88ad" providerId="ADAL" clId="{A2E3374F-7FF5-E740-91A9-3E9ACED94BF0}" dt="2024-05-08T08:12:17.406" v="1886" actId="113"/>
          <ac:spMkLst>
            <pc:docMk/>
            <pc:sldMk cId="2448495468" sldId="293"/>
            <ac:spMk id="4" creationId="{6E0148CD-9C66-A597-A8FD-98897C7A06AF}"/>
          </ac:spMkLst>
        </pc:spChg>
        <pc:spChg chg="del">
          <ac:chgData name="Arno Troch" userId="b0f2a1ce-9082-448d-b3b7-3b1af5aa88ad" providerId="ADAL" clId="{A2E3374F-7FF5-E740-91A9-3E9ACED94BF0}" dt="2024-05-08T07:56:38.651" v="1046" actId="478"/>
          <ac:spMkLst>
            <pc:docMk/>
            <pc:sldMk cId="2448495468" sldId="293"/>
            <ac:spMk id="7" creationId="{1AF8C60D-B982-C966-C310-B956175B6C12}"/>
          </ac:spMkLst>
        </pc:spChg>
        <pc:spChg chg="del">
          <ac:chgData name="Arno Troch" userId="b0f2a1ce-9082-448d-b3b7-3b1af5aa88ad" providerId="ADAL" clId="{A2E3374F-7FF5-E740-91A9-3E9ACED94BF0}" dt="2024-05-08T07:56:38.651" v="1046" actId="478"/>
          <ac:spMkLst>
            <pc:docMk/>
            <pc:sldMk cId="2448495468" sldId="293"/>
            <ac:spMk id="10" creationId="{80C55DF4-5C6E-E9C3-B7C4-CBC5C729D8D7}"/>
          </ac:spMkLst>
        </pc:spChg>
        <pc:picChg chg="del">
          <ac:chgData name="Arno Troch" userId="b0f2a1ce-9082-448d-b3b7-3b1af5aa88ad" providerId="ADAL" clId="{A2E3374F-7FF5-E740-91A9-3E9ACED94BF0}" dt="2024-05-08T07:56:38.651" v="1046" actId="478"/>
          <ac:picMkLst>
            <pc:docMk/>
            <pc:sldMk cId="2448495468" sldId="293"/>
            <ac:picMk id="6" creationId="{837E6B94-A135-5AE7-24A0-4E813F67FCE7}"/>
          </ac:picMkLst>
        </pc:picChg>
        <pc:picChg chg="del">
          <ac:chgData name="Arno Troch" userId="b0f2a1ce-9082-448d-b3b7-3b1af5aa88ad" providerId="ADAL" clId="{A2E3374F-7FF5-E740-91A9-3E9ACED94BF0}" dt="2024-05-08T07:56:38.651" v="1046" actId="478"/>
          <ac:picMkLst>
            <pc:docMk/>
            <pc:sldMk cId="2448495468" sldId="293"/>
            <ac:picMk id="9" creationId="{9C367DA7-8D03-1372-AB9A-203FB8B650CE}"/>
          </ac:picMkLst>
        </pc:picChg>
      </pc:sldChg>
      <pc:sldChg chg="modSp add del mod">
        <pc:chgData name="Arno Troch" userId="b0f2a1ce-9082-448d-b3b7-3b1af5aa88ad" providerId="ADAL" clId="{A2E3374F-7FF5-E740-91A9-3E9ACED94BF0}" dt="2024-05-08T08:11:51.062" v="1830" actId="2696"/>
        <pc:sldMkLst>
          <pc:docMk/>
          <pc:sldMk cId="885989429" sldId="294"/>
        </pc:sldMkLst>
        <pc:spChg chg="mod">
          <ac:chgData name="Arno Troch" userId="b0f2a1ce-9082-448d-b3b7-3b1af5aa88ad" providerId="ADAL" clId="{A2E3374F-7FF5-E740-91A9-3E9ACED94BF0}" dt="2024-05-08T07:57:52.207" v="1070" actId="20577"/>
          <ac:spMkLst>
            <pc:docMk/>
            <pc:sldMk cId="885989429" sldId="294"/>
            <ac:spMk id="4" creationId="{6E0148CD-9C66-A597-A8FD-98897C7A06AF}"/>
          </ac:spMkLst>
        </pc:spChg>
      </pc:sldChg>
      <pc:sldChg chg="addSp modSp add mod">
        <pc:chgData name="Arno Troch" userId="b0f2a1ce-9082-448d-b3b7-3b1af5aa88ad" providerId="ADAL" clId="{A2E3374F-7FF5-E740-91A9-3E9ACED94BF0}" dt="2024-05-08T08:11:25.980" v="1829" actId="20577"/>
        <pc:sldMkLst>
          <pc:docMk/>
          <pc:sldMk cId="4124837854" sldId="295"/>
        </pc:sldMkLst>
        <pc:spChg chg="mod">
          <ac:chgData name="Arno Troch" userId="b0f2a1ce-9082-448d-b3b7-3b1af5aa88ad" providerId="ADAL" clId="{A2E3374F-7FF5-E740-91A9-3E9ACED94BF0}" dt="2024-05-08T08:11:25.980" v="1829" actId="20577"/>
          <ac:spMkLst>
            <pc:docMk/>
            <pc:sldMk cId="4124837854" sldId="295"/>
            <ac:spMk id="4" creationId="{6E0148CD-9C66-A597-A8FD-98897C7A06AF}"/>
          </ac:spMkLst>
        </pc:spChg>
        <pc:picChg chg="add mod">
          <ac:chgData name="Arno Troch" userId="b0f2a1ce-9082-448d-b3b7-3b1af5aa88ad" providerId="ADAL" clId="{A2E3374F-7FF5-E740-91A9-3E9ACED94BF0}" dt="2024-05-08T08:11:09.867" v="1827" actId="14100"/>
          <ac:picMkLst>
            <pc:docMk/>
            <pc:sldMk cId="4124837854" sldId="295"/>
            <ac:picMk id="6" creationId="{E3D37C19-F65C-0B3D-26A8-4DCCA9C58CA0}"/>
          </ac:picMkLst>
        </pc:picChg>
      </pc:sldChg>
      <pc:sldChg chg="delSp modSp add mod">
        <pc:chgData name="Arno Troch" userId="b0f2a1ce-9082-448d-b3b7-3b1af5aa88ad" providerId="ADAL" clId="{A2E3374F-7FF5-E740-91A9-3E9ACED94BF0}" dt="2024-05-08T08:14:55.944" v="2082" actId="20577"/>
        <pc:sldMkLst>
          <pc:docMk/>
          <pc:sldMk cId="4110176060" sldId="296"/>
        </pc:sldMkLst>
        <pc:spChg chg="mod">
          <ac:chgData name="Arno Troch" userId="b0f2a1ce-9082-448d-b3b7-3b1af5aa88ad" providerId="ADAL" clId="{A2E3374F-7FF5-E740-91A9-3E9ACED94BF0}" dt="2024-05-08T08:12:43.588" v="1919" actId="20577"/>
          <ac:spMkLst>
            <pc:docMk/>
            <pc:sldMk cId="4110176060" sldId="296"/>
            <ac:spMk id="2" creationId="{4ADCF3A4-1D43-6D7E-E048-7D0438EE608B}"/>
          </ac:spMkLst>
        </pc:spChg>
        <pc:spChg chg="mod">
          <ac:chgData name="Arno Troch" userId="b0f2a1ce-9082-448d-b3b7-3b1af5aa88ad" providerId="ADAL" clId="{A2E3374F-7FF5-E740-91A9-3E9ACED94BF0}" dt="2024-05-08T08:14:55.944" v="2082" actId="20577"/>
          <ac:spMkLst>
            <pc:docMk/>
            <pc:sldMk cId="4110176060" sldId="296"/>
            <ac:spMk id="4" creationId="{6E0148CD-9C66-A597-A8FD-98897C7A06AF}"/>
          </ac:spMkLst>
        </pc:spChg>
        <pc:picChg chg="del mod">
          <ac:chgData name="Arno Troch" userId="b0f2a1ce-9082-448d-b3b7-3b1af5aa88ad" providerId="ADAL" clId="{A2E3374F-7FF5-E740-91A9-3E9ACED94BF0}" dt="2024-05-08T08:12:34.756" v="1897" actId="478"/>
          <ac:picMkLst>
            <pc:docMk/>
            <pc:sldMk cId="4110176060" sldId="296"/>
            <ac:picMk id="6" creationId="{E3D37C19-F65C-0B3D-26A8-4DCCA9C58CA0}"/>
          </ac:picMkLst>
        </pc:picChg>
      </pc:sldChg>
    </pc:docChg>
  </pc:docChgLst>
  <pc:docChgLst>
    <pc:chgData name="Victor van Herel" userId="S::s0203135@ad.ua.ac.be::ca6235fd-ac64-4fee-bae4-ce5d0a0b6219" providerId="AD" clId="Web-{872B0B69-E91B-B5CB-6DBC-1A1B7C1393BE}"/>
    <pc:docChg chg="modSld">
      <pc:chgData name="Victor van Herel" userId="S::s0203135@ad.ua.ac.be::ca6235fd-ac64-4fee-bae4-ce5d0a0b6219" providerId="AD" clId="Web-{872B0B69-E91B-B5CB-6DBC-1A1B7C1393BE}" dt="2024-05-08T10:03:16.400" v="2" actId="1076"/>
      <pc:docMkLst>
        <pc:docMk/>
      </pc:docMkLst>
      <pc:sldChg chg="modSp">
        <pc:chgData name="Victor van Herel" userId="S::s0203135@ad.ua.ac.be::ca6235fd-ac64-4fee-bae4-ce5d0a0b6219" providerId="AD" clId="Web-{872B0B69-E91B-B5CB-6DBC-1A1B7C1393BE}" dt="2024-05-08T10:03:16.400" v="2" actId="1076"/>
        <pc:sldMkLst>
          <pc:docMk/>
          <pc:sldMk cId="3483691034" sldId="292"/>
        </pc:sldMkLst>
        <pc:spChg chg="mod">
          <ac:chgData name="Victor van Herel" userId="S::s0203135@ad.ua.ac.be::ca6235fd-ac64-4fee-bae4-ce5d0a0b6219" providerId="AD" clId="Web-{872B0B69-E91B-B5CB-6DBC-1A1B7C1393BE}" dt="2024-05-08T10:03:16.400" v="2" actId="1076"/>
          <ac:spMkLst>
            <pc:docMk/>
            <pc:sldMk cId="3483691034" sldId="292"/>
            <ac:spMk id="4" creationId="{6E0148CD-9C66-A597-A8FD-98897C7A06AF}"/>
          </ac:spMkLst>
        </pc:spChg>
      </pc:sldChg>
    </pc:docChg>
  </pc:docChgLst>
  <pc:docChgLst>
    <pc:chgData name="Arno Troch" userId="S::artroch@ad.ua.ac.be::b0f2a1ce-9082-448d-b3b7-3b1af5aa88ad" providerId="AD" clId="Web-{A0F8BC6C-6A69-AD83-A4AA-1529BE7D87AA}"/>
    <pc:docChg chg="modSld">
      <pc:chgData name="Arno Troch" userId="S::artroch@ad.ua.ac.be::b0f2a1ce-9082-448d-b3b7-3b1af5aa88ad" providerId="AD" clId="Web-{A0F8BC6C-6A69-AD83-A4AA-1529BE7D87AA}" dt="2024-05-08T10:25:59.471" v="3" actId="20577"/>
      <pc:docMkLst>
        <pc:docMk/>
      </pc:docMkLst>
      <pc:sldChg chg="modSp">
        <pc:chgData name="Arno Troch" userId="S::artroch@ad.ua.ac.be::b0f2a1ce-9082-448d-b3b7-3b1af5aa88ad" providerId="AD" clId="Web-{A0F8BC6C-6A69-AD83-A4AA-1529BE7D87AA}" dt="2024-05-08T10:25:59.471" v="3" actId="20577"/>
        <pc:sldMkLst>
          <pc:docMk/>
          <pc:sldMk cId="1605253602" sldId="289"/>
        </pc:sldMkLst>
        <pc:spChg chg="mod">
          <ac:chgData name="Arno Troch" userId="S::artroch@ad.ua.ac.be::b0f2a1ce-9082-448d-b3b7-3b1af5aa88ad" providerId="AD" clId="Web-{A0F8BC6C-6A69-AD83-A4AA-1529BE7D87AA}" dt="2024-05-08T10:25:59.471" v="3" actId="20577"/>
          <ac:spMkLst>
            <pc:docMk/>
            <pc:sldMk cId="1605253602" sldId="289"/>
            <ac:spMk id="4" creationId="{6E0148CD-9C66-A597-A8FD-98897C7A06AF}"/>
          </ac:spMkLst>
        </pc:spChg>
      </pc:sldChg>
    </pc:docChg>
  </pc:docChgLst>
  <pc:docChgLst>
    <pc:chgData name="Arno Troch" userId="b0f2a1ce-9082-448d-b3b7-3b1af5aa88ad" providerId="ADAL" clId="{29852DD7-86D7-EB4F-8E21-C9A1A88027AD}"/>
    <pc:docChg chg="custSel addSld modSld">
      <pc:chgData name="Arno Troch" userId="b0f2a1ce-9082-448d-b3b7-3b1af5aa88ad" providerId="ADAL" clId="{29852DD7-86D7-EB4F-8E21-C9A1A88027AD}" dt="2024-04-17T08:33:28.328" v="65" actId="20577"/>
      <pc:docMkLst>
        <pc:docMk/>
      </pc:docMkLst>
      <pc:sldChg chg="modSp mod">
        <pc:chgData name="Arno Troch" userId="b0f2a1ce-9082-448d-b3b7-3b1af5aa88ad" providerId="ADAL" clId="{29852DD7-86D7-EB4F-8E21-C9A1A88027AD}" dt="2024-04-17T08:29:09.107" v="14"/>
        <pc:sldMkLst>
          <pc:docMk/>
          <pc:sldMk cId="2323801077" sldId="257"/>
        </pc:sldMkLst>
        <pc:spChg chg="mod">
          <ac:chgData name="Arno Troch" userId="b0f2a1ce-9082-448d-b3b7-3b1af5aa88ad" providerId="ADAL" clId="{29852DD7-86D7-EB4F-8E21-C9A1A88027AD}" dt="2024-04-17T08:29:09.107" v="14"/>
          <ac:spMkLst>
            <pc:docMk/>
            <pc:sldMk cId="2323801077" sldId="257"/>
            <ac:spMk id="3" creationId="{BE59F27B-4FA1-1945-B3AE-2234EB3F591F}"/>
          </ac:spMkLst>
        </pc:spChg>
      </pc:sldChg>
      <pc:sldChg chg="delSp mod">
        <pc:chgData name="Arno Troch" userId="b0f2a1ce-9082-448d-b3b7-3b1af5aa88ad" providerId="ADAL" clId="{29852DD7-86D7-EB4F-8E21-C9A1A88027AD}" dt="2024-04-17T08:29:52.830" v="19" actId="478"/>
        <pc:sldMkLst>
          <pc:docMk/>
          <pc:sldMk cId="2592805485" sldId="276"/>
        </pc:sldMkLst>
        <pc:spChg chg="del">
          <ac:chgData name="Arno Troch" userId="b0f2a1ce-9082-448d-b3b7-3b1af5aa88ad" providerId="ADAL" clId="{29852DD7-86D7-EB4F-8E21-C9A1A88027AD}" dt="2024-04-17T08:29:48.379" v="16" actId="478"/>
          <ac:spMkLst>
            <pc:docMk/>
            <pc:sldMk cId="2592805485" sldId="276"/>
            <ac:spMk id="37" creationId="{BACDFCA1-BE7F-A020-BBE2-7EA7AEFFA816}"/>
          </ac:spMkLst>
        </pc:spChg>
        <pc:spChg chg="del">
          <ac:chgData name="Arno Troch" userId="b0f2a1ce-9082-448d-b3b7-3b1af5aa88ad" providerId="ADAL" clId="{29852DD7-86D7-EB4F-8E21-C9A1A88027AD}" dt="2024-04-17T08:29:52.830" v="19" actId="478"/>
          <ac:spMkLst>
            <pc:docMk/>
            <pc:sldMk cId="2592805485" sldId="276"/>
            <ac:spMk id="38" creationId="{E70627A8-DCE7-A5C4-5DC5-728C0905E028}"/>
          </ac:spMkLst>
        </pc:spChg>
        <pc:spChg chg="del">
          <ac:chgData name="Arno Troch" userId="b0f2a1ce-9082-448d-b3b7-3b1af5aa88ad" providerId="ADAL" clId="{29852DD7-86D7-EB4F-8E21-C9A1A88027AD}" dt="2024-04-17T08:29:49.900" v="17" actId="478"/>
          <ac:spMkLst>
            <pc:docMk/>
            <pc:sldMk cId="2592805485" sldId="276"/>
            <ac:spMk id="39" creationId="{903DDFA5-313B-7F68-6EB6-DC2588817E68}"/>
          </ac:spMkLst>
        </pc:spChg>
        <pc:spChg chg="del">
          <ac:chgData name="Arno Troch" userId="b0f2a1ce-9082-448d-b3b7-3b1af5aa88ad" providerId="ADAL" clId="{29852DD7-86D7-EB4F-8E21-C9A1A88027AD}" dt="2024-04-17T08:29:51.964" v="18" actId="478"/>
          <ac:spMkLst>
            <pc:docMk/>
            <pc:sldMk cId="2592805485" sldId="276"/>
            <ac:spMk id="40" creationId="{6AAA6A0F-583D-2D08-4BCF-BA665B31A9C6}"/>
          </ac:spMkLst>
        </pc:spChg>
      </pc:sldChg>
      <pc:sldChg chg="modSp mod">
        <pc:chgData name="Arno Troch" userId="b0f2a1ce-9082-448d-b3b7-3b1af5aa88ad" providerId="ADAL" clId="{29852DD7-86D7-EB4F-8E21-C9A1A88027AD}" dt="2024-04-17T08:33:28.328" v="65" actId="20577"/>
        <pc:sldMkLst>
          <pc:docMk/>
          <pc:sldMk cId="2578943256" sldId="286"/>
        </pc:sldMkLst>
        <pc:spChg chg="mod">
          <ac:chgData name="Arno Troch" userId="b0f2a1ce-9082-448d-b3b7-3b1af5aa88ad" providerId="ADAL" clId="{29852DD7-86D7-EB4F-8E21-C9A1A88027AD}" dt="2024-04-17T08:33:28.328" v="65" actId="20577"/>
          <ac:spMkLst>
            <pc:docMk/>
            <pc:sldMk cId="2578943256" sldId="286"/>
            <ac:spMk id="7" creationId="{2D361F8A-5995-48A9-9138-5390614326DE}"/>
          </ac:spMkLst>
        </pc:spChg>
      </pc:sldChg>
      <pc:sldChg chg="add">
        <pc:chgData name="Arno Troch" userId="b0f2a1ce-9082-448d-b3b7-3b1af5aa88ad" providerId="ADAL" clId="{29852DD7-86D7-EB4F-8E21-C9A1A88027AD}" dt="2024-04-17T08:29:44.580" v="15"/>
        <pc:sldMkLst>
          <pc:docMk/>
          <pc:sldMk cId="2235974938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6" name="Afbeelding 12">
            <a:extLst>
              <a:ext uri="{FF2B5EF4-FFF2-40B4-BE49-F238E27FC236}">
                <a16:creationId xmlns:a16="http://schemas.microsoft.com/office/drawing/2014/main" id="{D9C957F6-60B6-4D8B-A101-1844D34A6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3059" y="1506906"/>
            <a:ext cx="274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14" name="Afbeelding 5">
            <a:extLst>
              <a:ext uri="{FF2B5EF4-FFF2-40B4-BE49-F238E27FC236}">
                <a16:creationId xmlns:a16="http://schemas.microsoft.com/office/drawing/2014/main" id="{5364E5CA-8701-44A9-9FAA-5375A1F5CE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16" name="Afbeelding 5">
            <a:extLst>
              <a:ext uri="{FF2B5EF4-FFF2-40B4-BE49-F238E27FC236}">
                <a16:creationId xmlns:a16="http://schemas.microsoft.com/office/drawing/2014/main" id="{D1E7E4FE-EB1E-4D7F-8B3F-62E84FC8F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22" name="Afbeelding 9">
            <a:extLst>
              <a:ext uri="{FF2B5EF4-FFF2-40B4-BE49-F238E27FC236}">
                <a16:creationId xmlns:a16="http://schemas.microsoft.com/office/drawing/2014/main" id="{752406CF-E1DB-4F93-8F26-924E16946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8" name="Afbeelding 5">
            <a:extLst>
              <a:ext uri="{FF2B5EF4-FFF2-40B4-BE49-F238E27FC236}">
                <a16:creationId xmlns:a16="http://schemas.microsoft.com/office/drawing/2014/main" id="{28FB73F1-7269-47FF-86D6-7DE69164075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  <p:sldLayoutId id="2147484118" r:id="rId14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tsi.org/deliver/etsi_ts/138100_138199/13810101/17.05.00_60/ts_13810101v170500p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etsi.org/deliver/etsi_ts/138200_138299/138211/17.01.00_60/ts_138211v170100p.pdf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Advanced Networking Lab:</a:t>
            </a:r>
            <a:br>
              <a:rPr lang="en-US" noProof="0" dirty="0"/>
            </a:br>
            <a:r>
              <a:rPr lang="en-US" noProof="0" dirty="0"/>
              <a:t>Feedback on 5G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2023-2024</a:t>
            </a:r>
            <a:endParaRPr lang="en-US" dirty="0"/>
          </a:p>
          <a:p>
            <a:r>
              <a:rPr lang="en-US" b="0" dirty="0"/>
              <a:t>Johan Bergs, Michael </a:t>
            </a:r>
            <a:r>
              <a:rPr lang="en-US" b="0" dirty="0" err="1"/>
              <a:t>Peeters</a:t>
            </a:r>
            <a:r>
              <a:rPr lang="en-US" b="0" dirty="0"/>
              <a:t>, Arno Troch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we </a:t>
            </a:r>
            <a:r>
              <a:rPr lang="en-US"/>
              <a:t>are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0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94FE7-D33E-49E5-9FED-BE14093B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Lab Structure: Status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9C863-A5D5-2E4E-BD1E-C5C0C33F5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61F8A-5995-48A9-9138-539061432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2"/>
            <a:endParaRPr lang="nl-B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22D611-D310-F8FE-F482-419F96D08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2792"/>
              </p:ext>
            </p:extLst>
          </p:nvPr>
        </p:nvGraphicFramePr>
        <p:xfrm>
          <a:off x="623887" y="1514393"/>
          <a:ext cx="109442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112">
                  <a:extLst>
                    <a:ext uri="{9D8B030D-6E8A-4147-A177-3AD203B41FA5}">
                      <a16:colId xmlns:a16="http://schemas.microsoft.com/office/drawing/2014/main" val="1102060359"/>
                    </a:ext>
                  </a:extLst>
                </a:gridCol>
                <a:gridCol w="5472112">
                  <a:extLst>
                    <a:ext uri="{9D8B030D-6E8A-4147-A177-3AD203B41FA5}">
                      <a16:colId xmlns:a16="http://schemas.microsoft.com/office/drawing/2014/main" val="110046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Lab 1: Pre-reading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trike="sngStrike" dirty="0"/>
                        <a:t>15 April – 21 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3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Lab 2: Basic Design</a:t>
                      </a:r>
                      <a:endParaRPr lang="en-B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trike="sngStrike" dirty="0"/>
                        <a:t>22 April – 28 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sngStrike" dirty="0"/>
                        <a:t>Lab 3: RF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trike="sngStrike" dirty="0"/>
                        <a:t>29 April – 5 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28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i="1" strike="sngStrike" dirty="0"/>
                        <a:t>Deadline Labs 1-3: Sunday, 5 May 2024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979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1" strike="noStrike" dirty="0"/>
                        <a:t>Deadline Labs 1-3 Feedback: Friday, 10 May 2024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0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Lab 4: Configuring </a:t>
                      </a:r>
                      <a:r>
                        <a:rPr lang="en-GB" dirty="0" err="1"/>
                        <a:t>OpenAirInterface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/>
                        <a:t>6 May – 12 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9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Lab 5: Running </a:t>
                      </a:r>
                      <a:r>
                        <a:rPr lang="en-GB" dirty="0" err="1"/>
                        <a:t>OpenAirInterface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/>
                        <a:t>13 May – 19 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Lab 6: </a:t>
                      </a:r>
                      <a:r>
                        <a:rPr lang="en-GB" dirty="0" err="1"/>
                        <a:t>OpenAirInterface</a:t>
                      </a:r>
                      <a:r>
                        <a:rPr lang="en-GB" dirty="0"/>
                        <a:t> Walk 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/>
                        <a:t>20 May – 26 May </a:t>
                      </a:r>
                      <a:r>
                        <a:rPr lang="en-GB" b="1" dirty="0"/>
                        <a:t>(@ The Beacon)</a:t>
                      </a:r>
                      <a:endParaRPr lang="en-B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56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A31452-A886-666C-C25A-7FA480175559}"/>
              </a:ext>
            </a:extLst>
          </p:cNvPr>
          <p:cNvSpPr txBox="1"/>
          <p:nvPr/>
        </p:nvSpPr>
        <p:spPr>
          <a:xfrm>
            <a:off x="8063345" y="503959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BE" sz="2800" b="1" dirty="0">
              <a:solidFill>
                <a:schemeClr val="tx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0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3A4-1D43-6D7E-E048-7D0438EE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Lab 6: </a:t>
            </a:r>
            <a:r>
              <a:rPr lang="en-GB" dirty="0" err="1"/>
              <a:t>OpenAirInterface</a:t>
            </a:r>
            <a:r>
              <a:rPr lang="en-GB" dirty="0"/>
              <a:t> Walk Test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3C1C6-ACAC-6DB2-8E7F-7F5978ECC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148CD-9C66-A597-A8FD-98897C7A06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7970" indent="-267970"/>
            <a:r>
              <a:rPr lang="en-GB" b="1" dirty="0"/>
              <a:t>Wednesday, 22 May 2024</a:t>
            </a:r>
            <a:endParaRPr lang="nl-NL"/>
          </a:p>
          <a:p>
            <a:pPr lvl="1" indent="-267970"/>
            <a:r>
              <a:rPr lang="en-GB" dirty="0"/>
              <a:t>10:00 – 12:00: Group 2</a:t>
            </a:r>
          </a:p>
          <a:p>
            <a:pPr lvl="1" indent="-267970"/>
            <a:r>
              <a:rPr lang="en-GB" dirty="0">
                <a:ea typeface="Verdana"/>
                <a:cs typeface="Calibri"/>
              </a:rPr>
              <a:t>14:00 – 16:00: Group 1</a:t>
            </a:r>
          </a:p>
          <a:p>
            <a:pPr marL="267970" indent="-267970"/>
            <a:r>
              <a:rPr lang="en-BE" dirty="0"/>
              <a:t>@ The Beacon</a:t>
            </a:r>
          </a:p>
          <a:p>
            <a:pPr lvl="1" indent="-267970"/>
            <a:r>
              <a:rPr lang="en-BE" dirty="0"/>
              <a:t>Sint-Pietersvliet 7, 2000 Antwerp</a:t>
            </a:r>
          </a:p>
        </p:txBody>
      </p:sp>
    </p:spTree>
    <p:extLst>
      <p:ext uri="{BB962C8B-B14F-4D97-AF65-F5344CB8AC3E}">
        <p14:creationId xmlns:p14="http://schemas.microsoft.com/office/powerpoint/2010/main" val="160525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5G Labs 1-3</a:t>
            </a:r>
          </a:p>
        </p:txBody>
      </p:sp>
    </p:spTree>
    <p:extLst>
      <p:ext uri="{BB962C8B-B14F-4D97-AF65-F5344CB8AC3E}">
        <p14:creationId xmlns:p14="http://schemas.microsoft.com/office/powerpoint/2010/main" val="40214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3A4-1D43-6D7E-E048-7D0438EE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Lab 2: Basic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3C1C6-ACAC-6DB2-8E7F-7F5978ECC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148CD-9C66-A597-A8FD-98897C7A06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Minimum &amp; maximum distances</a:t>
            </a:r>
          </a:p>
          <a:p>
            <a:pPr lvl="1"/>
            <a:r>
              <a:rPr lang="en-BE" b="1" dirty="0"/>
              <a:t>Minimum distance</a:t>
            </a:r>
          </a:p>
          <a:p>
            <a:pPr lvl="2"/>
            <a:r>
              <a:rPr lang="en-BE" b="1" dirty="0"/>
              <a:t>= </a:t>
            </a:r>
            <a:r>
              <a:rPr lang="en-BE" dirty="0"/>
              <a:t>shortest possible distance between UE and RSU</a:t>
            </a:r>
          </a:p>
          <a:p>
            <a:pPr lvl="1"/>
            <a:r>
              <a:rPr lang="en-BE" b="1" dirty="0"/>
              <a:t>Maximum distance</a:t>
            </a:r>
          </a:p>
          <a:p>
            <a:pPr lvl="2"/>
            <a:r>
              <a:rPr lang="en-BE" b="1" dirty="0"/>
              <a:t>= </a:t>
            </a:r>
            <a:r>
              <a:rPr lang="en-BE" dirty="0"/>
              <a:t>largest distance between UE and RSU </a:t>
            </a:r>
            <a:r>
              <a:rPr lang="en-BE" i="1" dirty="0"/>
              <a:t>that you want to support</a:t>
            </a:r>
          </a:p>
          <a:p>
            <a:pPr lvl="2"/>
            <a:r>
              <a:rPr lang="en-BE" dirty="0"/>
              <a:t>Explain your choice!</a:t>
            </a:r>
          </a:p>
          <a:p>
            <a:pPr lvl="2"/>
            <a:endParaRPr lang="en-BE" i="1" dirty="0"/>
          </a:p>
        </p:txBody>
      </p:sp>
    </p:spTree>
    <p:extLst>
      <p:ext uri="{BB962C8B-B14F-4D97-AF65-F5344CB8AC3E}">
        <p14:creationId xmlns:p14="http://schemas.microsoft.com/office/powerpoint/2010/main" val="33654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3A4-1D43-6D7E-E048-7D0438EE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Lab 3: RF Planning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3C1C6-ACAC-6DB2-8E7F-7F5978ECC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0148CD-9C66-A597-A8FD-98897C7A06A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77550" y="1333929"/>
                <a:ext cx="10944225" cy="4720907"/>
              </a:xfrm>
            </p:spPr>
            <p:txBody>
              <a:bodyPr/>
              <a:lstStyle/>
              <a:p>
                <a:r>
                  <a:rPr lang="en-BE" dirty="0"/>
                  <a:t>Numerologies</a:t>
                </a:r>
              </a:p>
              <a:p>
                <a:pPr lvl="1"/>
                <a:r>
                  <a:rPr lang="en-BE" dirty="0"/>
                  <a:t>Possible values: 0-6</a:t>
                </a:r>
              </a:p>
              <a:p>
                <a:pPr lvl="1"/>
                <a:r>
                  <a:rPr lang="en-BE" b="1" dirty="0"/>
                  <a:t>But</a:t>
                </a:r>
                <a:r>
                  <a:rPr lang="en-BE" dirty="0"/>
                  <a:t>: </a:t>
                </a:r>
              </a:p>
              <a:p>
                <a:pPr lvl="2"/>
                <a:r>
                  <a:rPr lang="en-BE" dirty="0"/>
                  <a:t>FR1: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0, 1, 2</m:t>
                        </m:r>
                      </m:e>
                    </m:d>
                  </m:oMath>
                </a14:m>
                <a:endParaRPr lang="nl-BE" b="0" dirty="0"/>
              </a:p>
              <a:p>
                <a:pPr lvl="2"/>
                <a:r>
                  <a:rPr lang="en-BE" dirty="0"/>
                  <a:t>FR2: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2, 3, 4, 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BE" dirty="0"/>
                  <a:t>	  </a:t>
                </a:r>
                <a:r>
                  <a:rPr lang="en-BE" baseline="30000" dirty="0"/>
                  <a:t>*</a:t>
                </a:r>
                <a:r>
                  <a:rPr lang="en-BE" i="1" dirty="0"/>
                  <a:t>optional</a:t>
                </a:r>
              </a:p>
              <a:p>
                <a:pPr lvl="1"/>
                <a:endParaRPr lang="en-BE" dirty="0"/>
              </a:p>
              <a:p>
                <a:pPr lvl="1"/>
                <a:r>
                  <a:rPr lang="en-BE" dirty="0"/>
                  <a:t>Possible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BE" dirty="0"/>
                  <a:t> depends on NR band</a:t>
                </a:r>
              </a:p>
              <a:p>
                <a:pPr lvl="2"/>
                <a:r>
                  <a:rPr lang="en-BE" dirty="0"/>
                  <a:t>See </a:t>
                </a:r>
                <a:r>
                  <a:rPr lang="en-BE" dirty="0">
                    <a:hlinkClick r:id="rId2"/>
                  </a:rPr>
                  <a:t>3GPP TS 138.101-1</a:t>
                </a:r>
                <a:r>
                  <a:rPr lang="en-BE" dirty="0"/>
                  <a:t>, </a:t>
                </a:r>
                <a:r>
                  <a:rPr lang="en-GB" dirty="0"/>
                  <a:t>Table 5.3.5-1: “Channel bandwidths for each NR band”</a:t>
                </a:r>
                <a:endParaRPr lang="en-BE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0148CD-9C66-A597-A8FD-98897C7A0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77550" y="1333929"/>
                <a:ext cx="10944225" cy="4720907"/>
              </a:xfrm>
              <a:blipFill>
                <a:blip r:embed="rId3"/>
                <a:stretch>
                  <a:fillRect l="-139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7E6B94-A135-5AE7-24A0-4E813F67F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399" y="724453"/>
            <a:ext cx="4229100" cy="204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8C60D-B982-C966-C310-B956175B6C12}"/>
              </a:ext>
            </a:extLst>
          </p:cNvPr>
          <p:cNvSpPr txBox="1"/>
          <p:nvPr/>
        </p:nvSpPr>
        <p:spPr>
          <a:xfrm>
            <a:off x="7487330" y="2769153"/>
            <a:ext cx="4133169" cy="2696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3GPP TS 38.211 version 17.1.0 Release 17</a:t>
            </a:r>
            <a:endParaRPr lang="en-BE" sz="1000" i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9C367DA7-8D03-1372-AB9A-203FB8B65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399" y="3076211"/>
            <a:ext cx="3834494" cy="10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C55DF4-5C6E-E9C3-B7C4-CBC5C729D8D7}"/>
              </a:ext>
            </a:extLst>
          </p:cNvPr>
          <p:cNvSpPr txBox="1"/>
          <p:nvPr/>
        </p:nvSpPr>
        <p:spPr>
          <a:xfrm>
            <a:off x="7470395" y="4132181"/>
            <a:ext cx="3807883" cy="2696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000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3GPP TS 38.101-1 version 17.5.0 Release 17</a:t>
            </a:r>
            <a:endParaRPr lang="en-BE" sz="1000" i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9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3A4-1D43-6D7E-E048-7D0438EE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Lab 3: RF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0148CD-9C66-A597-A8FD-98897C7A06A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/>
                  <a:t>Wireless propagation models</a:t>
                </a:r>
              </a:p>
              <a:p>
                <a:pPr lvl="1"/>
                <a:r>
                  <a:rPr lang="en-GB" b="1" dirty="0"/>
                  <a:t>Choosing the model</a:t>
                </a:r>
                <a:r>
                  <a:rPr lang="en-GB" dirty="0"/>
                  <a:t> </a:t>
                </a:r>
              </a:p>
              <a:p>
                <a:pPr lvl="2"/>
                <a:r>
                  <a:rPr lang="en-GB" dirty="0"/>
                  <a:t>More than just frequency and distance to consider</a:t>
                </a:r>
              </a:p>
              <a:p>
                <a:pPr lvl="2"/>
                <a:r>
                  <a:rPr lang="en-GB" dirty="0"/>
                  <a:t>Each model represents a specific environment, with a specific set of assumptions</a:t>
                </a:r>
              </a:p>
              <a:p>
                <a:pPr lvl="3"/>
                <a:r>
                  <a:rPr lang="en-GB" dirty="0"/>
                  <a:t>Explain why your choice fits our use case!</a:t>
                </a:r>
              </a:p>
              <a:p>
                <a:pPr lvl="2"/>
                <a:r>
                  <a:rPr lang="en-GB" dirty="0"/>
                  <a:t>Result: </a:t>
                </a:r>
                <a:r>
                  <a:rPr lang="en-GB" i="1" dirty="0"/>
                  <a:t>path loss formula</a:t>
                </a:r>
                <a:endParaRPr lang="en-GB" b="1" dirty="0"/>
              </a:p>
              <a:p>
                <a:pPr lvl="1"/>
                <a:r>
                  <a:rPr lang="en-GB" b="1" dirty="0"/>
                  <a:t>Using the model</a:t>
                </a:r>
              </a:p>
              <a:p>
                <a:pPr lvl="2"/>
                <a:r>
                  <a:rPr lang="en-GB" dirty="0"/>
                  <a:t>Link budget calculation: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𝑅𝑥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𝑇𝑥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𝑎𝑛𝑡𝑒𝑛𝑛𝑎𝑠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𝑐𝑎𝑏𝑙𝑒𝑠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nl-BE" b="0" dirty="0"/>
              </a:p>
              <a:p>
                <a:pPr lvl="3"/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dirty="0"/>
                  <a:t> is path loss, calculated using your propagation model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0148CD-9C66-A597-A8FD-98897C7A0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273" t="-24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3C1C6-ACAC-6DB2-8E7F-7F5978ECC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3D37C19-F65C-0B3D-26A8-4DCCA9C5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10" y="153702"/>
            <a:ext cx="4676496" cy="25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3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3A4-1D43-6D7E-E048-7D0438EE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Final Remarks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148CD-9C66-A597-A8FD-98897C7A06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References!</a:t>
            </a:r>
          </a:p>
          <a:p>
            <a:pPr lvl="1"/>
            <a:r>
              <a:rPr lang="en-GB" dirty="0"/>
              <a:t>Especially if you quote or paraphrase</a:t>
            </a:r>
          </a:p>
          <a:p>
            <a:pPr lvl="1"/>
            <a:r>
              <a:rPr lang="en-GB" dirty="0"/>
              <a:t>Doesn’t have to be fancy – link is fine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3C1C6-ACAC-6DB2-8E7F-7F5978ECC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0176060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-calibri-plus-eng" id="{FF0CAC7B-C1BD-C949-A36D-49A04EAFC8D2}" vid="{0F243C98-9536-8D43-B065-18D52A162BBB}"/>
    </a:ext>
  </a:extLst>
</a:theme>
</file>

<file path=ppt/theme/theme2.xml><?xml version="1.0" encoding="utf-8"?>
<a:theme xmlns:a="http://schemas.openxmlformats.org/drawingml/2006/main" name="UAntwerpen_titleslides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-calibri-plus-eng" id="{FF0CAC7B-C1BD-C949-A36D-49A04EAFC8D2}" vid="{EAE7B6EA-4638-DD44-A27F-8C28092EE8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6A6B3FDD051F449146A0A6333ECD6C" ma:contentTypeVersion="11" ma:contentTypeDescription="Een nieuw document maken." ma:contentTypeScope="" ma:versionID="ebf90a51fdd5e613d445dcef20b130a0">
  <xsd:schema xmlns:xsd="http://www.w3.org/2001/XMLSchema" xmlns:xs="http://www.w3.org/2001/XMLSchema" xmlns:p="http://schemas.microsoft.com/office/2006/metadata/properties" xmlns:ns2="4bea80e5-e1e9-49bf-85ae-d042e4ec2642" xmlns:ns3="703f0e77-8d12-48b0-81e5-f3e795f53726" targetNamespace="http://schemas.microsoft.com/office/2006/metadata/properties" ma:root="true" ma:fieldsID="9b6b36e67aba7e71b973e1cafb245438" ns2:_="" ns3:_="">
    <xsd:import namespace="4bea80e5-e1e9-49bf-85ae-d042e4ec2642"/>
    <xsd:import namespace="703f0e77-8d12-48b0-81e5-f3e795f5372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a80e5-e1e9-49bf-85ae-d042e4ec264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Afbeeldingtags" ma:readOnly="false" ma:fieldId="{5cf76f15-5ced-4ddc-b409-7134ff3c332f}" ma:taxonomyMulti="true" ma:sspId="f9fc2d29-e47d-4962-b2bb-d877dae466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f0e77-8d12-48b0-81e5-f3e795f5372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f90e73c-4cc4-4149-8858-e7ef63850767}" ma:internalName="TaxCatchAll" ma:showField="CatchAllData" ma:web="703f0e77-8d12-48b0-81e5-f3e795f537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f0e77-8d12-48b0-81e5-f3e795f53726" xsi:nil="true"/>
    <lcf76f155ced4ddcb4097134ff3c332f xmlns="4bea80e5-e1e9-49bf-85ae-d042e4ec264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6152BB2-F6BD-40A6-A2FD-801EEC839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80e5-e1e9-49bf-85ae-d042e4ec2642"/>
    <ds:schemaRef ds:uri="703f0e77-8d12-48b0-81e5-f3e795f53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93269-0A2D-4449-AFE7-E8570D6EC4CB}">
  <ds:schemaRefs>
    <ds:schemaRef ds:uri="e4e19ae9-58fe-4993-a35b-a8a84bb511ff"/>
    <ds:schemaRef ds:uri="http://www.w3.org/XML/1998/namespace"/>
    <ds:schemaRef ds:uri="a09e4e9c-009f-4841-8876-57cddbde6e1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703f0e77-8d12-48b0-81e5-f3e795f53726"/>
    <ds:schemaRef ds:uri="4bea80e5-e1e9-49bf-85ae-d042e4ec26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UAntwerpen-content</Template>
  <TotalTime>661</TotalTime>
  <Words>344</Words>
  <Application>Microsoft Office PowerPoint</Application>
  <PresentationFormat>Breedbeeld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1" baseType="lpstr">
      <vt:lpstr>UAntwerpen-content</vt:lpstr>
      <vt:lpstr>UAntwerpen_titleslides</vt:lpstr>
      <vt:lpstr>Advanced Networking Lab: Feedback on 5G Labs</vt:lpstr>
      <vt:lpstr>Overview</vt:lpstr>
      <vt:lpstr>Lab Structure: Status</vt:lpstr>
      <vt:lpstr>Lab 6: OpenAirInterface Walk Test</vt:lpstr>
      <vt:lpstr>Feedback</vt:lpstr>
      <vt:lpstr>Lab 2: Basic Design</vt:lpstr>
      <vt:lpstr>Lab 3: RF Planning</vt:lpstr>
      <vt:lpstr>Lab 3: RF Planning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Networking Lab: Introduction to 5G</dc:title>
  <dc:creator>Arno Troch (imec-UAntwerpen)</dc:creator>
  <cp:lastModifiedBy>Arno Troch (imec-UAntwerpen)</cp:lastModifiedBy>
  <cp:revision>122</cp:revision>
  <dcterms:created xsi:type="dcterms:W3CDTF">2024-04-11T08:47:13Z</dcterms:created>
  <dcterms:modified xsi:type="dcterms:W3CDTF">2024-05-08T10:26:04Z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0x010100036A6B3FDD051F449146A0A6333ECD6C</vt:lpwstr>
  </property>
  <property fmtid="{D5CDD505-2E9C-101B-9397-08002B2CF9AE}" pid="3" name="MSIP_Label_f0eba32c-0974-4663-a3a1-3cd8c30938e9_Enabled">
    <vt:lpwstr>true</vt:lpwstr>
  </property>
  <property fmtid="{D5CDD505-2E9C-101B-9397-08002B2CF9AE}" pid="4" name="MSIP_Label_f0eba32c-0974-4663-a3a1-3cd8c30938e9_SetDate">
    <vt:lpwstr>2024-04-11T08:45:48Z</vt:lpwstr>
  </property>
  <property fmtid="{D5CDD505-2E9C-101B-9397-08002B2CF9AE}" pid="5" name="MSIP_Label_f0eba32c-0974-4663-a3a1-3cd8c30938e9_Method">
    <vt:lpwstr>Privileged</vt:lpwstr>
  </property>
  <property fmtid="{D5CDD505-2E9C-101B-9397-08002B2CF9AE}" pid="6" name="MSIP_Label_f0eba32c-0974-4663-a3a1-3cd8c30938e9_Name">
    <vt:lpwstr>Public - General - Unmarked</vt:lpwstr>
  </property>
  <property fmtid="{D5CDD505-2E9C-101B-9397-08002B2CF9AE}" pid="7" name="MSIP_Label_f0eba32c-0974-4663-a3a1-3cd8c30938e9_SiteId">
    <vt:lpwstr>a72d5a72-25ee-40f0-9bd1-067cb5b770d4</vt:lpwstr>
  </property>
  <property fmtid="{D5CDD505-2E9C-101B-9397-08002B2CF9AE}" pid="8" name="MSIP_Label_f0eba32c-0974-4663-a3a1-3cd8c30938e9_ActionId">
    <vt:lpwstr>b2e17281-bacd-4cd6-a312-6b3758e7ef0d</vt:lpwstr>
  </property>
  <property fmtid="{D5CDD505-2E9C-101B-9397-08002B2CF9AE}" pid="9" name="MSIP_Label_f0eba32c-0974-4663-a3a1-3cd8c30938e9_ContentBits">
    <vt:lpwstr>0</vt:lpwstr>
  </property>
  <property fmtid="{D5CDD505-2E9C-101B-9397-08002B2CF9AE}" pid="10" name="MediaServiceImageTags">
    <vt:lpwstr/>
  </property>
</Properties>
</file>