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dNdNmJOwZXA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800" lang="el">
                <a:solidFill>
                  <a:srgbClr val="191919"/>
                </a:solidFill>
              </a:rPr>
              <a:t>Simple Hand-Gesture Based Control of Quadcopters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l"/>
              <a:t>Group 6</a:t>
            </a:r>
          </a:p>
          <a:p>
            <a:pPr rtl="0" lvl="0">
              <a:buNone/>
            </a:pPr>
            <a:r>
              <a:rPr sz="1800" lang="el"/>
              <a:t>André S. Enger, Matthias Wisniowski, John Chiotellis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l"/>
              <a:t>Work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l"/>
              <a:t>Several methods for hand recognition: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HAAR classifiers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Feature detectors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Skin color detection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Contour detection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l"/>
              <a:t>+ Colored Glove</a:t>
            </a:r>
          </a:p>
          <a:p>
            <a:pPr>
              <a:buNone/>
            </a:pPr>
            <a:r>
              <a:rPr lang="el"/>
              <a:t>(all methods implemented with OpenCV)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l"/>
              <a:t>Acheivements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2" name="Shape 42">
            <a:hlinkClick r:id="rId4"/>
          </p:cNvPr>
          <p:cNvSpPr/>
          <p:nvPr/>
        </p:nvSpPr>
        <p:spPr>
          <a:xfrm>
            <a:off y="1947325" x="457200"/>
            <a:ext cy="4620300" cx="82295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l"/>
              <a:t>Plans for the next weeks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Refine and integrate hand detectors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Transform hand movement to quadrocopter pose and appropriate control commands (perspective projections, de-rotation, latency correction)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Tune the parameters of the PID controller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l"/>
              <a:t>Obtain a proof-of-concept of the Simple Hand-Gesture Based Control of Quadrocopters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