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81" r:id="rId3"/>
    <p:sldId id="318" r:id="rId4"/>
    <p:sldId id="319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B34451-4EED-4042-90DE-74F762C53A2E}">
          <p14:sldIdLst>
            <p14:sldId id="256"/>
            <p14:sldId id="281"/>
            <p14:sldId id="318"/>
            <p14:sldId id="319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BE29"/>
    <a:srgbClr val="EF9608"/>
    <a:srgbClr val="319A31"/>
    <a:srgbClr val="B9640F"/>
    <a:srgbClr val="9C5100"/>
    <a:srgbClr val="868000"/>
    <a:srgbClr val="B49B04"/>
    <a:srgbClr val="A500FF"/>
    <a:srgbClr val="FF3300"/>
    <a:srgbClr val="00A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0175" autoAdjust="0"/>
  </p:normalViewPr>
  <p:slideViewPr>
    <p:cSldViewPr>
      <p:cViewPr varScale="1">
        <p:scale>
          <a:sx n="116" d="100"/>
          <a:sy n="116" d="100"/>
        </p:scale>
        <p:origin x="13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EBD64-A34A-4210-8C0E-E8DB64E6B046}" type="datetimeFigureOut">
              <a:rPr lang="en-GB" smtClean="0"/>
              <a:pPr/>
              <a:t>04/07/2013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5264A-B50D-4A1D-863C-65879A6B156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75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1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16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06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908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45264A-B50D-4A1D-863C-65879A6B156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6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9512" y="260648"/>
            <a:ext cx="7772400" cy="1010919"/>
          </a:xfrm>
        </p:spPr>
        <p:txBody>
          <a:bodyPr wrap="none">
            <a:noAutofit/>
          </a:bodyPr>
          <a:lstStyle>
            <a:lvl1pPr>
              <a:defRPr sz="7200"/>
            </a:lvl1pPr>
          </a:lstStyle>
          <a:p>
            <a:r>
              <a:rPr lang="en-US" dirty="0" smtClean="0"/>
              <a:t>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9512" y="5157192"/>
            <a:ext cx="6400800" cy="960512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pPr/>
              <a:t>04/07/2013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73359" y="6381328"/>
            <a:ext cx="2133600" cy="365125"/>
          </a:xfrm>
        </p:spPr>
        <p:txBody>
          <a:bodyPr/>
          <a:lstStyle/>
          <a:p>
            <a:fld id="{FFB2A4E4-3D11-49A4-8FCF-6BC01DA0A8D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506959" y="536072"/>
            <a:ext cx="457264" cy="460070"/>
            <a:chOff x="8532440" y="3239232"/>
            <a:chExt cx="457264" cy="460070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440" y="3239232"/>
              <a:ext cx="457264" cy="45726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440" y="3242038"/>
              <a:ext cx="457264" cy="457264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 userDrawn="1"/>
        </p:nvSpPr>
        <p:spPr>
          <a:xfrm>
            <a:off x="323528" y="1850988"/>
            <a:ext cx="1440160" cy="1440160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Magenta</a:t>
            </a:r>
            <a:endParaRPr lang="en-GB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907704" y="1850988"/>
            <a:ext cx="1440160" cy="1440160"/>
          </a:xfrm>
          <a:prstGeom prst="rect">
            <a:avLst/>
          </a:prstGeom>
          <a:solidFill>
            <a:srgbClr val="A5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Purple</a:t>
            </a:r>
            <a:endParaRPr lang="en-GB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491880" y="1850988"/>
            <a:ext cx="1440160" cy="1440160"/>
          </a:xfrm>
          <a:prstGeom prst="rect">
            <a:avLst/>
          </a:prstGeom>
          <a:solidFill>
            <a:srgbClr val="00A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Teal</a:t>
            </a:r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33231" y="3413749"/>
            <a:ext cx="1440160" cy="1440160"/>
          </a:xfrm>
          <a:prstGeom prst="rect">
            <a:avLst/>
          </a:prstGeom>
          <a:solidFill>
            <a:srgbClr val="E67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Pink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914981" y="3413749"/>
            <a:ext cx="1440160" cy="1440160"/>
          </a:xfrm>
          <a:prstGeom prst="rect">
            <a:avLst/>
          </a:prstGeom>
          <a:solidFill>
            <a:srgbClr val="EF9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Orange</a:t>
            </a:r>
            <a:endParaRPr lang="en-GB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3496731" y="3413749"/>
            <a:ext cx="1440160" cy="1440160"/>
          </a:xfrm>
          <a:prstGeom prst="rect">
            <a:avLst/>
          </a:prstGeom>
          <a:solidFill>
            <a:srgbClr val="19A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Blue</a:t>
            </a:r>
            <a:endParaRPr lang="en-GB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5076056" y="1850988"/>
            <a:ext cx="1440160" cy="1440160"/>
          </a:xfrm>
          <a:prstGeom prst="rect">
            <a:avLst/>
          </a:prstGeom>
          <a:solidFill>
            <a:srgbClr val="8C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Lime</a:t>
            </a:r>
            <a:endParaRPr lang="en-GB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60232" y="1850988"/>
            <a:ext cx="1440160" cy="1440160"/>
          </a:xfrm>
          <a:prstGeom prst="rect">
            <a:avLst/>
          </a:prstGeom>
          <a:solidFill>
            <a:srgbClr val="9C5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Brown</a:t>
            </a:r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078481" y="3413749"/>
            <a:ext cx="1440160" cy="1440160"/>
          </a:xfrm>
          <a:prstGeom prst="rect">
            <a:avLst/>
          </a:prstGeom>
          <a:solidFill>
            <a:srgbClr val="E61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Red</a:t>
            </a:r>
            <a:endParaRPr lang="en-GB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660232" y="3413749"/>
            <a:ext cx="1440160" cy="1440160"/>
          </a:xfrm>
          <a:prstGeom prst="rect">
            <a:avLst/>
          </a:prstGeom>
          <a:solidFill>
            <a:srgbClr val="319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r>
              <a:rPr lang="en-GB" dirty="0" smtClean="0"/>
              <a:t>Green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82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pPr/>
              <a:t>04/07/2013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13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pPr/>
              <a:t>04/07/2013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03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pPr/>
              <a:t>04/07/2013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8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pPr/>
              <a:t>04/07/2013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31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&quot;Tile&quot;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23528" y="116632"/>
            <a:ext cx="7056784" cy="6609512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5949280"/>
            <a:ext cx="6768752" cy="66910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5536" y="332656"/>
            <a:ext cx="6768752" cy="53285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884368" y="116632"/>
            <a:ext cx="1259632" cy="6609512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36000" rtlCol="0" anchor="b" anchorCtr="0"/>
          <a:lstStyle/>
          <a:p>
            <a:pPr algn="l"/>
            <a:endParaRPr lang="en-GB" sz="480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95397" y="5824356"/>
            <a:ext cx="1248603" cy="830997"/>
          </a:xfrm>
        </p:spPr>
        <p:txBody>
          <a:bodyPr wrap="none">
            <a:noAutofit/>
          </a:bodyPr>
          <a:lstStyle>
            <a:lvl1pPr algn="l">
              <a:defRPr sz="4800">
                <a:latin typeface="Segoe WP" pitchFamily="34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582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6141" y="332656"/>
            <a:ext cx="8229600" cy="64807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Section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72816"/>
            <a:ext cx="8229600" cy="45365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WP" pitchFamily="34" charset="0"/>
              </a:defRPr>
            </a:lvl1pPr>
          </a:lstStyle>
          <a:p>
            <a:fld id="{BC43F310-1FA4-4D1E-90DC-F8688564FBEA}" type="datetimeFigureOut">
              <a:rPr lang="en-GB" smtClean="0"/>
              <a:pPr/>
              <a:t>04/07/2013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smtClean="0"/>
              <a:t>Presentation </a:t>
            </a:r>
            <a:r>
              <a:rPr lang="en-GB" smtClean="0">
                <a:latin typeface="Segoe WP" pitchFamily="34" charset="0"/>
              </a:rPr>
              <a:t>Title</a:t>
            </a:r>
            <a:endParaRPr lang="en-GB" dirty="0">
              <a:latin typeface="Segoe WP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WP" pitchFamily="34" charset="0"/>
              </a:defRPr>
            </a:lvl1pPr>
          </a:lstStyle>
          <a:p>
            <a:fld id="{FFB2A4E4-3D11-49A4-8FCF-6BC01DA0A8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86141" y="1124744"/>
            <a:ext cx="8208912" cy="5762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Current Section	Others	Others2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4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ccent Ti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332656"/>
            <a:ext cx="8229600" cy="64807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Section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229600" cy="49580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WP" pitchFamily="34" charset="0"/>
              </a:defRPr>
            </a:lvl1pPr>
          </a:lstStyle>
          <a:p>
            <a:fld id="{BC43F310-1FA4-4D1E-90DC-F8688564FBEA}" type="datetimeFigureOut">
              <a:rPr lang="en-GB" smtClean="0"/>
              <a:pPr/>
              <a:t>04/07/2013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smtClean="0"/>
              <a:t>Presentation </a:t>
            </a:r>
            <a:r>
              <a:rPr lang="en-GB" smtClean="0">
                <a:latin typeface="Segoe WP" pitchFamily="34" charset="0"/>
              </a:rPr>
              <a:t>Title</a:t>
            </a:r>
            <a:endParaRPr lang="en-GB" dirty="0">
              <a:latin typeface="Segoe WP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WP" pitchFamily="34" charset="0"/>
              </a:defRPr>
            </a:lvl1pPr>
          </a:lstStyle>
          <a:p>
            <a:fld id="{FFB2A4E4-3D11-49A4-8FCF-6BC01DA0A8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287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332656"/>
            <a:ext cx="8229600" cy="64807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Section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229600" cy="495801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WP" pitchFamily="34" charset="0"/>
              </a:defRPr>
            </a:lvl1pPr>
          </a:lstStyle>
          <a:p>
            <a:fld id="{BC43F310-1FA4-4D1E-90DC-F8688564FBEA}" type="datetimeFigureOut">
              <a:rPr lang="en-GB" smtClean="0"/>
              <a:pPr/>
              <a:t>04/07/2013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smtClean="0"/>
              <a:t>Presentation </a:t>
            </a:r>
            <a:r>
              <a:rPr lang="en-GB" smtClean="0">
                <a:latin typeface="Segoe WP" pitchFamily="34" charset="0"/>
              </a:rPr>
              <a:t>Title</a:t>
            </a:r>
            <a:endParaRPr lang="en-GB" dirty="0">
              <a:latin typeface="Segoe WP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WP" pitchFamily="34" charset="0"/>
              </a:defRPr>
            </a:lvl1pPr>
          </a:lstStyle>
          <a:p>
            <a:fld id="{FFB2A4E4-3D11-49A4-8FCF-6BC01DA0A8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60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451" y="16288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7984" y="16288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pPr/>
              <a:t>04/07/2013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332656"/>
            <a:ext cx="8229600" cy="64807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Section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30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6141" y="1268760"/>
            <a:ext cx="4040188" cy="639762"/>
          </a:xfrm>
        </p:spPr>
        <p:txBody>
          <a:bodyPr anchor="b"/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141" y="2204864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27984" y="1268760"/>
            <a:ext cx="4041775" cy="639762"/>
          </a:xfrm>
        </p:spPr>
        <p:txBody>
          <a:bodyPr anchor="b"/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Title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27984" y="2204864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pPr/>
              <a:t>04/07/2013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332656"/>
            <a:ext cx="8229600" cy="64807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Section title style</a:t>
            </a:r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FF0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79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pPr/>
              <a:t>04/07/2013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79512" y="260648"/>
            <a:ext cx="7772400" cy="1010919"/>
          </a:xfrm>
        </p:spPr>
        <p:txBody>
          <a:bodyPr wrap="none">
            <a:noAutofit/>
          </a:bodyPr>
          <a:lstStyle>
            <a:lvl1pPr>
              <a:defRPr sz="7200"/>
            </a:lvl1pPr>
          </a:lstStyle>
          <a:p>
            <a:r>
              <a:rPr lang="en-US" dirty="0" smtClean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2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F310-1FA4-4D1E-90DC-F8688564FBEA}" type="datetimeFigureOut">
              <a:rPr lang="en-GB" smtClean="0"/>
              <a:pPr/>
              <a:t>04/07/2013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2A4E4-3D11-49A4-8FCF-6BC01DA0A8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63888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WP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512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egoe WP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2A4E4-3D11-49A4-8FCF-6BC01DA0A8D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16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2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bg1"/>
          </a:solidFill>
          <a:latin typeface="Segoe WP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3200" kern="1200">
          <a:solidFill>
            <a:schemeClr val="bg1"/>
          </a:solidFill>
          <a:latin typeface="Segoe WP" pitchFamily="34" charset="0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2800" kern="1200">
          <a:solidFill>
            <a:schemeClr val="bg1"/>
          </a:solidFill>
          <a:latin typeface="Segoe WP" pitchFamily="34" charset="0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2400" kern="1200">
          <a:solidFill>
            <a:schemeClr val="bg1"/>
          </a:solidFill>
          <a:latin typeface="Segoe WP" pitchFamily="34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Segoe WP" pitchFamily="34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bg1"/>
          </a:solidFill>
          <a:latin typeface="Segoe WP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GB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571612"/>
            <a:ext cx="9144000" cy="352839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1785918" y="1928802"/>
            <a:ext cx="5580111" cy="132600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bg1"/>
                </a:solidFill>
                <a:latin typeface="Segoe WP" pitchFamily="34" charset="0"/>
                <a:ea typeface="+mj-ea"/>
                <a:cs typeface="+mj-cs"/>
              </a:defRPr>
            </a:lvl1pPr>
          </a:lstStyle>
          <a:p>
            <a:pPr algn="ctr">
              <a:spcBef>
                <a:spcPct val="20000"/>
              </a:spcBef>
            </a:pPr>
            <a:r>
              <a:rPr lang="en-US" sz="3600" b="1" dirty="0">
                <a:ea typeface="+mn-ea"/>
                <a:cs typeface="+mn-cs"/>
              </a:rPr>
              <a:t>Free navigation of the </a:t>
            </a:r>
            <a:r>
              <a:rPr lang="en-US" sz="3600" b="1" dirty="0" err="1">
                <a:ea typeface="+mn-ea"/>
                <a:cs typeface="+mn-cs"/>
              </a:rPr>
              <a:t>quadrocopter</a:t>
            </a:r>
            <a:r>
              <a:rPr lang="en-US" sz="3600" b="1" dirty="0">
                <a:ea typeface="+mn-ea"/>
                <a:cs typeface="+mn-cs"/>
              </a:rPr>
              <a:t> </a:t>
            </a:r>
            <a:endParaRPr lang="en-US" sz="3600" b="1" dirty="0" smtClean="0">
              <a:ea typeface="+mn-ea"/>
              <a:cs typeface="+mn-cs"/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 smtClean="0">
                <a:ea typeface="+mn-ea"/>
                <a:cs typeface="+mn-cs"/>
              </a:rPr>
              <a:t>via </a:t>
            </a:r>
            <a:r>
              <a:rPr lang="en-US" sz="3600" b="1" dirty="0">
                <a:ea typeface="+mn-ea"/>
                <a:cs typeface="+mn-cs"/>
              </a:rPr>
              <a:t>visual waypoints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76" y="3571876"/>
            <a:ext cx="6400800" cy="1785950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+mn-lt"/>
              </a:rPr>
              <a:t>Group 7</a:t>
            </a:r>
          </a:p>
          <a:p>
            <a:pPr algn="ctr"/>
            <a:endParaRPr lang="en-US" sz="1400" b="1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Burcu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Karadeniz</a:t>
            </a:r>
            <a:endParaRPr lang="en-US" sz="1800" dirty="0" smtClean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en-US" sz="1800" dirty="0" smtClean="0">
                <a:solidFill>
                  <a:schemeClr val="bg1"/>
                </a:solidFill>
                <a:latin typeface="+mn-lt"/>
              </a:rPr>
              <a:t>Artyom Topchyan</a:t>
            </a:r>
          </a:p>
          <a:p>
            <a:pPr algn="ctr"/>
            <a:r>
              <a:rPr lang="en-US" sz="1800" dirty="0" smtClean="0">
                <a:solidFill>
                  <a:schemeClr val="bg1"/>
                </a:solidFill>
                <a:latin typeface="+mn-lt"/>
              </a:rPr>
              <a:t>Wolfgang Schwan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3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our approach</a:t>
            </a: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 smtClean="0">
              <a:latin typeface="Segoe WP" pitchFamily="34" charset="0"/>
            </a:endParaRPr>
          </a:p>
          <a:p>
            <a:endParaRPr lang="en-GB" dirty="0">
              <a:latin typeface="Segoe WP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9512" y="1412775"/>
            <a:ext cx="8750206" cy="5057447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83" y="1772816"/>
            <a:ext cx="6263209" cy="4697407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10800000">
            <a:off x="1043608" y="4716348"/>
            <a:ext cx="1872208" cy="321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43607" y="4389770"/>
            <a:ext cx="1872209" cy="21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0800000">
            <a:off x="1763688" y="3957722"/>
            <a:ext cx="1152128" cy="432048"/>
          </a:xfrm>
          <a:prstGeom prst="curvedConnector3">
            <a:avLst>
              <a:gd name="adj1" fmla="val 102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763687" y="3525674"/>
            <a:ext cx="0" cy="43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12431" y="3512494"/>
            <a:ext cx="1637200" cy="609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Getting closer p&gt;&gt;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55576" y="1624620"/>
            <a:ext cx="1224135" cy="610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 p1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15816" y="1624621"/>
            <a:ext cx="312440" cy="118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3228256" y="1624620"/>
            <a:ext cx="1127720" cy="470606"/>
          </a:xfrm>
          <a:prstGeom prst="curvedConnector3">
            <a:avLst>
              <a:gd name="adj1" fmla="val 108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55976" y="2095226"/>
            <a:ext cx="432048" cy="71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ontent Placeholder 57"/>
          <p:cNvSpPr txBox="1">
            <a:spLocks/>
          </p:cNvSpPr>
          <p:nvPr/>
        </p:nvSpPr>
        <p:spPr>
          <a:xfrm>
            <a:off x="6565032" y="2805594"/>
            <a:ext cx="1649761" cy="902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 smtClean="0"/>
              <a:t>Found p2</a:t>
            </a:r>
            <a:endParaRPr lang="en-US" sz="2000" dirty="0"/>
          </a:p>
        </p:txBody>
      </p:sp>
      <p:sp>
        <p:nvSpPr>
          <p:cNvPr id="21" name="Oval 20"/>
          <p:cNvSpPr/>
          <p:nvPr/>
        </p:nvSpPr>
        <p:spPr>
          <a:xfrm>
            <a:off x="4499992" y="4605549"/>
            <a:ext cx="1728192" cy="1008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Yay humans</a:t>
            </a:r>
            <a:endParaRPr lang="en-US" dirty="0"/>
          </a:p>
        </p:txBody>
      </p:sp>
      <p:cxnSp>
        <p:nvCxnSpPr>
          <p:cNvPr id="22" name="Straight Connector 21"/>
          <p:cNvCxnSpPr>
            <a:endCxn id="21" idx="0"/>
          </p:cNvCxnSpPr>
          <p:nvPr/>
        </p:nvCxnSpPr>
        <p:spPr>
          <a:xfrm>
            <a:off x="4788024" y="2877602"/>
            <a:ext cx="576064" cy="1727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</a:t>
            </a: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 smtClean="0">
              <a:latin typeface="Segoe WP" pitchFamily="34" charset="0"/>
            </a:endParaRPr>
          </a:p>
          <a:p>
            <a:endParaRPr lang="en-GB" dirty="0">
              <a:latin typeface="Segoe WP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8748464" cy="504056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 </a:t>
            </a:r>
            <a:r>
              <a:rPr lang="en-US" sz="2800" dirty="0" smtClean="0"/>
              <a:t>Waypoint acquisition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FabMap</a:t>
            </a:r>
            <a:r>
              <a:rPr lang="en-US" sz="2800" dirty="0" smtClean="0"/>
              <a:t> up and running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Waypoint following using </a:t>
            </a:r>
            <a:r>
              <a:rPr lang="en-US" sz="2800" dirty="0" err="1" smtClean="0"/>
              <a:t>odometry</a:t>
            </a:r>
            <a:r>
              <a:rPr lang="en-US" sz="2800" dirty="0" smtClean="0"/>
              <a:t> and PID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Recognizing places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9" name="Rectangle 8"/>
          <p:cNvSpPr/>
          <p:nvPr/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EF96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1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Approach</a:t>
            </a: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 smtClean="0">
              <a:latin typeface="Segoe WP" pitchFamily="34" charset="0"/>
            </a:endParaRPr>
          </a:p>
          <a:p>
            <a:endParaRPr lang="en-GB" dirty="0">
              <a:latin typeface="Segoe WP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326" y="1244795"/>
            <a:ext cx="4037732" cy="3028299"/>
          </a:xfrm>
        </p:spPr>
      </p:pic>
      <p:sp>
        <p:nvSpPr>
          <p:cNvPr id="9" name="Rectangle 8"/>
          <p:cNvSpPr/>
          <p:nvPr/>
        </p:nvSpPr>
        <p:spPr>
          <a:xfrm>
            <a:off x="0" y="260648"/>
            <a:ext cx="186141" cy="792088"/>
          </a:xfrm>
          <a:prstGeom prst="rect">
            <a:avLst/>
          </a:prstGeom>
          <a:solidFill>
            <a:srgbClr val="8CB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323528" y="1772816"/>
            <a:ext cx="100811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176331" y="1772816"/>
            <a:ext cx="100811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248339" y="4537162"/>
            <a:ext cx="100811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97508" y="4544785"/>
            <a:ext cx="100811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64163" y="2088890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411760" y="2096852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608379" y="3010973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608379" y="3817082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71459" y="4861198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6"/>
            <a:endCxn id="6" idx="1"/>
          </p:cNvCxnSpPr>
          <p:nvPr/>
        </p:nvCxnSpPr>
        <p:spPr>
          <a:xfrm flipV="1">
            <a:off x="1331640" y="2196902"/>
            <a:ext cx="332523" cy="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2" idx="1"/>
          </p:cNvCxnSpPr>
          <p:nvPr/>
        </p:nvCxnSpPr>
        <p:spPr>
          <a:xfrm>
            <a:off x="1952195" y="2196902"/>
            <a:ext cx="459565" cy="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837410" y="2184959"/>
            <a:ext cx="332523" cy="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13" idx="0"/>
          </p:cNvCxnSpPr>
          <p:nvPr/>
        </p:nvCxnSpPr>
        <p:spPr>
          <a:xfrm>
            <a:off x="3680387" y="2636912"/>
            <a:ext cx="72008" cy="374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4" idx="0"/>
          </p:cNvCxnSpPr>
          <p:nvPr/>
        </p:nvCxnSpPr>
        <p:spPr>
          <a:xfrm>
            <a:off x="3752395" y="3226997"/>
            <a:ext cx="0" cy="59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  <a:endCxn id="10" idx="0"/>
          </p:cNvCxnSpPr>
          <p:nvPr/>
        </p:nvCxnSpPr>
        <p:spPr>
          <a:xfrm>
            <a:off x="3752395" y="4033106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5" idx="3"/>
          </p:cNvCxnSpPr>
          <p:nvPr/>
        </p:nvCxnSpPr>
        <p:spPr>
          <a:xfrm flipH="1" flipV="1">
            <a:off x="2759491" y="4969210"/>
            <a:ext cx="560856" cy="108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5" idx="1"/>
            <a:endCxn id="11" idx="6"/>
          </p:cNvCxnSpPr>
          <p:nvPr/>
        </p:nvCxnSpPr>
        <p:spPr>
          <a:xfrm flipH="1">
            <a:off x="2005620" y="4969210"/>
            <a:ext cx="465839" cy="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6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an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36000" rtlCol="0" anchor="b" anchorCtr="0"/>
          <a:lstStyle/>
          <a:p>
            <a:pPr algn="l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6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6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6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      Thank </a:t>
            </a:r>
            <a:r>
              <a:rPr lang="en-US" sz="6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</a:t>
            </a:r>
            <a:endParaRPr lang="en-US" sz="6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6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6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	</a:t>
            </a:r>
            <a:endParaRPr lang="en-US" sz="6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620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P7 Metro">
  <a:themeElements>
    <a:clrScheme name="WP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>
          <a:defRPr sz="2800" dirty="0" smtClean="0">
            <a:solidFill>
              <a:schemeClr val="bg1">
                <a:lumMod val="7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64</Words>
  <Application>Microsoft Office PowerPoint</Application>
  <PresentationFormat>On-screen Show (4:3)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WP</vt:lpstr>
      <vt:lpstr>WP7 Metro</vt:lpstr>
      <vt:lpstr>PowerPoint Presentation</vt:lpstr>
      <vt:lpstr>Idea of our approach</vt:lpstr>
      <vt:lpstr>Progress</vt:lpstr>
      <vt:lpstr>Approach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2012-03-08T22:14:04Z</dcterms:created>
  <dcterms:modified xsi:type="dcterms:W3CDTF">2013-07-03T23:12:51Z</dcterms:modified>
</cp:coreProperties>
</file>