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A82"/>
    <a:srgbClr val="91AC6B"/>
    <a:srgbClr val="41BEFF"/>
    <a:srgbClr val="0099FF"/>
    <a:srgbClr val="CA213F"/>
    <a:srgbClr val="E53418"/>
    <a:srgbClr val="FF8000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7CCBB-175F-4BFA-B0C3-098225C6EB28}" type="doc">
      <dgm:prSet loTypeId="urn:microsoft.com/office/officeart/2005/8/layout/arrow2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SG"/>
        </a:p>
      </dgm:t>
    </dgm:pt>
    <dgm:pt modelId="{E475A744-A9CB-4D2B-982D-7FE163AFCF29}">
      <dgm:prSet phldrT="[Text]"/>
      <dgm:spPr/>
      <dgm:t>
        <a:bodyPr/>
        <a:lstStyle/>
        <a:p>
          <a:r>
            <a:rPr lang="en-US" dirty="0" smtClean="0"/>
            <a:t>Transmission</a:t>
          </a:r>
          <a:endParaRPr lang="en-SG" dirty="0"/>
        </a:p>
      </dgm:t>
    </dgm:pt>
    <dgm:pt modelId="{5E7A446B-268B-44AE-8CB0-C58E2343EF0E}" type="parTrans" cxnId="{DCD47F53-E10E-42ED-9287-68C096B94186}">
      <dgm:prSet/>
      <dgm:spPr/>
      <dgm:t>
        <a:bodyPr/>
        <a:lstStyle/>
        <a:p>
          <a:endParaRPr lang="en-SG"/>
        </a:p>
      </dgm:t>
    </dgm:pt>
    <dgm:pt modelId="{1D4A3156-268F-4F3E-BD26-F04F515832F9}" type="sibTrans" cxnId="{DCD47F53-E10E-42ED-9287-68C096B94186}">
      <dgm:prSet/>
      <dgm:spPr/>
      <dgm:t>
        <a:bodyPr/>
        <a:lstStyle/>
        <a:p>
          <a:endParaRPr lang="en-SG"/>
        </a:p>
      </dgm:t>
    </dgm:pt>
    <dgm:pt modelId="{3A4ED78E-DFB0-4AA2-BDB4-CE07B238F6C0}">
      <dgm:prSet phldrT="[Text]"/>
      <dgm:spPr/>
      <dgm:t>
        <a:bodyPr/>
        <a:lstStyle/>
        <a:p>
          <a:r>
            <a:rPr lang="en-US" dirty="0" smtClean="0"/>
            <a:t>Read </a:t>
          </a:r>
          <a:r>
            <a:rPr lang="en-US" dirty="0" err="1" smtClean="0"/>
            <a:t>mjpeg</a:t>
          </a:r>
          <a:r>
            <a:rPr lang="en-US" dirty="0" smtClean="0"/>
            <a:t> stream</a:t>
          </a:r>
          <a:endParaRPr lang="en-SG" dirty="0"/>
        </a:p>
      </dgm:t>
    </dgm:pt>
    <dgm:pt modelId="{C40EC2A4-6ED0-4A86-8740-F728C16CC1A2}" type="parTrans" cxnId="{4EECD29E-1BBB-4DE1-AA15-693D3065AC28}">
      <dgm:prSet/>
      <dgm:spPr/>
      <dgm:t>
        <a:bodyPr/>
        <a:lstStyle/>
        <a:p>
          <a:endParaRPr lang="en-SG"/>
        </a:p>
      </dgm:t>
    </dgm:pt>
    <dgm:pt modelId="{404249FC-5A8A-40D6-B938-79D48AC21EAA}" type="sibTrans" cxnId="{4EECD29E-1BBB-4DE1-AA15-693D3065AC28}">
      <dgm:prSet/>
      <dgm:spPr/>
      <dgm:t>
        <a:bodyPr/>
        <a:lstStyle/>
        <a:p>
          <a:endParaRPr lang="en-SG"/>
        </a:p>
      </dgm:t>
    </dgm:pt>
    <dgm:pt modelId="{2FAC730E-5F3A-4259-8923-4BBCA04C28EA}">
      <dgm:prSet phldrT="[Text]"/>
      <dgm:spPr/>
      <dgm:t>
        <a:bodyPr/>
        <a:lstStyle/>
        <a:p>
          <a:r>
            <a:rPr lang="en-US" dirty="0" smtClean="0"/>
            <a:t>Ball recognition</a:t>
          </a:r>
          <a:endParaRPr lang="en-SG" dirty="0"/>
        </a:p>
      </dgm:t>
    </dgm:pt>
    <dgm:pt modelId="{3F14F193-AEC3-49ED-B010-E533D338932E}" type="parTrans" cxnId="{6E01E812-3EE8-4068-A23D-D37C6117245C}">
      <dgm:prSet/>
      <dgm:spPr/>
      <dgm:t>
        <a:bodyPr/>
        <a:lstStyle/>
        <a:p>
          <a:endParaRPr lang="en-SG"/>
        </a:p>
      </dgm:t>
    </dgm:pt>
    <dgm:pt modelId="{11B16F5D-A11C-4902-BCB8-E806E635DD3E}" type="sibTrans" cxnId="{6E01E812-3EE8-4068-A23D-D37C6117245C}">
      <dgm:prSet/>
      <dgm:spPr/>
      <dgm:t>
        <a:bodyPr/>
        <a:lstStyle/>
        <a:p>
          <a:endParaRPr lang="en-SG"/>
        </a:p>
      </dgm:t>
    </dgm:pt>
    <dgm:pt modelId="{6A297F21-8C5E-4D0D-8EA9-3AB42090B957}">
      <dgm:prSet phldrT="[Text]"/>
      <dgm:spPr/>
      <dgm:t>
        <a:bodyPr/>
        <a:lstStyle/>
        <a:p>
          <a:r>
            <a:rPr lang="en-US" dirty="0" smtClean="0"/>
            <a:t>Forward images to </a:t>
          </a:r>
          <a:r>
            <a:rPr lang="en-US" dirty="0" err="1" smtClean="0"/>
            <a:t>openCV</a:t>
          </a:r>
          <a:endParaRPr lang="en-SG" dirty="0"/>
        </a:p>
      </dgm:t>
    </dgm:pt>
    <dgm:pt modelId="{229FA4E2-B1DE-400E-A9B8-3E2DE28E472B}" type="parTrans" cxnId="{BA112EE5-04A0-49DE-937B-884CE657AC11}">
      <dgm:prSet/>
      <dgm:spPr/>
      <dgm:t>
        <a:bodyPr/>
        <a:lstStyle/>
        <a:p>
          <a:endParaRPr lang="en-SG"/>
        </a:p>
      </dgm:t>
    </dgm:pt>
    <dgm:pt modelId="{9ED4964E-5C32-4715-AB8B-3189A81FEE3C}" type="sibTrans" cxnId="{BA112EE5-04A0-49DE-937B-884CE657AC11}">
      <dgm:prSet/>
      <dgm:spPr/>
      <dgm:t>
        <a:bodyPr/>
        <a:lstStyle/>
        <a:p>
          <a:endParaRPr lang="en-SG"/>
        </a:p>
      </dgm:t>
    </dgm:pt>
    <dgm:pt modelId="{44FCE494-FBF9-462E-A933-0089AE561E95}">
      <dgm:prSet phldrT="[Text]"/>
      <dgm:spPr/>
      <dgm:t>
        <a:bodyPr/>
        <a:lstStyle/>
        <a:p>
          <a:r>
            <a:rPr lang="en-US" dirty="0" smtClean="0"/>
            <a:t>Line Recognition</a:t>
          </a:r>
          <a:endParaRPr lang="en-SG" dirty="0"/>
        </a:p>
      </dgm:t>
    </dgm:pt>
    <dgm:pt modelId="{A484E928-2AD2-47F8-808C-BE881949A999}" type="parTrans" cxnId="{B9A028DE-6D2E-437D-B65D-C1556BCD78DD}">
      <dgm:prSet/>
      <dgm:spPr/>
      <dgm:t>
        <a:bodyPr/>
        <a:lstStyle/>
        <a:p>
          <a:endParaRPr lang="en-SG"/>
        </a:p>
      </dgm:t>
    </dgm:pt>
    <dgm:pt modelId="{5FE4B6E3-CE02-47DE-BAD7-4A386A7BF63F}" type="sibTrans" cxnId="{B9A028DE-6D2E-437D-B65D-C1556BCD78DD}">
      <dgm:prSet/>
      <dgm:spPr/>
      <dgm:t>
        <a:bodyPr/>
        <a:lstStyle/>
        <a:p>
          <a:endParaRPr lang="en-SG"/>
        </a:p>
      </dgm:t>
    </dgm:pt>
    <dgm:pt modelId="{599229FB-CC8E-4123-A37F-C7F24C6D80FB}">
      <dgm:prSet phldrT="[Text]"/>
      <dgm:spPr/>
      <dgm:t>
        <a:bodyPr/>
        <a:lstStyle/>
        <a:p>
          <a:r>
            <a:rPr lang="en-US" dirty="0" smtClean="0"/>
            <a:t>Preprocess</a:t>
          </a:r>
          <a:endParaRPr lang="en-SG" dirty="0"/>
        </a:p>
      </dgm:t>
    </dgm:pt>
    <dgm:pt modelId="{BCB7A0C9-5191-4CF9-A71C-6576CB2B1662}" type="parTrans" cxnId="{F7022631-445D-498D-82F8-AF6FE4C7C9AC}">
      <dgm:prSet/>
      <dgm:spPr/>
      <dgm:t>
        <a:bodyPr/>
        <a:lstStyle/>
        <a:p>
          <a:endParaRPr lang="en-SG"/>
        </a:p>
      </dgm:t>
    </dgm:pt>
    <dgm:pt modelId="{52053284-5675-49F3-9322-4BCB4E22FF8B}" type="sibTrans" cxnId="{F7022631-445D-498D-82F8-AF6FE4C7C9AC}">
      <dgm:prSet/>
      <dgm:spPr/>
      <dgm:t>
        <a:bodyPr/>
        <a:lstStyle/>
        <a:p>
          <a:endParaRPr lang="en-SG"/>
        </a:p>
      </dgm:t>
    </dgm:pt>
    <dgm:pt modelId="{E796BCC6-67AA-4DD8-8853-91800EC843E3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SG" dirty="0"/>
        </a:p>
      </dgm:t>
    </dgm:pt>
    <dgm:pt modelId="{3E4D27B0-6E09-4A35-8481-EC805677AE24}" type="parTrans" cxnId="{96C04CE0-28A1-428E-9B23-047B16285232}">
      <dgm:prSet/>
      <dgm:spPr/>
      <dgm:t>
        <a:bodyPr/>
        <a:lstStyle/>
        <a:p>
          <a:endParaRPr lang="en-SG"/>
        </a:p>
      </dgm:t>
    </dgm:pt>
    <dgm:pt modelId="{A3692618-9974-4D38-88F5-76484A185755}" type="sibTrans" cxnId="{96C04CE0-28A1-428E-9B23-047B16285232}">
      <dgm:prSet/>
      <dgm:spPr/>
      <dgm:t>
        <a:bodyPr/>
        <a:lstStyle/>
        <a:p>
          <a:endParaRPr lang="en-SG"/>
        </a:p>
      </dgm:t>
    </dgm:pt>
    <dgm:pt modelId="{12A2E6F2-D85C-486C-8312-5C503E0B25A0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SG" dirty="0"/>
        </a:p>
      </dgm:t>
    </dgm:pt>
    <dgm:pt modelId="{F1079F99-2ED3-417A-B08A-7AD11423BFA4}" type="parTrans" cxnId="{0A8C705E-4E98-4FA1-8B35-0C641BA20E9D}">
      <dgm:prSet/>
      <dgm:spPr/>
      <dgm:t>
        <a:bodyPr/>
        <a:lstStyle/>
        <a:p>
          <a:endParaRPr lang="en-SG"/>
        </a:p>
      </dgm:t>
    </dgm:pt>
    <dgm:pt modelId="{17791EDF-45D8-4302-879A-866DB2F7D2CE}" type="sibTrans" cxnId="{0A8C705E-4E98-4FA1-8B35-0C641BA20E9D}">
      <dgm:prSet/>
      <dgm:spPr/>
      <dgm:t>
        <a:bodyPr/>
        <a:lstStyle/>
        <a:p>
          <a:endParaRPr lang="en-SG"/>
        </a:p>
      </dgm:t>
    </dgm:pt>
    <dgm:pt modelId="{7EF0A221-5B91-44CC-9388-F093DB538D2A}">
      <dgm:prSet phldrT="[Text]"/>
      <dgm:spPr/>
      <dgm:t>
        <a:bodyPr/>
        <a:lstStyle/>
        <a:p>
          <a:r>
            <a:rPr lang="en-US" dirty="0" smtClean="0"/>
            <a:t>Detect line</a:t>
          </a:r>
          <a:endParaRPr lang="en-SG" dirty="0"/>
        </a:p>
      </dgm:t>
    </dgm:pt>
    <dgm:pt modelId="{66679304-674F-4B94-ADF9-34D3F3C92E99}" type="parTrans" cxnId="{C6642485-E6F9-458E-A229-5BF113A19EE4}">
      <dgm:prSet/>
      <dgm:spPr/>
      <dgm:t>
        <a:bodyPr/>
        <a:lstStyle/>
        <a:p>
          <a:endParaRPr lang="en-SG"/>
        </a:p>
      </dgm:t>
    </dgm:pt>
    <dgm:pt modelId="{DB930B03-5C9C-456E-BDDA-AF53305246AB}" type="sibTrans" cxnId="{C6642485-E6F9-458E-A229-5BF113A19EE4}">
      <dgm:prSet/>
      <dgm:spPr/>
      <dgm:t>
        <a:bodyPr/>
        <a:lstStyle/>
        <a:p>
          <a:endParaRPr lang="en-SG"/>
        </a:p>
      </dgm:t>
    </dgm:pt>
    <dgm:pt modelId="{034B80D7-E7D2-4F45-A501-D6C269BBB8A2}">
      <dgm:prSet phldrT="[Text]"/>
      <dgm:spPr/>
      <dgm:t>
        <a:bodyPr/>
        <a:lstStyle/>
        <a:p>
          <a:r>
            <a:rPr lang="en-US" dirty="0" smtClean="0"/>
            <a:t>Calculate angles</a:t>
          </a:r>
          <a:endParaRPr lang="en-SG" dirty="0"/>
        </a:p>
      </dgm:t>
    </dgm:pt>
    <dgm:pt modelId="{777DA53D-026C-4E92-A6FE-FF1AD18323B1}" type="parTrans" cxnId="{F18DFAB2-12E0-43AA-8595-97AD009A990C}">
      <dgm:prSet/>
      <dgm:spPr/>
      <dgm:t>
        <a:bodyPr/>
        <a:lstStyle/>
        <a:p>
          <a:endParaRPr lang="en-SG"/>
        </a:p>
      </dgm:t>
    </dgm:pt>
    <dgm:pt modelId="{D1A102E1-C6E6-4975-8FCA-17CEB5B3F13C}" type="sibTrans" cxnId="{F18DFAB2-12E0-43AA-8595-97AD009A990C}">
      <dgm:prSet/>
      <dgm:spPr/>
      <dgm:t>
        <a:bodyPr/>
        <a:lstStyle/>
        <a:p>
          <a:endParaRPr lang="en-SG"/>
        </a:p>
      </dgm:t>
    </dgm:pt>
    <dgm:pt modelId="{9965D6D3-BE26-42CD-8AB5-A77EAC0D8455}">
      <dgm:prSet phldrT="[Text]"/>
      <dgm:spPr/>
      <dgm:t>
        <a:bodyPr/>
        <a:lstStyle/>
        <a:p>
          <a:r>
            <a:rPr lang="en-US" dirty="0" smtClean="0"/>
            <a:t>If ball found -&gt; Land</a:t>
          </a:r>
          <a:endParaRPr lang="en-SG" dirty="0"/>
        </a:p>
      </dgm:t>
    </dgm:pt>
    <dgm:pt modelId="{BDAD2CA8-E47F-4803-ACED-85291240F65B}" type="parTrans" cxnId="{B48393E3-C2BA-41C0-8F45-D04185316061}">
      <dgm:prSet/>
      <dgm:spPr/>
      <dgm:t>
        <a:bodyPr/>
        <a:lstStyle/>
        <a:p>
          <a:endParaRPr lang="en-SG"/>
        </a:p>
      </dgm:t>
    </dgm:pt>
    <dgm:pt modelId="{A2C7D60D-58EF-4EC8-A709-C28D9F05041A}" type="sibTrans" cxnId="{B48393E3-C2BA-41C0-8F45-D04185316061}">
      <dgm:prSet/>
      <dgm:spPr/>
      <dgm:t>
        <a:bodyPr/>
        <a:lstStyle/>
        <a:p>
          <a:endParaRPr lang="en-SG"/>
        </a:p>
      </dgm:t>
    </dgm:pt>
    <dgm:pt modelId="{47BE1FC6-47C2-4A2B-BF89-9CA534A6CB9D}">
      <dgm:prSet phldrT="[Text]"/>
      <dgm:spPr/>
      <dgm:t>
        <a:bodyPr/>
        <a:lstStyle/>
        <a:p>
          <a:r>
            <a:rPr lang="en-US" dirty="0" smtClean="0"/>
            <a:t>If line found -&gt; Change direction</a:t>
          </a:r>
          <a:endParaRPr lang="en-SG" dirty="0"/>
        </a:p>
      </dgm:t>
    </dgm:pt>
    <dgm:pt modelId="{CC82E1F6-B756-4E5D-8750-4B75ED6B889C}" type="parTrans" cxnId="{DD2F77D1-538C-4056-90B7-9D5E9B6D436D}">
      <dgm:prSet/>
      <dgm:spPr/>
      <dgm:t>
        <a:bodyPr/>
        <a:lstStyle/>
        <a:p>
          <a:endParaRPr lang="en-SG"/>
        </a:p>
      </dgm:t>
    </dgm:pt>
    <dgm:pt modelId="{55E1493A-02EA-4105-B0A1-446CA918B516}" type="sibTrans" cxnId="{DD2F77D1-538C-4056-90B7-9D5E9B6D436D}">
      <dgm:prSet/>
      <dgm:spPr/>
      <dgm:t>
        <a:bodyPr/>
        <a:lstStyle/>
        <a:p>
          <a:endParaRPr lang="en-SG"/>
        </a:p>
      </dgm:t>
    </dgm:pt>
    <dgm:pt modelId="{ED9D34FB-D03E-44BF-B48B-4891B3A0FAED}" type="pres">
      <dgm:prSet presAssocID="{3AA7CCBB-175F-4BFA-B0C3-098225C6EB28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7951E06C-0EF4-4AF6-A985-367A8D48F0A1}" type="pres">
      <dgm:prSet presAssocID="{3AA7CCBB-175F-4BFA-B0C3-098225C6EB28}" presName="arrow" presStyleLbl="bgShp" presStyleIdx="0" presStyleCnt="1"/>
      <dgm:spPr/>
      <dgm:t>
        <a:bodyPr/>
        <a:lstStyle/>
        <a:p>
          <a:endParaRPr lang="en-SG"/>
        </a:p>
      </dgm:t>
    </dgm:pt>
    <dgm:pt modelId="{E5959EA8-924B-4266-B1A5-E66364616B56}" type="pres">
      <dgm:prSet presAssocID="{3AA7CCBB-175F-4BFA-B0C3-098225C6EB28}" presName="arrowDiagram4" presStyleCnt="0"/>
      <dgm:spPr/>
      <dgm:t>
        <a:bodyPr/>
        <a:lstStyle/>
        <a:p>
          <a:endParaRPr lang="en-SG"/>
        </a:p>
      </dgm:t>
    </dgm:pt>
    <dgm:pt modelId="{C1EE086E-50D8-47D6-AAB1-0DD1EACEBFD6}" type="pres">
      <dgm:prSet presAssocID="{E475A744-A9CB-4D2B-982D-7FE163AFCF29}" presName="bullet4a" presStyleLbl="node1" presStyleIdx="0" presStyleCnt="4"/>
      <dgm:spPr/>
      <dgm:t>
        <a:bodyPr/>
        <a:lstStyle/>
        <a:p>
          <a:endParaRPr lang="en-SG"/>
        </a:p>
      </dgm:t>
    </dgm:pt>
    <dgm:pt modelId="{7D7844E7-DECA-4434-AF7E-6D73B9CC2D4B}" type="pres">
      <dgm:prSet presAssocID="{E475A744-A9CB-4D2B-982D-7FE163AFCF29}" presName="textBox4a" presStyleLbl="revTx" presStyleIdx="0" presStyleCnt="4" custScaleX="114056" custScaleY="88720" custLinFactNeighborX="5888" custLinFactNeighborY="789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2E1BCF5-7226-4ECA-B960-150013796454}" type="pres">
      <dgm:prSet presAssocID="{2FAC730E-5F3A-4259-8923-4BBCA04C28EA}" presName="bullet4b" presStyleLbl="node1" presStyleIdx="1" presStyleCnt="4"/>
      <dgm:spPr/>
      <dgm:t>
        <a:bodyPr/>
        <a:lstStyle/>
        <a:p>
          <a:endParaRPr lang="en-SG"/>
        </a:p>
      </dgm:t>
    </dgm:pt>
    <dgm:pt modelId="{6A369351-8E2C-4451-A49D-7B935A4B70C2}" type="pres">
      <dgm:prSet presAssocID="{2FAC730E-5F3A-4259-8923-4BBCA04C28EA}" presName="textBox4b" presStyleLbl="revTx" presStyleIdx="1" presStyleCnt="4" custScaleX="125588" custScaleY="83551" custLinFactNeighborX="11187" custLinFactNeighborY="-176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9FC1D3A-D459-402F-A071-A7316C483FF5}" type="pres">
      <dgm:prSet presAssocID="{44FCE494-FBF9-462E-A933-0089AE561E95}" presName="bullet4c" presStyleLbl="node1" presStyleIdx="2" presStyleCnt="4"/>
      <dgm:spPr/>
      <dgm:t>
        <a:bodyPr/>
        <a:lstStyle/>
        <a:p>
          <a:endParaRPr lang="en-SG"/>
        </a:p>
      </dgm:t>
    </dgm:pt>
    <dgm:pt modelId="{84A4AC2D-D2EB-42B4-9519-DBE372116D86}" type="pres">
      <dgm:prSet presAssocID="{44FCE494-FBF9-462E-A933-0089AE561E95}" presName="textBox4c" presStyleLbl="revTx" presStyleIdx="2" presStyleCnt="4" custScaleX="140714" custScaleY="58295" custLinFactNeighborX="19177" custLinFactNeighborY="-1650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766778B-3A16-40F8-9D8E-5A3441B6F0E5}" type="pres">
      <dgm:prSet presAssocID="{E796BCC6-67AA-4DD8-8853-91800EC843E3}" presName="bullet4d" presStyleLbl="node1" presStyleIdx="3" presStyleCnt="4"/>
      <dgm:spPr/>
      <dgm:t>
        <a:bodyPr/>
        <a:lstStyle/>
        <a:p>
          <a:endParaRPr lang="en-SG"/>
        </a:p>
      </dgm:t>
    </dgm:pt>
    <dgm:pt modelId="{F046625D-CE7A-4C94-B9EE-1A6EC07FD623}" type="pres">
      <dgm:prSet presAssocID="{E796BCC6-67AA-4DD8-8853-91800EC843E3}" presName="textBox4d" presStyleLbl="revTx" presStyleIdx="3" presStyleCnt="4" custScaleX="165606" custScaleY="92464" custLinFactNeighborX="32760" custLinFactNeighborY="-74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5B1F3597-A379-4782-8BC1-5D30247DC6C8}" type="presOf" srcId="{E796BCC6-67AA-4DD8-8853-91800EC843E3}" destId="{F046625D-CE7A-4C94-B9EE-1A6EC07FD623}" srcOrd="0" destOrd="0" presId="urn:microsoft.com/office/officeart/2005/8/layout/arrow2"/>
    <dgm:cxn modelId="{67BC7B42-2E5A-4113-8B55-1B46245ECC4C}" type="presOf" srcId="{12A2E6F2-D85C-486C-8312-5C503E0B25A0}" destId="{7D7844E7-DECA-4434-AF7E-6D73B9CC2D4B}" srcOrd="0" destOrd="2" presId="urn:microsoft.com/office/officeart/2005/8/layout/arrow2"/>
    <dgm:cxn modelId="{12387C83-8425-4875-848A-5629630332F0}" type="presOf" srcId="{3AA7CCBB-175F-4BFA-B0C3-098225C6EB28}" destId="{ED9D34FB-D03E-44BF-B48B-4891B3A0FAED}" srcOrd="0" destOrd="0" presId="urn:microsoft.com/office/officeart/2005/8/layout/arrow2"/>
    <dgm:cxn modelId="{B48393E3-C2BA-41C0-8F45-D04185316061}" srcId="{E796BCC6-67AA-4DD8-8853-91800EC843E3}" destId="{9965D6D3-BE26-42CD-8AB5-A77EAC0D8455}" srcOrd="0" destOrd="0" parTransId="{BDAD2CA8-E47F-4803-ACED-85291240F65B}" sibTransId="{A2C7D60D-58EF-4EC8-A709-C28D9F05041A}"/>
    <dgm:cxn modelId="{0A8C705E-4E98-4FA1-8B35-0C641BA20E9D}" srcId="{E475A744-A9CB-4D2B-982D-7FE163AFCF29}" destId="{12A2E6F2-D85C-486C-8312-5C503E0B25A0}" srcOrd="1" destOrd="0" parTransId="{F1079F99-2ED3-417A-B08A-7AD11423BFA4}" sibTransId="{17791EDF-45D8-4302-879A-866DB2F7D2CE}"/>
    <dgm:cxn modelId="{BA112EE5-04A0-49DE-937B-884CE657AC11}" srcId="{2FAC730E-5F3A-4259-8923-4BBCA04C28EA}" destId="{6A297F21-8C5E-4D0D-8EA9-3AB42090B957}" srcOrd="0" destOrd="0" parTransId="{229FA4E2-B1DE-400E-A9B8-3E2DE28E472B}" sibTransId="{9ED4964E-5C32-4715-AB8B-3189A81FEE3C}"/>
    <dgm:cxn modelId="{30BBE713-4E2A-4875-BEA9-198B51D20717}" type="presOf" srcId="{3A4ED78E-DFB0-4AA2-BDB4-CE07B238F6C0}" destId="{7D7844E7-DECA-4434-AF7E-6D73B9CC2D4B}" srcOrd="0" destOrd="1" presId="urn:microsoft.com/office/officeart/2005/8/layout/arrow2"/>
    <dgm:cxn modelId="{6E01E812-3EE8-4068-A23D-D37C6117245C}" srcId="{3AA7CCBB-175F-4BFA-B0C3-098225C6EB28}" destId="{2FAC730E-5F3A-4259-8923-4BBCA04C28EA}" srcOrd="1" destOrd="0" parTransId="{3F14F193-AEC3-49ED-B010-E533D338932E}" sibTransId="{11B16F5D-A11C-4902-BCB8-E806E635DD3E}"/>
    <dgm:cxn modelId="{4EECD29E-1BBB-4DE1-AA15-693D3065AC28}" srcId="{E475A744-A9CB-4D2B-982D-7FE163AFCF29}" destId="{3A4ED78E-DFB0-4AA2-BDB4-CE07B238F6C0}" srcOrd="0" destOrd="0" parTransId="{C40EC2A4-6ED0-4A86-8740-F728C16CC1A2}" sibTransId="{404249FC-5A8A-40D6-B938-79D48AC21EAA}"/>
    <dgm:cxn modelId="{D4A6BCB0-E595-449E-8F82-FD7B6114680E}" type="presOf" srcId="{9965D6D3-BE26-42CD-8AB5-A77EAC0D8455}" destId="{F046625D-CE7A-4C94-B9EE-1A6EC07FD623}" srcOrd="0" destOrd="1" presId="urn:microsoft.com/office/officeart/2005/8/layout/arrow2"/>
    <dgm:cxn modelId="{7A894291-43DE-48C7-A1F5-52845B005E46}" type="presOf" srcId="{47BE1FC6-47C2-4A2B-BF89-9CA534A6CB9D}" destId="{F046625D-CE7A-4C94-B9EE-1A6EC07FD623}" srcOrd="0" destOrd="2" presId="urn:microsoft.com/office/officeart/2005/8/layout/arrow2"/>
    <dgm:cxn modelId="{DF32B9D1-CB2D-4040-B57E-AC1C0A1955E3}" type="presOf" srcId="{44FCE494-FBF9-462E-A933-0089AE561E95}" destId="{84A4AC2D-D2EB-42B4-9519-DBE372116D86}" srcOrd="0" destOrd="0" presId="urn:microsoft.com/office/officeart/2005/8/layout/arrow2"/>
    <dgm:cxn modelId="{14EC68DB-DE90-4784-8B3E-0B65FD4C0F30}" type="presOf" srcId="{E475A744-A9CB-4D2B-982D-7FE163AFCF29}" destId="{7D7844E7-DECA-4434-AF7E-6D73B9CC2D4B}" srcOrd="0" destOrd="0" presId="urn:microsoft.com/office/officeart/2005/8/layout/arrow2"/>
    <dgm:cxn modelId="{B220F1FC-31F1-42FF-BEC7-64DCDF3D2C53}" type="presOf" srcId="{599229FB-CC8E-4123-A37F-C7F24C6D80FB}" destId="{84A4AC2D-D2EB-42B4-9519-DBE372116D86}" srcOrd="0" destOrd="1" presId="urn:microsoft.com/office/officeart/2005/8/layout/arrow2"/>
    <dgm:cxn modelId="{DD2F77D1-538C-4056-90B7-9D5E9B6D436D}" srcId="{E796BCC6-67AA-4DD8-8853-91800EC843E3}" destId="{47BE1FC6-47C2-4A2B-BF89-9CA534A6CB9D}" srcOrd="1" destOrd="0" parTransId="{CC82E1F6-B756-4E5D-8750-4B75ED6B889C}" sibTransId="{55E1493A-02EA-4105-B0A1-446CA918B516}"/>
    <dgm:cxn modelId="{F7022631-445D-498D-82F8-AF6FE4C7C9AC}" srcId="{44FCE494-FBF9-462E-A933-0089AE561E95}" destId="{599229FB-CC8E-4123-A37F-C7F24C6D80FB}" srcOrd="0" destOrd="0" parTransId="{BCB7A0C9-5191-4CF9-A71C-6576CB2B1662}" sibTransId="{52053284-5675-49F3-9322-4BCB4E22FF8B}"/>
    <dgm:cxn modelId="{96C04CE0-28A1-428E-9B23-047B16285232}" srcId="{3AA7CCBB-175F-4BFA-B0C3-098225C6EB28}" destId="{E796BCC6-67AA-4DD8-8853-91800EC843E3}" srcOrd="3" destOrd="0" parTransId="{3E4D27B0-6E09-4A35-8481-EC805677AE24}" sibTransId="{A3692618-9974-4D38-88F5-76484A185755}"/>
    <dgm:cxn modelId="{3EDB0C69-0152-4A34-8B17-EED1E428DEAF}" type="presOf" srcId="{6A297F21-8C5E-4D0D-8EA9-3AB42090B957}" destId="{6A369351-8E2C-4451-A49D-7B935A4B70C2}" srcOrd="0" destOrd="1" presId="urn:microsoft.com/office/officeart/2005/8/layout/arrow2"/>
    <dgm:cxn modelId="{B9A028DE-6D2E-437D-B65D-C1556BCD78DD}" srcId="{3AA7CCBB-175F-4BFA-B0C3-098225C6EB28}" destId="{44FCE494-FBF9-462E-A933-0089AE561E95}" srcOrd="2" destOrd="0" parTransId="{A484E928-2AD2-47F8-808C-BE881949A999}" sibTransId="{5FE4B6E3-CE02-47DE-BAD7-4A386A7BF63F}"/>
    <dgm:cxn modelId="{21D97FC7-2D71-47C1-9C74-19DCB77BE864}" type="presOf" srcId="{034B80D7-E7D2-4F45-A501-D6C269BBB8A2}" destId="{84A4AC2D-D2EB-42B4-9519-DBE372116D86}" srcOrd="0" destOrd="3" presId="urn:microsoft.com/office/officeart/2005/8/layout/arrow2"/>
    <dgm:cxn modelId="{F18DFAB2-12E0-43AA-8595-97AD009A990C}" srcId="{44FCE494-FBF9-462E-A933-0089AE561E95}" destId="{034B80D7-E7D2-4F45-A501-D6C269BBB8A2}" srcOrd="2" destOrd="0" parTransId="{777DA53D-026C-4E92-A6FE-FF1AD18323B1}" sibTransId="{D1A102E1-C6E6-4975-8FCA-17CEB5B3F13C}"/>
    <dgm:cxn modelId="{F38FB6DF-EFC9-40ED-8C54-8CF7A22CB1CA}" type="presOf" srcId="{2FAC730E-5F3A-4259-8923-4BBCA04C28EA}" destId="{6A369351-8E2C-4451-A49D-7B935A4B70C2}" srcOrd="0" destOrd="0" presId="urn:microsoft.com/office/officeart/2005/8/layout/arrow2"/>
    <dgm:cxn modelId="{DCD47F53-E10E-42ED-9287-68C096B94186}" srcId="{3AA7CCBB-175F-4BFA-B0C3-098225C6EB28}" destId="{E475A744-A9CB-4D2B-982D-7FE163AFCF29}" srcOrd="0" destOrd="0" parTransId="{5E7A446B-268B-44AE-8CB0-C58E2343EF0E}" sibTransId="{1D4A3156-268F-4F3E-BD26-F04F515832F9}"/>
    <dgm:cxn modelId="{C6642485-E6F9-458E-A229-5BF113A19EE4}" srcId="{44FCE494-FBF9-462E-A933-0089AE561E95}" destId="{7EF0A221-5B91-44CC-9388-F093DB538D2A}" srcOrd="1" destOrd="0" parTransId="{66679304-674F-4B94-ADF9-34D3F3C92E99}" sibTransId="{DB930B03-5C9C-456E-BDDA-AF53305246AB}"/>
    <dgm:cxn modelId="{EC991645-24A6-425C-80ED-79FB246EA43B}" type="presOf" srcId="{7EF0A221-5B91-44CC-9388-F093DB538D2A}" destId="{84A4AC2D-D2EB-42B4-9519-DBE372116D86}" srcOrd="0" destOrd="2" presId="urn:microsoft.com/office/officeart/2005/8/layout/arrow2"/>
    <dgm:cxn modelId="{E201DF88-94A9-40A5-9968-14CD3DF6D061}" type="presParOf" srcId="{ED9D34FB-D03E-44BF-B48B-4891B3A0FAED}" destId="{7951E06C-0EF4-4AF6-A985-367A8D48F0A1}" srcOrd="0" destOrd="0" presId="urn:microsoft.com/office/officeart/2005/8/layout/arrow2"/>
    <dgm:cxn modelId="{279A9E46-DCB8-4081-B754-1603A05B20D3}" type="presParOf" srcId="{ED9D34FB-D03E-44BF-B48B-4891B3A0FAED}" destId="{E5959EA8-924B-4266-B1A5-E66364616B56}" srcOrd="1" destOrd="0" presId="urn:microsoft.com/office/officeart/2005/8/layout/arrow2"/>
    <dgm:cxn modelId="{78DE3EA8-6100-48F0-A192-94DB32B990B8}" type="presParOf" srcId="{E5959EA8-924B-4266-B1A5-E66364616B56}" destId="{C1EE086E-50D8-47D6-AAB1-0DD1EACEBFD6}" srcOrd="0" destOrd="0" presId="urn:microsoft.com/office/officeart/2005/8/layout/arrow2"/>
    <dgm:cxn modelId="{A24CA841-1540-407B-B0D3-80430F7F4DB8}" type="presParOf" srcId="{E5959EA8-924B-4266-B1A5-E66364616B56}" destId="{7D7844E7-DECA-4434-AF7E-6D73B9CC2D4B}" srcOrd="1" destOrd="0" presId="urn:microsoft.com/office/officeart/2005/8/layout/arrow2"/>
    <dgm:cxn modelId="{E0149C60-7A57-42A7-8B1D-0B36B65C6E5A}" type="presParOf" srcId="{E5959EA8-924B-4266-B1A5-E66364616B56}" destId="{F2E1BCF5-7226-4ECA-B960-150013796454}" srcOrd="2" destOrd="0" presId="urn:microsoft.com/office/officeart/2005/8/layout/arrow2"/>
    <dgm:cxn modelId="{0F6E99FD-2FDC-4119-B5A3-0F527F48D0B3}" type="presParOf" srcId="{E5959EA8-924B-4266-B1A5-E66364616B56}" destId="{6A369351-8E2C-4451-A49D-7B935A4B70C2}" srcOrd="3" destOrd="0" presId="urn:microsoft.com/office/officeart/2005/8/layout/arrow2"/>
    <dgm:cxn modelId="{17361C2F-13A7-42E9-8762-CABB9EFE3940}" type="presParOf" srcId="{E5959EA8-924B-4266-B1A5-E66364616B56}" destId="{59FC1D3A-D459-402F-A071-A7316C483FF5}" srcOrd="4" destOrd="0" presId="urn:microsoft.com/office/officeart/2005/8/layout/arrow2"/>
    <dgm:cxn modelId="{BD4B8474-2AC0-4D1C-88A4-D0DC8E15308E}" type="presParOf" srcId="{E5959EA8-924B-4266-B1A5-E66364616B56}" destId="{84A4AC2D-D2EB-42B4-9519-DBE372116D86}" srcOrd="5" destOrd="0" presId="urn:microsoft.com/office/officeart/2005/8/layout/arrow2"/>
    <dgm:cxn modelId="{83D11D3A-EF89-4674-BDBC-56772C52D81F}" type="presParOf" srcId="{E5959EA8-924B-4266-B1A5-E66364616B56}" destId="{E766778B-3A16-40F8-9D8E-5A3441B6F0E5}" srcOrd="6" destOrd="0" presId="urn:microsoft.com/office/officeart/2005/8/layout/arrow2"/>
    <dgm:cxn modelId="{55353431-BB52-4A90-B4B1-470F8615E5E3}" type="presParOf" srcId="{E5959EA8-924B-4266-B1A5-E66364616B56}" destId="{F046625D-CE7A-4C94-B9EE-1A6EC07FD62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1E06C-0EF4-4AF6-A985-367A8D48F0A1}">
      <dsp:nvSpPr>
        <dsp:cNvPr id="0" name=""/>
        <dsp:cNvSpPr/>
      </dsp:nvSpPr>
      <dsp:spPr>
        <a:xfrm>
          <a:off x="580884" y="0"/>
          <a:ext cx="7464956" cy="466559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E086E-50D8-47D6-AAB1-0DD1EACEBFD6}">
      <dsp:nvSpPr>
        <dsp:cNvPr id="0" name=""/>
        <dsp:cNvSpPr/>
      </dsp:nvSpPr>
      <dsp:spPr>
        <a:xfrm>
          <a:off x="1316182" y="3469338"/>
          <a:ext cx="171694" cy="1716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844E7-DECA-4434-AF7E-6D73B9CC2D4B}">
      <dsp:nvSpPr>
        <dsp:cNvPr id="0" name=""/>
        <dsp:cNvSpPr/>
      </dsp:nvSpPr>
      <dsp:spPr>
        <a:xfrm>
          <a:off x="1387477" y="3680440"/>
          <a:ext cx="1455933" cy="98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7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Transmission</a:t>
          </a:r>
          <a:endParaRPr lang="en-SG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Read </a:t>
          </a:r>
          <a:r>
            <a:rPr lang="en-US" sz="1400" kern="1200" dirty="0" err="1" smtClean="0"/>
            <a:t>mjpeg</a:t>
          </a:r>
          <a:r>
            <a:rPr lang="en-US" sz="1400" kern="1200" dirty="0" smtClean="0"/>
            <a:t> stream</a:t>
          </a:r>
          <a:endParaRPr lang="en-SG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Filter</a:t>
          </a:r>
          <a:endParaRPr lang="en-SG" sz="1400" kern="1200" dirty="0"/>
        </a:p>
      </dsp:txBody>
      <dsp:txXfrm>
        <a:off x="1387477" y="3680440"/>
        <a:ext cx="1455933" cy="985157"/>
      </dsp:txXfrm>
    </dsp:sp>
    <dsp:sp modelId="{F2E1BCF5-7226-4ECA-B960-150013796454}">
      <dsp:nvSpPr>
        <dsp:cNvPr id="0" name=""/>
        <dsp:cNvSpPr/>
      </dsp:nvSpPr>
      <dsp:spPr>
        <a:xfrm>
          <a:off x="2529238" y="2384120"/>
          <a:ext cx="298598" cy="2985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69351-8E2C-4451-A49D-7B935A4B70C2}">
      <dsp:nvSpPr>
        <dsp:cNvPr id="0" name=""/>
        <dsp:cNvSpPr/>
      </dsp:nvSpPr>
      <dsp:spPr>
        <a:xfrm>
          <a:off x="2653345" y="2671190"/>
          <a:ext cx="1968768" cy="1781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22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Ball recognition</a:t>
          </a:r>
          <a:endParaRPr lang="en-SG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Forward images to </a:t>
          </a:r>
          <a:r>
            <a:rPr lang="en-US" sz="1400" kern="1200" dirty="0" err="1" smtClean="0"/>
            <a:t>openCV</a:t>
          </a:r>
          <a:endParaRPr lang="en-SG" sz="1400" kern="1200" dirty="0"/>
        </a:p>
      </dsp:txBody>
      <dsp:txXfrm>
        <a:off x="2653345" y="2671190"/>
        <a:ext cx="1968768" cy="1781456"/>
      </dsp:txXfrm>
    </dsp:sp>
    <dsp:sp modelId="{59FC1D3A-D459-402F-A071-A7316C483FF5}">
      <dsp:nvSpPr>
        <dsp:cNvPr id="0" name=""/>
        <dsp:cNvSpPr/>
      </dsp:nvSpPr>
      <dsp:spPr>
        <a:xfrm>
          <a:off x="4078216" y="1584437"/>
          <a:ext cx="395642" cy="3956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4AC2D-D2EB-42B4-9519-DBE372116D86}">
      <dsp:nvSpPr>
        <dsp:cNvPr id="0" name=""/>
        <dsp:cNvSpPr/>
      </dsp:nvSpPr>
      <dsp:spPr>
        <a:xfrm>
          <a:off x="4257540" y="1907496"/>
          <a:ext cx="2205890" cy="168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64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Line Recognition</a:t>
          </a:r>
          <a:endParaRPr lang="en-SG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Preprocess</a:t>
          </a:r>
          <a:endParaRPr lang="en-SG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Detect line</a:t>
          </a:r>
          <a:endParaRPr lang="en-SG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Calculate angles</a:t>
          </a:r>
          <a:endParaRPr lang="en-SG" sz="1400" kern="1200" dirty="0"/>
        </a:p>
      </dsp:txBody>
      <dsp:txXfrm>
        <a:off x="4257540" y="1907496"/>
        <a:ext cx="2205890" cy="1680842"/>
      </dsp:txXfrm>
    </dsp:sp>
    <dsp:sp modelId="{E766778B-3A16-40F8-9D8E-5A3441B6F0E5}">
      <dsp:nvSpPr>
        <dsp:cNvPr id="0" name=""/>
        <dsp:cNvSpPr/>
      </dsp:nvSpPr>
      <dsp:spPr>
        <a:xfrm>
          <a:off x="5765297" y="1055358"/>
          <a:ext cx="530011" cy="5300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6625D-CE7A-4C94-B9EE-1A6EC07FD623}">
      <dsp:nvSpPr>
        <dsp:cNvPr id="0" name=""/>
        <dsp:cNvSpPr/>
      </dsp:nvSpPr>
      <dsp:spPr>
        <a:xfrm>
          <a:off x="6029629" y="1421390"/>
          <a:ext cx="2596107" cy="3093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42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Action</a:t>
          </a:r>
          <a:endParaRPr lang="en-SG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If ball found -&gt; Land</a:t>
          </a:r>
          <a:endParaRPr lang="en-SG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If line found -&gt; Change direction</a:t>
          </a:r>
          <a:endParaRPr lang="en-SG" sz="1400" kern="1200" dirty="0"/>
        </a:p>
      </dsp:txBody>
      <dsp:txXfrm>
        <a:off x="6029629" y="1421390"/>
        <a:ext cx="2596107" cy="3093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88FC854D-2DB5-4080-9ED5-0E88D4A8B7C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770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95D4C85-D384-4AC3-9D7F-FE8CFDB2FDB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100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D4C85-D384-4AC3-9D7F-FE8CFDB2FDB9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54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72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20.06.2013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Visual Navigation </a:t>
            </a:r>
            <a:r>
              <a:rPr lang="de-DE" dirty="0" err="1" smtClean="0"/>
              <a:t>for</a:t>
            </a:r>
            <a:r>
              <a:rPr lang="de-DE" dirty="0" smtClean="0"/>
              <a:t> Flying </a:t>
            </a:r>
            <a:r>
              <a:rPr lang="de-DE" dirty="0" err="1" smtClean="0"/>
              <a:t>Robots</a:t>
            </a:r>
            <a:r>
              <a:rPr lang="de-DE" dirty="0" smtClean="0"/>
              <a:t>: Golfball Finder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A63C6-9686-4542-BB91-09D3C72BF0A8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09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863FF-E97D-4746-A94A-413A9716DFF4}" type="datetime1">
              <a:rPr lang="de-DE"/>
              <a:pPr/>
              <a:t>03.07.2013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C33DB-05F8-45EB-90B8-2FD26F2ABC8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 dirty="0" smtClean="0"/>
              <a:t>20.06.2013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 dirty="0" err="1" smtClean="0"/>
              <a:t>VisNav</a:t>
            </a:r>
            <a:r>
              <a:rPr lang="de-DE" dirty="0" smtClean="0"/>
              <a:t> 2013: Golfball Finder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E939C60-2446-4040-AE1D-7E4E9431B9E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314" y="1390389"/>
            <a:ext cx="8128000" cy="1295400"/>
          </a:xfrm>
        </p:spPr>
        <p:txBody>
          <a:bodyPr/>
          <a:lstStyle/>
          <a:p>
            <a:pPr eaLnBrk="1" hangingPunct="1"/>
            <a:r>
              <a:rPr lang="en-US" sz="8000" dirty="0" err="1" smtClean="0">
                <a:ea typeface="ＭＳ Ｐゴシック" pitchFamily="6" charset="-128"/>
              </a:rPr>
              <a:t>gofi</a:t>
            </a:r>
            <a:r>
              <a:rPr lang="en-US" dirty="0" smtClean="0">
                <a:ea typeface="ＭＳ Ｐゴシック" pitchFamily="6" charset="-128"/>
              </a:rPr>
              <a:t/>
            </a:r>
            <a:br>
              <a:rPr lang="en-US" dirty="0" smtClean="0">
                <a:ea typeface="ＭＳ Ｐゴシック" pitchFamily="6" charset="-128"/>
              </a:rPr>
            </a:br>
            <a:r>
              <a:rPr lang="en-US" sz="2800" b="0" dirty="0" smtClean="0">
                <a:ea typeface="ＭＳ Ｐゴシック" pitchFamily="6" charset="-128"/>
              </a:rPr>
              <a:t>the </a:t>
            </a:r>
            <a:r>
              <a:rPr lang="en-US" sz="2800" b="0" dirty="0" err="1" smtClean="0">
                <a:ea typeface="ＭＳ Ｐゴシック" pitchFamily="6" charset="-128"/>
              </a:rPr>
              <a:t>golfball</a:t>
            </a:r>
            <a:r>
              <a:rPr lang="en-US" sz="2800" b="0" dirty="0" smtClean="0">
                <a:ea typeface="ＭＳ Ｐゴシック" pitchFamily="6" charset="-128"/>
              </a:rPr>
              <a:t> finder</a:t>
            </a:r>
            <a:endParaRPr lang="en-US" dirty="0" smtClean="0">
              <a:ea typeface="ＭＳ Ｐゴシック" pitchFamily="6" charset="-128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065746"/>
            <a:ext cx="8128000" cy="1752600"/>
          </a:xfrm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6" charset="-128"/>
            </a:endParaRPr>
          </a:p>
          <a:p>
            <a:pPr eaLnBrk="1" hangingPunct="1"/>
            <a:endParaRPr lang="en-US" dirty="0">
              <a:ea typeface="ＭＳ Ｐゴシック" pitchFamily="6" charset="-128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Anton Wilhelm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Ranjini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Aravind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/>
            <a:endParaRPr lang="en-US" dirty="0" smtClean="0">
              <a:ea typeface="ＭＳ Ｐゴシック" pitchFamily="6" charset="-128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96" y="3953138"/>
            <a:ext cx="2463662" cy="184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14" y="3953138"/>
            <a:ext cx="2478585" cy="1858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6" charset="-128"/>
              </a:rPr>
              <a:t>Progress so far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6" charset="-128"/>
              </a:rPr>
              <a:t>Images of golf balls taken </a:t>
            </a:r>
          </a:p>
          <a:p>
            <a:pPr lvl="1"/>
            <a:r>
              <a:rPr lang="en-US" dirty="0" smtClean="0">
                <a:ea typeface="ＭＳ Ｐゴシック" pitchFamily="6" charset="-128"/>
              </a:rPr>
              <a:t>Different light intensity</a:t>
            </a:r>
          </a:p>
          <a:p>
            <a:pPr lvl="1"/>
            <a:r>
              <a:rPr lang="en-US" dirty="0" smtClean="0">
                <a:ea typeface="ＭＳ Ｐゴシック" pitchFamily="6" charset="-128"/>
              </a:rPr>
              <a:t>Different height</a:t>
            </a:r>
          </a:p>
          <a:p>
            <a:pPr lvl="1"/>
            <a:r>
              <a:rPr lang="en-US" dirty="0" smtClean="0">
                <a:ea typeface="ＭＳ Ｐゴシック" pitchFamily="6" charset="-128"/>
              </a:rPr>
              <a:t>Different angles</a:t>
            </a:r>
          </a:p>
          <a:p>
            <a:pPr marL="0" indent="0" eaLnBrk="1" hangingPunct="1">
              <a:buNone/>
            </a:pPr>
            <a:endParaRPr lang="en-US" dirty="0" smtClean="0">
              <a:ea typeface="ＭＳ Ｐゴシック" pitchFamily="6" charset="-128"/>
            </a:endParaRPr>
          </a:p>
          <a:p>
            <a:pPr eaLnBrk="1" hangingPunct="1"/>
            <a:r>
              <a:rPr lang="en-US" dirty="0" smtClean="0">
                <a:ea typeface="ＭＳ Ｐゴシック" pitchFamily="6" charset="-128"/>
              </a:rPr>
              <a:t>Implementing ball recognition using </a:t>
            </a:r>
            <a:r>
              <a:rPr lang="en-US" dirty="0" err="1" smtClean="0">
                <a:ea typeface="ＭＳ Ｐゴシック" pitchFamily="6" charset="-128"/>
              </a:rPr>
              <a:t>openCV</a:t>
            </a:r>
            <a:endParaRPr lang="en-US" dirty="0">
              <a:ea typeface="ＭＳ Ｐゴシック" pitchFamily="6" charset="-128"/>
            </a:endParaRPr>
          </a:p>
          <a:p>
            <a:pPr eaLnBrk="1" hangingPunct="1"/>
            <a:endParaRPr lang="en-US" dirty="0" smtClean="0">
              <a:ea typeface="ＭＳ Ｐゴシック" pitchFamily="6" charset="-128"/>
            </a:endParaRPr>
          </a:p>
          <a:p>
            <a:pPr eaLnBrk="1" hangingPunct="1"/>
            <a:r>
              <a:rPr lang="en-US" dirty="0" smtClean="0">
                <a:ea typeface="ＭＳ Ｐゴシック" pitchFamily="6" charset="-128"/>
              </a:rPr>
              <a:t>Implementing line recognition using </a:t>
            </a:r>
            <a:r>
              <a:rPr lang="en-US" dirty="0" err="1" smtClean="0">
                <a:ea typeface="ＭＳ Ｐゴシック" pitchFamily="6" charset="-128"/>
              </a:rPr>
              <a:t>openCV</a:t>
            </a:r>
            <a:r>
              <a:rPr lang="en-US" dirty="0" smtClean="0">
                <a:ea typeface="ＭＳ Ｐゴシック" pitchFamily="6" charset="-128"/>
              </a:rPr>
              <a:t> </a:t>
            </a:r>
          </a:p>
        </p:txBody>
      </p:sp>
      <p:sp>
        <p:nvSpPr>
          <p:cNvPr id="2" name="AutoShape 5" descr="Searching for ball.png"/>
          <p:cNvSpPr>
            <a:spLocks noChangeAspect="1" noChangeArrowheads="1"/>
          </p:cNvSpPr>
          <p:nvPr/>
        </p:nvSpPr>
        <p:spPr bwMode="auto">
          <a:xfrm>
            <a:off x="891540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" name="AutoShape 7" descr="Searching for ball.png"/>
          <p:cNvSpPr>
            <a:spLocks noChangeAspect="1" noChangeArrowheads="1"/>
          </p:cNvSpPr>
          <p:nvPr/>
        </p:nvSpPr>
        <p:spPr bwMode="auto">
          <a:xfrm>
            <a:off x="906780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6" name="Picture 2" descr="D:\ros\out45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24" y="2217628"/>
            <a:ext cx="1980969" cy="111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ros\out38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641" y="2223630"/>
            <a:ext cx="1980969" cy="111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http://2.bp.blogspot.com/-QWu6fOMav3M/UMeDxZMvHBI/AAAAAAAAAaw/RmlxrfyM_vI/s1600/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414" y="3757809"/>
            <a:ext cx="1356986" cy="101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Realization</a:t>
            </a:r>
            <a:endParaRPr lang="de-DE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0575691"/>
              </p:ext>
            </p:extLst>
          </p:nvPr>
        </p:nvGraphicFramePr>
        <p:xfrm>
          <a:off x="162839" y="1396999"/>
          <a:ext cx="8693062" cy="466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2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 and Solutions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Delay in the transmission of images and commands</a:t>
            </a:r>
          </a:p>
          <a:p>
            <a:pPr lvl="1"/>
            <a:r>
              <a:rPr lang="de-DE" dirty="0" smtClean="0"/>
              <a:t>Do not use Virtual Machine </a:t>
            </a:r>
          </a:p>
          <a:p>
            <a:pPr lvl="1"/>
            <a:r>
              <a:rPr lang="de-DE" dirty="0" smtClean="0"/>
              <a:t>Only process a subset of images</a:t>
            </a:r>
          </a:p>
          <a:p>
            <a:pPr lvl="1"/>
            <a:r>
              <a:rPr lang="de-DE" dirty="0" smtClean="0"/>
              <a:t>When line detected, return and ignore the detection of the same line again</a:t>
            </a:r>
          </a:p>
          <a:p>
            <a:pPr lvl="1"/>
            <a:r>
              <a:rPr lang="de-DE" dirty="0" smtClean="0"/>
              <a:t>OR Use double colored line to avoid flying in the wrong direction</a:t>
            </a:r>
          </a:p>
          <a:p>
            <a:endParaRPr lang="de-DE" dirty="0"/>
          </a:p>
          <a:p>
            <a:r>
              <a:rPr lang="de-DE" dirty="0" smtClean="0"/>
              <a:t>Line detection from different heights</a:t>
            </a:r>
          </a:p>
          <a:p>
            <a:pPr lvl="1"/>
            <a:r>
              <a:rPr lang="de-DE" dirty="0" smtClean="0"/>
              <a:t>Fly at a fixed height or height range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AutoShape 2" descr="I once was lost golf ball.jpg"/>
          <p:cNvSpPr>
            <a:spLocks noChangeAspect="1" noChangeArrowheads="1"/>
          </p:cNvSpPr>
          <p:nvPr/>
        </p:nvSpPr>
        <p:spPr bwMode="auto">
          <a:xfrm>
            <a:off x="891540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I once was lost golf ball.jpg"/>
          <p:cNvSpPr>
            <a:spLocks noChangeAspect="1" noChangeArrowheads="1"/>
          </p:cNvSpPr>
          <p:nvPr/>
        </p:nvSpPr>
        <p:spPr bwMode="auto">
          <a:xfrm>
            <a:off x="906780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3600" dirty="0" err="1" smtClean="0"/>
              <a:t>Thank</a:t>
            </a:r>
            <a:r>
              <a:rPr lang="de-DE" sz="3600" dirty="0" smtClean="0"/>
              <a:t> </a:t>
            </a:r>
            <a:r>
              <a:rPr lang="de-DE" sz="3600" dirty="0" err="1" smtClean="0"/>
              <a:t>you</a:t>
            </a:r>
            <a:r>
              <a:rPr lang="de-DE" sz="3600" dirty="0" smtClean="0"/>
              <a:t> </a:t>
            </a:r>
            <a:r>
              <a:rPr lang="de-DE" sz="3600" dirty="0" err="1" smtClean="0"/>
              <a:t>for</a:t>
            </a:r>
            <a:r>
              <a:rPr lang="de-DE" sz="3600" dirty="0" smtClean="0"/>
              <a:t> </a:t>
            </a:r>
            <a:r>
              <a:rPr lang="de-DE" sz="3600" dirty="0" err="1" smtClean="0"/>
              <a:t>your</a:t>
            </a:r>
            <a:r>
              <a:rPr lang="de-DE" sz="3600" dirty="0" smtClean="0"/>
              <a:t> </a:t>
            </a:r>
            <a:r>
              <a:rPr lang="de-DE" sz="3600" dirty="0" err="1" smtClean="0"/>
              <a:t>attention</a:t>
            </a:r>
            <a:r>
              <a:rPr lang="de-DE" sz="3600" dirty="0" smtClean="0"/>
              <a:t>!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7289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weiss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194</TotalTime>
  <Words>129</Words>
  <Application>Microsoft Office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TUM_Vorlage_weiss</vt:lpstr>
      <vt:lpstr>gofi the golfball finder</vt:lpstr>
      <vt:lpstr>Progress so far</vt:lpstr>
      <vt:lpstr>Realization</vt:lpstr>
      <vt:lpstr>Problems and Solutions</vt:lpstr>
      <vt:lpstr>PowerPoint Presentation</vt:lpstr>
    </vt:vector>
  </TitlesOfParts>
  <Company>Berner &amp; Mattner Systemtechnik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gofi the golfball finder</dc:title>
  <dc:creator>Wilhelm, Anton</dc:creator>
  <cp:lastModifiedBy>Ranjini</cp:lastModifiedBy>
  <cp:revision>18</cp:revision>
  <dcterms:created xsi:type="dcterms:W3CDTF">2013-06-19T21:01:54Z</dcterms:created>
  <dcterms:modified xsi:type="dcterms:W3CDTF">2013-07-03T16:53:01Z</dcterms:modified>
</cp:coreProperties>
</file>