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MOV" ContentType="video/unknown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3" r:id="rId5"/>
    <p:sldId id="264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E2C4D-F24C-1540-B004-7C8DA0DDDA55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14D8506-ABF2-9542-88DA-47AD8AB3A3A7}">
      <dgm:prSet phldrT="[Text]"/>
      <dgm:spPr/>
      <dgm:t>
        <a:bodyPr/>
        <a:lstStyle/>
        <a:p>
          <a:r>
            <a:rPr lang="en-US" dirty="0" smtClean="0"/>
            <a:t>Identify faces in a room</a:t>
          </a:r>
          <a:endParaRPr lang="de-DE" dirty="0"/>
        </a:p>
      </dgm:t>
    </dgm:pt>
    <dgm:pt modelId="{0953C4A3-9FC5-8844-905B-6FC8AE608145}" type="parTrans" cxnId="{49DEDBC4-85D5-9145-8A84-2149203D4CF4}">
      <dgm:prSet/>
      <dgm:spPr/>
      <dgm:t>
        <a:bodyPr/>
        <a:lstStyle/>
        <a:p>
          <a:endParaRPr lang="de-DE"/>
        </a:p>
      </dgm:t>
    </dgm:pt>
    <dgm:pt modelId="{7E389C97-8F15-6A44-9D69-42DF9A031E2F}" type="sibTrans" cxnId="{49DEDBC4-85D5-9145-8A84-2149203D4CF4}">
      <dgm:prSet/>
      <dgm:spPr/>
      <dgm:t>
        <a:bodyPr/>
        <a:lstStyle/>
        <a:p>
          <a:endParaRPr lang="de-DE"/>
        </a:p>
      </dgm:t>
    </dgm:pt>
    <dgm:pt modelId="{2404E6B7-6C6D-1C4D-93CB-8598CEF93AF0}">
      <dgm:prSet/>
      <dgm:spPr/>
      <dgm:t>
        <a:bodyPr/>
        <a:lstStyle/>
        <a:p>
          <a:r>
            <a:rPr lang="en-US" dirty="0" smtClean="0"/>
            <a:t>Calculate ideal camera pose</a:t>
          </a:r>
        </a:p>
      </dgm:t>
    </dgm:pt>
    <dgm:pt modelId="{3B32C318-2A29-1247-93F6-52D17373C155}" type="parTrans" cxnId="{2CBCBA41-21B4-B643-8423-BF4E49FB21E4}">
      <dgm:prSet/>
      <dgm:spPr/>
      <dgm:t>
        <a:bodyPr/>
        <a:lstStyle/>
        <a:p>
          <a:endParaRPr lang="de-DE"/>
        </a:p>
      </dgm:t>
    </dgm:pt>
    <dgm:pt modelId="{412B59F3-7BCE-2A49-94B5-DE58C4BF1F64}" type="sibTrans" cxnId="{2CBCBA41-21B4-B643-8423-BF4E49FB21E4}">
      <dgm:prSet/>
      <dgm:spPr/>
      <dgm:t>
        <a:bodyPr/>
        <a:lstStyle/>
        <a:p>
          <a:endParaRPr lang="de-DE"/>
        </a:p>
      </dgm:t>
    </dgm:pt>
    <dgm:pt modelId="{84E3A4D1-3FFC-1F4C-95F5-650D35442C55}">
      <dgm:prSet/>
      <dgm:spPr/>
      <dgm:t>
        <a:bodyPr/>
        <a:lstStyle/>
        <a:p>
          <a:r>
            <a:rPr lang="en-US" dirty="0" smtClean="0"/>
            <a:t>Fly to ideal camera pose</a:t>
          </a:r>
        </a:p>
      </dgm:t>
    </dgm:pt>
    <dgm:pt modelId="{573C4905-628A-9D46-BA06-A38F31D42F42}" type="parTrans" cxnId="{7B594256-E25D-5549-962D-40D7FEF991CF}">
      <dgm:prSet/>
      <dgm:spPr/>
      <dgm:t>
        <a:bodyPr/>
        <a:lstStyle/>
        <a:p>
          <a:endParaRPr lang="de-DE"/>
        </a:p>
      </dgm:t>
    </dgm:pt>
    <dgm:pt modelId="{FCA805CE-B978-354B-B1A4-AD04747BE4EA}" type="sibTrans" cxnId="{7B594256-E25D-5549-962D-40D7FEF991CF}">
      <dgm:prSet/>
      <dgm:spPr/>
      <dgm:t>
        <a:bodyPr/>
        <a:lstStyle/>
        <a:p>
          <a:endParaRPr lang="de-DE"/>
        </a:p>
      </dgm:t>
    </dgm:pt>
    <dgm:pt modelId="{07EB9186-7B98-8649-B694-5701331B341B}">
      <dgm:prSet/>
      <dgm:spPr/>
      <dgm:t>
        <a:bodyPr/>
        <a:lstStyle/>
        <a:p>
          <a:r>
            <a:rPr lang="en-US" dirty="0" smtClean="0"/>
            <a:t>Smile detection to trigger picture taking</a:t>
          </a:r>
        </a:p>
      </dgm:t>
    </dgm:pt>
    <dgm:pt modelId="{A797D938-DE44-504B-B273-6F7CF2B27326}" type="parTrans" cxnId="{B0F6FB4E-A209-A04C-A13F-3B4594C04453}">
      <dgm:prSet/>
      <dgm:spPr/>
      <dgm:t>
        <a:bodyPr/>
        <a:lstStyle/>
        <a:p>
          <a:endParaRPr lang="de-DE"/>
        </a:p>
      </dgm:t>
    </dgm:pt>
    <dgm:pt modelId="{CB9AA8BE-8DC3-6D4A-A289-313CBF68A57C}" type="sibTrans" cxnId="{B0F6FB4E-A209-A04C-A13F-3B4594C04453}">
      <dgm:prSet/>
      <dgm:spPr/>
      <dgm:t>
        <a:bodyPr/>
        <a:lstStyle/>
        <a:p>
          <a:endParaRPr lang="de-DE"/>
        </a:p>
      </dgm:t>
    </dgm:pt>
    <dgm:pt modelId="{F1D670D7-EB27-E34B-A002-6AD2C0437E22}">
      <dgm:prSet phldrT="[Text]"/>
      <dgm:spPr/>
      <dgm:t>
        <a:bodyPr/>
        <a:lstStyle/>
        <a:p>
          <a:r>
            <a:rPr lang="de-DE" dirty="0" err="1" smtClean="0"/>
            <a:t>Rotate</a:t>
          </a:r>
          <a:r>
            <a:rPr lang="de-DE" dirty="0" smtClean="0"/>
            <a:t> </a:t>
          </a:r>
          <a:r>
            <a:rPr lang="de-DE" dirty="0" err="1" smtClean="0"/>
            <a:t>hovering</a:t>
          </a:r>
          <a:r>
            <a:rPr lang="de-DE" dirty="0" smtClean="0"/>
            <a:t> </a:t>
          </a:r>
          <a:r>
            <a:rPr lang="de-DE" dirty="0" err="1" smtClean="0"/>
            <a:t>drone</a:t>
          </a:r>
          <a:endParaRPr lang="de-DE" dirty="0"/>
        </a:p>
      </dgm:t>
    </dgm:pt>
    <dgm:pt modelId="{F1B22D3D-7A95-2F4C-BAD6-FC1447A12BC4}" type="parTrans" cxnId="{CC9C830D-236E-8842-9F51-71EDF88949F5}">
      <dgm:prSet/>
      <dgm:spPr/>
      <dgm:t>
        <a:bodyPr/>
        <a:lstStyle/>
        <a:p>
          <a:endParaRPr lang="de-DE"/>
        </a:p>
      </dgm:t>
    </dgm:pt>
    <dgm:pt modelId="{9BEFE411-F37B-5644-A196-477915D2DB24}" type="sibTrans" cxnId="{CC9C830D-236E-8842-9F51-71EDF88949F5}">
      <dgm:prSet/>
      <dgm:spPr/>
      <dgm:t>
        <a:bodyPr/>
        <a:lstStyle/>
        <a:p>
          <a:endParaRPr lang="de-DE"/>
        </a:p>
      </dgm:t>
    </dgm:pt>
    <dgm:pt modelId="{230CD963-737D-B349-A87A-617425F3A574}" type="pres">
      <dgm:prSet presAssocID="{901E2C4D-F24C-1540-B004-7C8DA0DDDA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78C53-1257-A04A-9667-7B3420A95A0C}" type="pres">
      <dgm:prSet presAssocID="{07EB9186-7B98-8649-B694-5701331B341B}" presName="boxAndChildren" presStyleCnt="0"/>
      <dgm:spPr/>
    </dgm:pt>
    <dgm:pt modelId="{6E6ED9D9-EB0B-EA49-8EF4-67CD487E1DCE}" type="pres">
      <dgm:prSet presAssocID="{07EB9186-7B98-8649-B694-5701331B341B}" presName="parentTextBox" presStyleLbl="node1" presStyleIdx="0" presStyleCnt="5"/>
      <dgm:spPr/>
      <dgm:t>
        <a:bodyPr/>
        <a:lstStyle/>
        <a:p>
          <a:endParaRPr lang="en-US"/>
        </a:p>
      </dgm:t>
    </dgm:pt>
    <dgm:pt modelId="{A94ABCE7-15D3-E94D-8275-8AB0920FA230}" type="pres">
      <dgm:prSet presAssocID="{FCA805CE-B978-354B-B1A4-AD04747BE4EA}" presName="sp" presStyleCnt="0"/>
      <dgm:spPr/>
    </dgm:pt>
    <dgm:pt modelId="{9C7319D8-40DA-EA4A-AD14-CB34795EBF8A}" type="pres">
      <dgm:prSet presAssocID="{84E3A4D1-3FFC-1F4C-95F5-650D35442C55}" presName="arrowAndChildren" presStyleCnt="0"/>
      <dgm:spPr/>
    </dgm:pt>
    <dgm:pt modelId="{B7760AC0-68C9-9B48-90BF-D1AA4E9E834C}" type="pres">
      <dgm:prSet presAssocID="{84E3A4D1-3FFC-1F4C-95F5-650D35442C55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165BC5D6-E70B-A143-B4D2-209ED18D7BFC}" type="pres">
      <dgm:prSet presAssocID="{412B59F3-7BCE-2A49-94B5-DE58C4BF1F64}" presName="sp" presStyleCnt="0"/>
      <dgm:spPr/>
    </dgm:pt>
    <dgm:pt modelId="{997477B2-0B7E-9246-BB51-C3265B034990}" type="pres">
      <dgm:prSet presAssocID="{2404E6B7-6C6D-1C4D-93CB-8598CEF93AF0}" presName="arrowAndChildren" presStyleCnt="0"/>
      <dgm:spPr/>
    </dgm:pt>
    <dgm:pt modelId="{AF2EC092-92BC-AF4E-B851-CAE4F0392369}" type="pres">
      <dgm:prSet presAssocID="{2404E6B7-6C6D-1C4D-93CB-8598CEF93AF0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01532173-89F9-B846-969A-43CE893F102B}" type="pres">
      <dgm:prSet presAssocID="{7E389C97-8F15-6A44-9D69-42DF9A031E2F}" presName="sp" presStyleCnt="0"/>
      <dgm:spPr/>
    </dgm:pt>
    <dgm:pt modelId="{5FF8D18B-DF75-6845-A76C-D8E8521F3BC0}" type="pres">
      <dgm:prSet presAssocID="{D14D8506-ABF2-9542-88DA-47AD8AB3A3A7}" presName="arrowAndChildren" presStyleCnt="0"/>
      <dgm:spPr/>
    </dgm:pt>
    <dgm:pt modelId="{66CD140A-2163-3F4B-94DC-F7740009754B}" type="pres">
      <dgm:prSet presAssocID="{D14D8506-ABF2-9542-88DA-47AD8AB3A3A7}" presName="parentTextArrow" presStyleLbl="node1" presStyleIdx="3" presStyleCnt="5"/>
      <dgm:spPr/>
      <dgm:t>
        <a:bodyPr/>
        <a:lstStyle/>
        <a:p>
          <a:endParaRPr lang="de-DE"/>
        </a:p>
      </dgm:t>
    </dgm:pt>
    <dgm:pt modelId="{0352A5D9-7CAC-E143-B350-F2C1BD8818FC}" type="pres">
      <dgm:prSet presAssocID="{9BEFE411-F37B-5644-A196-477915D2DB24}" presName="sp" presStyleCnt="0"/>
      <dgm:spPr/>
    </dgm:pt>
    <dgm:pt modelId="{21DBEEA1-38BF-F247-8E56-3D67311F74C8}" type="pres">
      <dgm:prSet presAssocID="{F1D670D7-EB27-E34B-A002-6AD2C0437E22}" presName="arrowAndChildren" presStyleCnt="0"/>
      <dgm:spPr/>
    </dgm:pt>
    <dgm:pt modelId="{4BCD8930-E96D-234C-9627-4053A4DEB981}" type="pres">
      <dgm:prSet presAssocID="{F1D670D7-EB27-E34B-A002-6AD2C0437E22}" presName="parentTextArrow" presStyleLbl="node1" presStyleIdx="4" presStyleCnt="5"/>
      <dgm:spPr/>
      <dgm:t>
        <a:bodyPr/>
        <a:lstStyle/>
        <a:p>
          <a:endParaRPr lang="de-DE"/>
        </a:p>
      </dgm:t>
    </dgm:pt>
  </dgm:ptLst>
  <dgm:cxnLst>
    <dgm:cxn modelId="{6AD34FCE-F2B1-8A4A-B360-54434B582F32}" type="presOf" srcId="{2404E6B7-6C6D-1C4D-93CB-8598CEF93AF0}" destId="{AF2EC092-92BC-AF4E-B851-CAE4F0392369}" srcOrd="0" destOrd="0" presId="urn:microsoft.com/office/officeart/2005/8/layout/process4"/>
    <dgm:cxn modelId="{2CBCBA41-21B4-B643-8423-BF4E49FB21E4}" srcId="{901E2C4D-F24C-1540-B004-7C8DA0DDDA55}" destId="{2404E6B7-6C6D-1C4D-93CB-8598CEF93AF0}" srcOrd="2" destOrd="0" parTransId="{3B32C318-2A29-1247-93F6-52D17373C155}" sibTransId="{412B59F3-7BCE-2A49-94B5-DE58C4BF1F64}"/>
    <dgm:cxn modelId="{B0F6FB4E-A209-A04C-A13F-3B4594C04453}" srcId="{901E2C4D-F24C-1540-B004-7C8DA0DDDA55}" destId="{07EB9186-7B98-8649-B694-5701331B341B}" srcOrd="4" destOrd="0" parTransId="{A797D938-DE44-504B-B273-6F7CF2B27326}" sibTransId="{CB9AA8BE-8DC3-6D4A-A289-313CBF68A57C}"/>
    <dgm:cxn modelId="{7B594256-E25D-5549-962D-40D7FEF991CF}" srcId="{901E2C4D-F24C-1540-B004-7C8DA0DDDA55}" destId="{84E3A4D1-3FFC-1F4C-95F5-650D35442C55}" srcOrd="3" destOrd="0" parTransId="{573C4905-628A-9D46-BA06-A38F31D42F42}" sibTransId="{FCA805CE-B978-354B-B1A4-AD04747BE4EA}"/>
    <dgm:cxn modelId="{49DEDBC4-85D5-9145-8A84-2149203D4CF4}" srcId="{901E2C4D-F24C-1540-B004-7C8DA0DDDA55}" destId="{D14D8506-ABF2-9542-88DA-47AD8AB3A3A7}" srcOrd="1" destOrd="0" parTransId="{0953C4A3-9FC5-8844-905B-6FC8AE608145}" sibTransId="{7E389C97-8F15-6A44-9D69-42DF9A031E2F}"/>
    <dgm:cxn modelId="{902CFDFF-5B26-0B4F-BA27-7E848B495C28}" type="presOf" srcId="{D14D8506-ABF2-9542-88DA-47AD8AB3A3A7}" destId="{66CD140A-2163-3F4B-94DC-F7740009754B}" srcOrd="0" destOrd="0" presId="urn:microsoft.com/office/officeart/2005/8/layout/process4"/>
    <dgm:cxn modelId="{E67ADCDD-E953-0044-A630-B61B3C18BFF3}" type="presOf" srcId="{901E2C4D-F24C-1540-B004-7C8DA0DDDA55}" destId="{230CD963-737D-B349-A87A-617425F3A574}" srcOrd="0" destOrd="0" presId="urn:microsoft.com/office/officeart/2005/8/layout/process4"/>
    <dgm:cxn modelId="{DC87D3A2-B6EB-2547-B420-5A3F0CFFB1F6}" type="presOf" srcId="{84E3A4D1-3FFC-1F4C-95F5-650D35442C55}" destId="{B7760AC0-68C9-9B48-90BF-D1AA4E9E834C}" srcOrd="0" destOrd="0" presId="urn:microsoft.com/office/officeart/2005/8/layout/process4"/>
    <dgm:cxn modelId="{41EE250E-5332-6241-B8E1-956B09AADDB1}" type="presOf" srcId="{07EB9186-7B98-8649-B694-5701331B341B}" destId="{6E6ED9D9-EB0B-EA49-8EF4-67CD487E1DCE}" srcOrd="0" destOrd="0" presId="urn:microsoft.com/office/officeart/2005/8/layout/process4"/>
    <dgm:cxn modelId="{B1BA9C19-6BDF-8D41-8FFF-32736158FE81}" type="presOf" srcId="{F1D670D7-EB27-E34B-A002-6AD2C0437E22}" destId="{4BCD8930-E96D-234C-9627-4053A4DEB981}" srcOrd="0" destOrd="0" presId="urn:microsoft.com/office/officeart/2005/8/layout/process4"/>
    <dgm:cxn modelId="{CC9C830D-236E-8842-9F51-71EDF88949F5}" srcId="{901E2C4D-F24C-1540-B004-7C8DA0DDDA55}" destId="{F1D670D7-EB27-E34B-A002-6AD2C0437E22}" srcOrd="0" destOrd="0" parTransId="{F1B22D3D-7A95-2F4C-BAD6-FC1447A12BC4}" sibTransId="{9BEFE411-F37B-5644-A196-477915D2DB24}"/>
    <dgm:cxn modelId="{3D00345A-5C8B-234E-8939-4DC884300465}" type="presParOf" srcId="{230CD963-737D-B349-A87A-617425F3A574}" destId="{63C78C53-1257-A04A-9667-7B3420A95A0C}" srcOrd="0" destOrd="0" presId="urn:microsoft.com/office/officeart/2005/8/layout/process4"/>
    <dgm:cxn modelId="{1A22FAFC-4899-2C48-8178-ADEEE38233DA}" type="presParOf" srcId="{63C78C53-1257-A04A-9667-7B3420A95A0C}" destId="{6E6ED9D9-EB0B-EA49-8EF4-67CD487E1DCE}" srcOrd="0" destOrd="0" presId="urn:microsoft.com/office/officeart/2005/8/layout/process4"/>
    <dgm:cxn modelId="{6AB39DA7-CF92-1446-B5BF-DACA322A9B48}" type="presParOf" srcId="{230CD963-737D-B349-A87A-617425F3A574}" destId="{A94ABCE7-15D3-E94D-8275-8AB0920FA230}" srcOrd="1" destOrd="0" presId="urn:microsoft.com/office/officeart/2005/8/layout/process4"/>
    <dgm:cxn modelId="{67E24066-744D-8948-87CD-036F4681347D}" type="presParOf" srcId="{230CD963-737D-B349-A87A-617425F3A574}" destId="{9C7319D8-40DA-EA4A-AD14-CB34795EBF8A}" srcOrd="2" destOrd="0" presId="urn:microsoft.com/office/officeart/2005/8/layout/process4"/>
    <dgm:cxn modelId="{FD91EAE3-DC05-8541-BF82-43805257338F}" type="presParOf" srcId="{9C7319D8-40DA-EA4A-AD14-CB34795EBF8A}" destId="{B7760AC0-68C9-9B48-90BF-D1AA4E9E834C}" srcOrd="0" destOrd="0" presId="urn:microsoft.com/office/officeart/2005/8/layout/process4"/>
    <dgm:cxn modelId="{7F33AF6F-86A6-0D4C-9239-C08041F8AE17}" type="presParOf" srcId="{230CD963-737D-B349-A87A-617425F3A574}" destId="{165BC5D6-E70B-A143-B4D2-209ED18D7BFC}" srcOrd="3" destOrd="0" presId="urn:microsoft.com/office/officeart/2005/8/layout/process4"/>
    <dgm:cxn modelId="{12F240D6-6940-7A40-A9C9-E5E602DA0683}" type="presParOf" srcId="{230CD963-737D-B349-A87A-617425F3A574}" destId="{997477B2-0B7E-9246-BB51-C3265B034990}" srcOrd="4" destOrd="0" presId="urn:microsoft.com/office/officeart/2005/8/layout/process4"/>
    <dgm:cxn modelId="{60275002-DC8D-2F40-9367-A19BEE2641F6}" type="presParOf" srcId="{997477B2-0B7E-9246-BB51-C3265B034990}" destId="{AF2EC092-92BC-AF4E-B851-CAE4F0392369}" srcOrd="0" destOrd="0" presId="urn:microsoft.com/office/officeart/2005/8/layout/process4"/>
    <dgm:cxn modelId="{9EBD2F6D-5D35-754A-A065-E20928CB8D05}" type="presParOf" srcId="{230CD963-737D-B349-A87A-617425F3A574}" destId="{01532173-89F9-B846-969A-43CE893F102B}" srcOrd="5" destOrd="0" presId="urn:microsoft.com/office/officeart/2005/8/layout/process4"/>
    <dgm:cxn modelId="{417DA45F-848F-9342-91C8-5E9385178FD9}" type="presParOf" srcId="{230CD963-737D-B349-A87A-617425F3A574}" destId="{5FF8D18B-DF75-6845-A76C-D8E8521F3BC0}" srcOrd="6" destOrd="0" presId="urn:microsoft.com/office/officeart/2005/8/layout/process4"/>
    <dgm:cxn modelId="{357F04B0-391F-6548-B3A1-5D6D87A49431}" type="presParOf" srcId="{5FF8D18B-DF75-6845-A76C-D8E8521F3BC0}" destId="{66CD140A-2163-3F4B-94DC-F7740009754B}" srcOrd="0" destOrd="0" presId="urn:microsoft.com/office/officeart/2005/8/layout/process4"/>
    <dgm:cxn modelId="{C4F3BF5A-6801-FD4E-B449-B7F50E7CF331}" type="presParOf" srcId="{230CD963-737D-B349-A87A-617425F3A574}" destId="{0352A5D9-7CAC-E143-B350-F2C1BD8818FC}" srcOrd="7" destOrd="0" presId="urn:microsoft.com/office/officeart/2005/8/layout/process4"/>
    <dgm:cxn modelId="{0D94DEA2-0079-1145-8F93-455D673954F0}" type="presParOf" srcId="{230CD963-737D-B349-A87A-617425F3A574}" destId="{21DBEEA1-38BF-F247-8E56-3D67311F74C8}" srcOrd="8" destOrd="0" presId="urn:microsoft.com/office/officeart/2005/8/layout/process4"/>
    <dgm:cxn modelId="{AC07327C-5B2C-9A4B-923B-59122AA46E5C}" type="presParOf" srcId="{21DBEEA1-38BF-F247-8E56-3D67311F74C8}" destId="{4BCD8930-E96D-234C-9627-4053A4DEB98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D8CCD5-977B-A64C-886A-4A18755F806E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388B487-EE52-BF48-A929-036418BDED52}">
      <dgm:prSet/>
      <dgm:spPr/>
      <dgm:t>
        <a:bodyPr/>
        <a:lstStyle/>
        <a:p>
          <a:pPr rtl="0"/>
          <a:r>
            <a:rPr lang="en-US" dirty="0" smtClean="0"/>
            <a:t>Reduce false positives in </a:t>
          </a:r>
          <a:r>
            <a:rPr lang="en-US" dirty="0" err="1" smtClean="0"/>
            <a:t>facedetection</a:t>
          </a:r>
          <a:endParaRPr lang="en-US" dirty="0"/>
        </a:p>
      </dgm:t>
    </dgm:pt>
    <dgm:pt modelId="{9423F8C0-C3C0-2047-806C-D080E5118816}" type="parTrans" cxnId="{D075E901-0A4B-574C-9B0C-343D766C62A2}">
      <dgm:prSet/>
      <dgm:spPr/>
      <dgm:t>
        <a:bodyPr/>
        <a:lstStyle/>
        <a:p>
          <a:endParaRPr lang="de-DE"/>
        </a:p>
      </dgm:t>
    </dgm:pt>
    <dgm:pt modelId="{4E94A893-F721-3943-A8D5-5EEA3CD214F3}" type="sibTrans" cxnId="{D075E901-0A4B-574C-9B0C-343D766C62A2}">
      <dgm:prSet/>
      <dgm:spPr/>
      <dgm:t>
        <a:bodyPr/>
        <a:lstStyle/>
        <a:p>
          <a:endParaRPr lang="de-DE"/>
        </a:p>
      </dgm:t>
    </dgm:pt>
    <dgm:pt modelId="{AF263D24-0CCE-044B-ACBC-8E0AEEDE4EC3}">
      <dgm:prSet/>
      <dgm:spPr/>
      <dgm:t>
        <a:bodyPr/>
        <a:lstStyle/>
        <a:p>
          <a:pPr rtl="0"/>
          <a:r>
            <a:rPr lang="en-US" dirty="0" smtClean="0"/>
            <a:t>Calculate face poses</a:t>
          </a:r>
          <a:endParaRPr lang="en-US" dirty="0"/>
        </a:p>
      </dgm:t>
    </dgm:pt>
    <dgm:pt modelId="{5D9059C2-62A3-D746-908C-45731F688149}" type="parTrans" cxnId="{D454E4EE-247D-9047-B35D-0313D78A41B2}">
      <dgm:prSet/>
      <dgm:spPr/>
      <dgm:t>
        <a:bodyPr/>
        <a:lstStyle/>
        <a:p>
          <a:endParaRPr lang="de-DE"/>
        </a:p>
      </dgm:t>
    </dgm:pt>
    <dgm:pt modelId="{F1A0EF31-133D-1540-83A5-C325B93DBE64}" type="sibTrans" cxnId="{D454E4EE-247D-9047-B35D-0313D78A41B2}">
      <dgm:prSet/>
      <dgm:spPr/>
      <dgm:t>
        <a:bodyPr/>
        <a:lstStyle/>
        <a:p>
          <a:endParaRPr lang="de-DE"/>
        </a:p>
      </dgm:t>
    </dgm:pt>
    <dgm:pt modelId="{E54FED5E-7582-1545-93C5-E9E443FD025B}">
      <dgm:prSet/>
      <dgm:spPr/>
      <dgm:t>
        <a:bodyPr/>
        <a:lstStyle/>
        <a:p>
          <a:pPr rtl="0"/>
          <a:r>
            <a:rPr lang="en-US" dirty="0" smtClean="0"/>
            <a:t>Calculate ideal drone pose</a:t>
          </a:r>
          <a:endParaRPr lang="en-US" dirty="0"/>
        </a:p>
      </dgm:t>
    </dgm:pt>
    <dgm:pt modelId="{95136946-8B66-1B4A-8028-704073073B1C}" type="parTrans" cxnId="{FBD0B61B-A052-494E-B1F6-0ACA76A49890}">
      <dgm:prSet/>
      <dgm:spPr/>
      <dgm:t>
        <a:bodyPr/>
        <a:lstStyle/>
        <a:p>
          <a:endParaRPr lang="de-DE"/>
        </a:p>
      </dgm:t>
    </dgm:pt>
    <dgm:pt modelId="{5D085DA9-B653-0D49-B129-541494891F9B}" type="sibTrans" cxnId="{FBD0B61B-A052-494E-B1F6-0ACA76A49890}">
      <dgm:prSet/>
      <dgm:spPr/>
      <dgm:t>
        <a:bodyPr/>
        <a:lstStyle/>
        <a:p>
          <a:endParaRPr lang="de-DE"/>
        </a:p>
      </dgm:t>
    </dgm:pt>
    <dgm:pt modelId="{C99B35F7-0C63-5C46-BD0D-81CAD8F23146}">
      <dgm:prSet/>
      <dgm:spPr/>
      <dgm:t>
        <a:bodyPr/>
        <a:lstStyle/>
        <a:p>
          <a:pPr rtl="0"/>
          <a:r>
            <a:rPr lang="en-US" dirty="0" smtClean="0"/>
            <a:t>Fly to that pose and take picture</a:t>
          </a:r>
          <a:endParaRPr lang="en-US" dirty="0"/>
        </a:p>
      </dgm:t>
    </dgm:pt>
    <dgm:pt modelId="{F4E50438-5CAC-A440-A565-66589FD85C57}" type="parTrans" cxnId="{D8DDDDA9-5742-1A42-8A05-5A6A3B1DD1A2}">
      <dgm:prSet/>
      <dgm:spPr/>
      <dgm:t>
        <a:bodyPr/>
        <a:lstStyle/>
        <a:p>
          <a:endParaRPr lang="de-DE"/>
        </a:p>
      </dgm:t>
    </dgm:pt>
    <dgm:pt modelId="{D8108717-6DFF-8742-91C6-C8A2DC4045F6}" type="sibTrans" cxnId="{D8DDDDA9-5742-1A42-8A05-5A6A3B1DD1A2}">
      <dgm:prSet/>
      <dgm:spPr/>
      <dgm:t>
        <a:bodyPr/>
        <a:lstStyle/>
        <a:p>
          <a:endParaRPr lang="de-DE"/>
        </a:p>
      </dgm:t>
    </dgm:pt>
    <dgm:pt modelId="{454B7E6B-80BB-5C4E-AF73-AAF6F4DCE7E9}">
      <dgm:prSet/>
      <dgm:spPr/>
      <dgm:t>
        <a:bodyPr/>
        <a:lstStyle/>
        <a:p>
          <a:pPr rtl="0"/>
          <a:r>
            <a:rPr lang="en-US" dirty="0" smtClean="0"/>
            <a:t>The perfect group picture drone</a:t>
          </a:r>
          <a:endParaRPr lang="en-US" dirty="0"/>
        </a:p>
      </dgm:t>
    </dgm:pt>
    <dgm:pt modelId="{C5B6D905-E23D-3C4C-AA42-63F760547B15}" type="parTrans" cxnId="{7AB8CEBB-3A2A-EB49-A6AA-CE902BE75004}">
      <dgm:prSet/>
      <dgm:spPr/>
      <dgm:t>
        <a:bodyPr/>
        <a:lstStyle/>
        <a:p>
          <a:endParaRPr lang="de-DE"/>
        </a:p>
      </dgm:t>
    </dgm:pt>
    <dgm:pt modelId="{0CB9090D-6D21-FE4D-BCE0-1EBC5ADD2D25}" type="sibTrans" cxnId="{7AB8CEBB-3A2A-EB49-A6AA-CE902BE75004}">
      <dgm:prSet/>
      <dgm:spPr/>
      <dgm:t>
        <a:bodyPr/>
        <a:lstStyle/>
        <a:p>
          <a:endParaRPr lang="de-DE"/>
        </a:p>
      </dgm:t>
    </dgm:pt>
    <dgm:pt modelId="{E5B710DA-1AE3-614B-9EEB-30CD7359901A}" type="pres">
      <dgm:prSet presAssocID="{ADD8CCD5-977B-A64C-886A-4A18755F806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7CA6108-2F36-2A41-B427-A6FEA334FDE1}" type="pres">
      <dgm:prSet presAssocID="{E388B487-EE52-BF48-A929-036418BDED52}" presName="horFlow" presStyleCnt="0"/>
      <dgm:spPr/>
      <dgm:t>
        <a:bodyPr/>
        <a:lstStyle/>
        <a:p>
          <a:endParaRPr lang="de-DE"/>
        </a:p>
      </dgm:t>
    </dgm:pt>
    <dgm:pt modelId="{870637B8-DE1F-274C-A57E-AE2B936B0706}" type="pres">
      <dgm:prSet presAssocID="{E388B487-EE52-BF48-A929-036418BDED52}" presName="bigChev" presStyleLbl="node1" presStyleIdx="0" presStyleCnt="5"/>
      <dgm:spPr/>
      <dgm:t>
        <a:bodyPr/>
        <a:lstStyle/>
        <a:p>
          <a:endParaRPr lang="de-DE"/>
        </a:p>
      </dgm:t>
    </dgm:pt>
    <dgm:pt modelId="{D0D1F86F-7DE5-AC49-8D8A-D706D4DB350E}" type="pres">
      <dgm:prSet presAssocID="{E388B487-EE52-BF48-A929-036418BDED52}" presName="vSp" presStyleCnt="0"/>
      <dgm:spPr/>
      <dgm:t>
        <a:bodyPr/>
        <a:lstStyle/>
        <a:p>
          <a:endParaRPr lang="de-DE"/>
        </a:p>
      </dgm:t>
    </dgm:pt>
    <dgm:pt modelId="{67CED2DB-5845-2B4C-A9DD-8B343231787A}" type="pres">
      <dgm:prSet presAssocID="{AF263D24-0CCE-044B-ACBC-8E0AEEDE4EC3}" presName="horFlow" presStyleCnt="0"/>
      <dgm:spPr/>
      <dgm:t>
        <a:bodyPr/>
        <a:lstStyle/>
        <a:p>
          <a:endParaRPr lang="de-DE"/>
        </a:p>
      </dgm:t>
    </dgm:pt>
    <dgm:pt modelId="{125A8B07-AAE1-CB4E-9312-21E7385F192C}" type="pres">
      <dgm:prSet presAssocID="{AF263D24-0CCE-044B-ACBC-8E0AEEDE4EC3}" presName="bigChev" presStyleLbl="node1" presStyleIdx="1" presStyleCnt="5"/>
      <dgm:spPr/>
      <dgm:t>
        <a:bodyPr/>
        <a:lstStyle/>
        <a:p>
          <a:endParaRPr lang="de-DE"/>
        </a:p>
      </dgm:t>
    </dgm:pt>
    <dgm:pt modelId="{BBDF44EB-6703-8948-9918-D70245254D14}" type="pres">
      <dgm:prSet presAssocID="{AF263D24-0CCE-044B-ACBC-8E0AEEDE4EC3}" presName="vSp" presStyleCnt="0"/>
      <dgm:spPr/>
      <dgm:t>
        <a:bodyPr/>
        <a:lstStyle/>
        <a:p>
          <a:endParaRPr lang="de-DE"/>
        </a:p>
      </dgm:t>
    </dgm:pt>
    <dgm:pt modelId="{8A7C9BFE-5213-C44C-A654-EEC2B9FAB0FB}" type="pres">
      <dgm:prSet presAssocID="{E54FED5E-7582-1545-93C5-E9E443FD025B}" presName="horFlow" presStyleCnt="0"/>
      <dgm:spPr/>
      <dgm:t>
        <a:bodyPr/>
        <a:lstStyle/>
        <a:p>
          <a:endParaRPr lang="de-DE"/>
        </a:p>
      </dgm:t>
    </dgm:pt>
    <dgm:pt modelId="{9CF6CEE2-86D7-094A-A6ED-0618396F94A5}" type="pres">
      <dgm:prSet presAssocID="{E54FED5E-7582-1545-93C5-E9E443FD025B}" presName="bigChev" presStyleLbl="node1" presStyleIdx="2" presStyleCnt="5"/>
      <dgm:spPr/>
      <dgm:t>
        <a:bodyPr/>
        <a:lstStyle/>
        <a:p>
          <a:endParaRPr lang="de-DE"/>
        </a:p>
      </dgm:t>
    </dgm:pt>
    <dgm:pt modelId="{5DEFC6B8-0627-A54C-8DCF-76326FE0E9B3}" type="pres">
      <dgm:prSet presAssocID="{E54FED5E-7582-1545-93C5-E9E443FD025B}" presName="vSp" presStyleCnt="0"/>
      <dgm:spPr/>
      <dgm:t>
        <a:bodyPr/>
        <a:lstStyle/>
        <a:p>
          <a:endParaRPr lang="de-DE"/>
        </a:p>
      </dgm:t>
    </dgm:pt>
    <dgm:pt modelId="{99DCCA27-8E38-2546-A3E1-134D88414134}" type="pres">
      <dgm:prSet presAssocID="{C99B35F7-0C63-5C46-BD0D-81CAD8F23146}" presName="horFlow" presStyleCnt="0"/>
      <dgm:spPr/>
      <dgm:t>
        <a:bodyPr/>
        <a:lstStyle/>
        <a:p>
          <a:endParaRPr lang="de-DE"/>
        </a:p>
      </dgm:t>
    </dgm:pt>
    <dgm:pt modelId="{1FBEDA16-A087-9B4A-B5B5-CF73E2497C22}" type="pres">
      <dgm:prSet presAssocID="{C99B35F7-0C63-5C46-BD0D-81CAD8F23146}" presName="bigChev" presStyleLbl="node1" presStyleIdx="3" presStyleCnt="5"/>
      <dgm:spPr/>
      <dgm:t>
        <a:bodyPr/>
        <a:lstStyle/>
        <a:p>
          <a:endParaRPr lang="de-DE"/>
        </a:p>
      </dgm:t>
    </dgm:pt>
    <dgm:pt modelId="{A92346F9-365A-744B-A391-139ABCB27A32}" type="pres">
      <dgm:prSet presAssocID="{C99B35F7-0C63-5C46-BD0D-81CAD8F23146}" presName="vSp" presStyleCnt="0"/>
      <dgm:spPr/>
      <dgm:t>
        <a:bodyPr/>
        <a:lstStyle/>
        <a:p>
          <a:endParaRPr lang="de-DE"/>
        </a:p>
      </dgm:t>
    </dgm:pt>
    <dgm:pt modelId="{C2CBFD22-0F0C-0B49-AE64-6547A63ED06E}" type="pres">
      <dgm:prSet presAssocID="{454B7E6B-80BB-5C4E-AF73-AAF6F4DCE7E9}" presName="horFlow" presStyleCnt="0"/>
      <dgm:spPr/>
      <dgm:t>
        <a:bodyPr/>
        <a:lstStyle/>
        <a:p>
          <a:endParaRPr lang="de-DE"/>
        </a:p>
      </dgm:t>
    </dgm:pt>
    <dgm:pt modelId="{37C4DBF3-6BD9-3949-8846-B18DA5B46A4E}" type="pres">
      <dgm:prSet presAssocID="{454B7E6B-80BB-5C4E-AF73-AAF6F4DCE7E9}" presName="bigChev" presStyleLbl="node1" presStyleIdx="4" presStyleCnt="5" custLinFactX="29614" custLinFactY="-100000" custLinFactNeighborX="100000" custLinFactNeighborY="-179691"/>
      <dgm:spPr/>
      <dgm:t>
        <a:bodyPr/>
        <a:lstStyle/>
        <a:p>
          <a:endParaRPr lang="de-DE"/>
        </a:p>
      </dgm:t>
    </dgm:pt>
  </dgm:ptLst>
  <dgm:cxnLst>
    <dgm:cxn modelId="{D8DDDDA9-5742-1A42-8A05-5A6A3B1DD1A2}" srcId="{ADD8CCD5-977B-A64C-886A-4A18755F806E}" destId="{C99B35F7-0C63-5C46-BD0D-81CAD8F23146}" srcOrd="3" destOrd="0" parTransId="{F4E50438-5CAC-A440-A565-66589FD85C57}" sibTransId="{D8108717-6DFF-8742-91C6-C8A2DC4045F6}"/>
    <dgm:cxn modelId="{7AB8CEBB-3A2A-EB49-A6AA-CE902BE75004}" srcId="{ADD8CCD5-977B-A64C-886A-4A18755F806E}" destId="{454B7E6B-80BB-5C4E-AF73-AAF6F4DCE7E9}" srcOrd="4" destOrd="0" parTransId="{C5B6D905-E23D-3C4C-AA42-63F760547B15}" sibTransId="{0CB9090D-6D21-FE4D-BCE0-1EBC5ADD2D25}"/>
    <dgm:cxn modelId="{8B0D4459-37C7-6543-913F-E0C557F48130}" type="presOf" srcId="{AF263D24-0CCE-044B-ACBC-8E0AEEDE4EC3}" destId="{125A8B07-AAE1-CB4E-9312-21E7385F192C}" srcOrd="0" destOrd="0" presId="urn:microsoft.com/office/officeart/2005/8/layout/lProcess3"/>
    <dgm:cxn modelId="{D454E4EE-247D-9047-B35D-0313D78A41B2}" srcId="{ADD8CCD5-977B-A64C-886A-4A18755F806E}" destId="{AF263D24-0CCE-044B-ACBC-8E0AEEDE4EC3}" srcOrd="1" destOrd="0" parTransId="{5D9059C2-62A3-D746-908C-45731F688149}" sibTransId="{F1A0EF31-133D-1540-83A5-C325B93DBE64}"/>
    <dgm:cxn modelId="{E0C0E3CA-89EF-D543-A6BF-638DA38C96BB}" type="presOf" srcId="{E388B487-EE52-BF48-A929-036418BDED52}" destId="{870637B8-DE1F-274C-A57E-AE2B936B0706}" srcOrd="0" destOrd="0" presId="urn:microsoft.com/office/officeart/2005/8/layout/lProcess3"/>
    <dgm:cxn modelId="{D075E901-0A4B-574C-9B0C-343D766C62A2}" srcId="{ADD8CCD5-977B-A64C-886A-4A18755F806E}" destId="{E388B487-EE52-BF48-A929-036418BDED52}" srcOrd="0" destOrd="0" parTransId="{9423F8C0-C3C0-2047-806C-D080E5118816}" sibTransId="{4E94A893-F721-3943-A8D5-5EEA3CD214F3}"/>
    <dgm:cxn modelId="{9BEBE3D3-AC47-8F42-A447-3A4E0516D886}" type="presOf" srcId="{C99B35F7-0C63-5C46-BD0D-81CAD8F23146}" destId="{1FBEDA16-A087-9B4A-B5B5-CF73E2497C22}" srcOrd="0" destOrd="0" presId="urn:microsoft.com/office/officeart/2005/8/layout/lProcess3"/>
    <dgm:cxn modelId="{A9E642C5-53E2-E543-AB7D-D2DCE48D1536}" type="presOf" srcId="{ADD8CCD5-977B-A64C-886A-4A18755F806E}" destId="{E5B710DA-1AE3-614B-9EEB-30CD7359901A}" srcOrd="0" destOrd="0" presId="urn:microsoft.com/office/officeart/2005/8/layout/lProcess3"/>
    <dgm:cxn modelId="{071B8066-DDD7-C849-85EB-CCE2375BFE62}" type="presOf" srcId="{454B7E6B-80BB-5C4E-AF73-AAF6F4DCE7E9}" destId="{37C4DBF3-6BD9-3949-8846-B18DA5B46A4E}" srcOrd="0" destOrd="0" presId="urn:microsoft.com/office/officeart/2005/8/layout/lProcess3"/>
    <dgm:cxn modelId="{8DAA791D-75C4-D446-853A-F17C29A30953}" type="presOf" srcId="{E54FED5E-7582-1545-93C5-E9E443FD025B}" destId="{9CF6CEE2-86D7-094A-A6ED-0618396F94A5}" srcOrd="0" destOrd="0" presId="urn:microsoft.com/office/officeart/2005/8/layout/lProcess3"/>
    <dgm:cxn modelId="{FBD0B61B-A052-494E-B1F6-0ACA76A49890}" srcId="{ADD8CCD5-977B-A64C-886A-4A18755F806E}" destId="{E54FED5E-7582-1545-93C5-E9E443FD025B}" srcOrd="2" destOrd="0" parTransId="{95136946-8B66-1B4A-8028-704073073B1C}" sibTransId="{5D085DA9-B653-0D49-B129-541494891F9B}"/>
    <dgm:cxn modelId="{0E2F0D96-C852-7E4C-8160-4D4E25C0F358}" type="presParOf" srcId="{E5B710DA-1AE3-614B-9EEB-30CD7359901A}" destId="{F7CA6108-2F36-2A41-B427-A6FEA334FDE1}" srcOrd="0" destOrd="0" presId="urn:microsoft.com/office/officeart/2005/8/layout/lProcess3"/>
    <dgm:cxn modelId="{1B8C9EAF-1C4F-7940-9193-6C04BFD8B3E6}" type="presParOf" srcId="{F7CA6108-2F36-2A41-B427-A6FEA334FDE1}" destId="{870637B8-DE1F-274C-A57E-AE2B936B0706}" srcOrd="0" destOrd="0" presId="urn:microsoft.com/office/officeart/2005/8/layout/lProcess3"/>
    <dgm:cxn modelId="{2A0AA576-6E9D-654F-8C1D-369147425B63}" type="presParOf" srcId="{E5B710DA-1AE3-614B-9EEB-30CD7359901A}" destId="{D0D1F86F-7DE5-AC49-8D8A-D706D4DB350E}" srcOrd="1" destOrd="0" presId="urn:microsoft.com/office/officeart/2005/8/layout/lProcess3"/>
    <dgm:cxn modelId="{DA0C98B2-E82F-E24A-B1FC-40369FF47702}" type="presParOf" srcId="{E5B710DA-1AE3-614B-9EEB-30CD7359901A}" destId="{67CED2DB-5845-2B4C-A9DD-8B343231787A}" srcOrd="2" destOrd="0" presId="urn:microsoft.com/office/officeart/2005/8/layout/lProcess3"/>
    <dgm:cxn modelId="{EF1FFCDD-54DB-E547-BC7F-286C3350AFCD}" type="presParOf" srcId="{67CED2DB-5845-2B4C-A9DD-8B343231787A}" destId="{125A8B07-AAE1-CB4E-9312-21E7385F192C}" srcOrd="0" destOrd="0" presId="urn:microsoft.com/office/officeart/2005/8/layout/lProcess3"/>
    <dgm:cxn modelId="{4BF67DA5-C3F1-A947-8FCD-D4E53FC64D46}" type="presParOf" srcId="{E5B710DA-1AE3-614B-9EEB-30CD7359901A}" destId="{BBDF44EB-6703-8948-9918-D70245254D14}" srcOrd="3" destOrd="0" presId="urn:microsoft.com/office/officeart/2005/8/layout/lProcess3"/>
    <dgm:cxn modelId="{C74C5CF6-E376-2449-9073-6D6EA2AEF27D}" type="presParOf" srcId="{E5B710DA-1AE3-614B-9EEB-30CD7359901A}" destId="{8A7C9BFE-5213-C44C-A654-EEC2B9FAB0FB}" srcOrd="4" destOrd="0" presId="urn:microsoft.com/office/officeart/2005/8/layout/lProcess3"/>
    <dgm:cxn modelId="{DB12AC5E-AAA1-A446-8167-BC4E61B7EF32}" type="presParOf" srcId="{8A7C9BFE-5213-C44C-A654-EEC2B9FAB0FB}" destId="{9CF6CEE2-86D7-094A-A6ED-0618396F94A5}" srcOrd="0" destOrd="0" presId="urn:microsoft.com/office/officeart/2005/8/layout/lProcess3"/>
    <dgm:cxn modelId="{9F719B53-280B-4142-AAE4-075844E56635}" type="presParOf" srcId="{E5B710DA-1AE3-614B-9EEB-30CD7359901A}" destId="{5DEFC6B8-0627-A54C-8DCF-76326FE0E9B3}" srcOrd="5" destOrd="0" presId="urn:microsoft.com/office/officeart/2005/8/layout/lProcess3"/>
    <dgm:cxn modelId="{70108461-34A3-9E4C-8FC9-1F9454B78165}" type="presParOf" srcId="{E5B710DA-1AE3-614B-9EEB-30CD7359901A}" destId="{99DCCA27-8E38-2546-A3E1-134D88414134}" srcOrd="6" destOrd="0" presId="urn:microsoft.com/office/officeart/2005/8/layout/lProcess3"/>
    <dgm:cxn modelId="{D018E279-FC9E-2C42-966A-4A32E8E84207}" type="presParOf" srcId="{99DCCA27-8E38-2546-A3E1-134D88414134}" destId="{1FBEDA16-A087-9B4A-B5B5-CF73E2497C22}" srcOrd="0" destOrd="0" presId="urn:microsoft.com/office/officeart/2005/8/layout/lProcess3"/>
    <dgm:cxn modelId="{5D45D0E4-2D4D-ED47-85E2-BD461AD13990}" type="presParOf" srcId="{E5B710DA-1AE3-614B-9EEB-30CD7359901A}" destId="{A92346F9-365A-744B-A391-139ABCB27A32}" srcOrd="7" destOrd="0" presId="urn:microsoft.com/office/officeart/2005/8/layout/lProcess3"/>
    <dgm:cxn modelId="{A98B7E01-A991-DE42-9B9D-98C8A5E0B8B3}" type="presParOf" srcId="{E5B710DA-1AE3-614B-9EEB-30CD7359901A}" destId="{C2CBFD22-0F0C-0B49-AE64-6547A63ED06E}" srcOrd="8" destOrd="0" presId="urn:microsoft.com/office/officeart/2005/8/layout/lProcess3"/>
    <dgm:cxn modelId="{F27E9C94-3384-C647-973D-BDE59E525A34}" type="presParOf" srcId="{C2CBFD22-0F0C-0B49-AE64-6547A63ED06E}" destId="{37C4DBF3-6BD9-3949-8846-B18DA5B46A4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ED9D9-EB0B-EA49-8EF4-67CD487E1DCE}">
      <dsp:nvSpPr>
        <dsp:cNvPr id="0" name=""/>
        <dsp:cNvSpPr/>
      </dsp:nvSpPr>
      <dsp:spPr>
        <a:xfrm>
          <a:off x="0" y="3614009"/>
          <a:ext cx="6709457" cy="592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Smile detection to trigger picture taking</a:t>
          </a:r>
        </a:p>
      </dsp:txBody>
      <dsp:txXfrm>
        <a:off x="0" y="3614009"/>
        <a:ext cx="6709457" cy="592908"/>
      </dsp:txXfrm>
    </dsp:sp>
    <dsp:sp modelId="{B7760AC0-68C9-9B48-90BF-D1AA4E9E834C}">
      <dsp:nvSpPr>
        <dsp:cNvPr id="0" name=""/>
        <dsp:cNvSpPr/>
      </dsp:nvSpPr>
      <dsp:spPr>
        <a:xfrm rot="10800000">
          <a:off x="0" y="2711010"/>
          <a:ext cx="6709457" cy="9118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Fly to ideal camera pose</a:t>
          </a:r>
        </a:p>
      </dsp:txBody>
      <dsp:txXfrm rot="10800000">
        <a:off x="0" y="2711010"/>
        <a:ext cx="6709457" cy="592521"/>
      </dsp:txXfrm>
    </dsp:sp>
    <dsp:sp modelId="{AF2EC092-92BC-AF4E-B851-CAE4F0392369}">
      <dsp:nvSpPr>
        <dsp:cNvPr id="0" name=""/>
        <dsp:cNvSpPr/>
      </dsp:nvSpPr>
      <dsp:spPr>
        <a:xfrm rot="10800000">
          <a:off x="0" y="1808010"/>
          <a:ext cx="6709457" cy="9118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Calculate ideal camera pose</a:t>
          </a:r>
        </a:p>
      </dsp:txBody>
      <dsp:txXfrm rot="10800000">
        <a:off x="0" y="1808010"/>
        <a:ext cx="6709457" cy="592521"/>
      </dsp:txXfrm>
    </dsp:sp>
    <dsp:sp modelId="{66CD140A-2163-3F4B-94DC-F7740009754B}">
      <dsp:nvSpPr>
        <dsp:cNvPr id="0" name=""/>
        <dsp:cNvSpPr/>
      </dsp:nvSpPr>
      <dsp:spPr>
        <a:xfrm rot="10800000">
          <a:off x="0" y="905011"/>
          <a:ext cx="6709457" cy="9118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Identify faces in a room</a:t>
          </a:r>
          <a:endParaRPr lang="de-DE" sz="2100" kern="1200" dirty="0"/>
        </a:p>
      </dsp:txBody>
      <dsp:txXfrm rot="10800000">
        <a:off x="0" y="905011"/>
        <a:ext cx="6709457" cy="592521"/>
      </dsp:txXfrm>
    </dsp:sp>
    <dsp:sp modelId="{4BCD8930-E96D-234C-9627-4053A4DEB981}">
      <dsp:nvSpPr>
        <dsp:cNvPr id="0" name=""/>
        <dsp:cNvSpPr/>
      </dsp:nvSpPr>
      <dsp:spPr>
        <a:xfrm rot="10800000">
          <a:off x="0" y="2011"/>
          <a:ext cx="6709457" cy="9118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Rotate</a:t>
          </a:r>
          <a:r>
            <a:rPr lang="de-DE" sz="2100" kern="1200" dirty="0" smtClean="0"/>
            <a:t> </a:t>
          </a:r>
          <a:r>
            <a:rPr lang="de-DE" sz="2100" kern="1200" dirty="0" err="1" smtClean="0"/>
            <a:t>hovering</a:t>
          </a:r>
          <a:r>
            <a:rPr lang="de-DE" sz="2100" kern="1200" dirty="0" smtClean="0"/>
            <a:t> </a:t>
          </a:r>
          <a:r>
            <a:rPr lang="de-DE" sz="2100" kern="1200" dirty="0" err="1" smtClean="0"/>
            <a:t>drone</a:t>
          </a:r>
          <a:endParaRPr lang="de-DE" sz="2100" kern="1200" dirty="0"/>
        </a:p>
      </dsp:txBody>
      <dsp:txXfrm rot="10800000">
        <a:off x="0" y="2011"/>
        <a:ext cx="6709457" cy="592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637B8-DE1F-274C-A57E-AE2B936B0706}">
      <dsp:nvSpPr>
        <dsp:cNvPr id="0" name=""/>
        <dsp:cNvSpPr/>
      </dsp:nvSpPr>
      <dsp:spPr>
        <a:xfrm>
          <a:off x="2845659" y="373"/>
          <a:ext cx="1892168" cy="7568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Reduce false positives in </a:t>
          </a:r>
          <a:r>
            <a:rPr lang="en-US" sz="1400" kern="1200" dirty="0" err="1" smtClean="0"/>
            <a:t>facedetection</a:t>
          </a:r>
          <a:endParaRPr lang="en-US" sz="1400" kern="1200" dirty="0"/>
        </a:p>
      </dsp:txBody>
      <dsp:txXfrm>
        <a:off x="3224093" y="373"/>
        <a:ext cx="1135301" cy="756867"/>
      </dsp:txXfrm>
    </dsp:sp>
    <dsp:sp modelId="{125A8B07-AAE1-CB4E-9312-21E7385F192C}">
      <dsp:nvSpPr>
        <dsp:cNvPr id="0" name=""/>
        <dsp:cNvSpPr/>
      </dsp:nvSpPr>
      <dsp:spPr>
        <a:xfrm>
          <a:off x="2845659" y="863202"/>
          <a:ext cx="1892168" cy="7568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Calculate face poses</a:t>
          </a:r>
          <a:endParaRPr lang="en-US" sz="1400" kern="1200" dirty="0"/>
        </a:p>
      </dsp:txBody>
      <dsp:txXfrm>
        <a:off x="3224093" y="863202"/>
        <a:ext cx="1135301" cy="756867"/>
      </dsp:txXfrm>
    </dsp:sp>
    <dsp:sp modelId="{9CF6CEE2-86D7-094A-A6ED-0618396F94A5}">
      <dsp:nvSpPr>
        <dsp:cNvPr id="0" name=""/>
        <dsp:cNvSpPr/>
      </dsp:nvSpPr>
      <dsp:spPr>
        <a:xfrm>
          <a:off x="2845659" y="1726031"/>
          <a:ext cx="1892168" cy="7568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Calculate ideal drone pose</a:t>
          </a:r>
          <a:endParaRPr lang="en-US" sz="1400" kern="1200" dirty="0"/>
        </a:p>
      </dsp:txBody>
      <dsp:txXfrm>
        <a:off x="3224093" y="1726031"/>
        <a:ext cx="1135301" cy="756867"/>
      </dsp:txXfrm>
    </dsp:sp>
    <dsp:sp modelId="{1FBEDA16-A087-9B4A-B5B5-CF73E2497C22}">
      <dsp:nvSpPr>
        <dsp:cNvPr id="0" name=""/>
        <dsp:cNvSpPr/>
      </dsp:nvSpPr>
      <dsp:spPr>
        <a:xfrm>
          <a:off x="2845659" y="2588860"/>
          <a:ext cx="1892168" cy="7568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Fly to that pose and take picture</a:t>
          </a:r>
          <a:endParaRPr lang="en-US" sz="1400" kern="1200" dirty="0"/>
        </a:p>
      </dsp:txBody>
      <dsp:txXfrm>
        <a:off x="3224093" y="2588860"/>
        <a:ext cx="1135301" cy="756867"/>
      </dsp:txXfrm>
    </dsp:sp>
    <dsp:sp modelId="{37C4DBF3-6BD9-3949-8846-B18DA5B46A4E}">
      <dsp:nvSpPr>
        <dsp:cNvPr id="0" name=""/>
        <dsp:cNvSpPr/>
      </dsp:nvSpPr>
      <dsp:spPr>
        <a:xfrm>
          <a:off x="5298174" y="1334798"/>
          <a:ext cx="1892168" cy="7568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perfect group picture drone</a:t>
          </a:r>
          <a:endParaRPr lang="en-US" sz="1400" kern="1200" dirty="0"/>
        </a:p>
      </dsp:txBody>
      <dsp:txXfrm>
        <a:off x="5676608" y="1334798"/>
        <a:ext cx="1135301" cy="756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23F6C-756B-D448-BE6E-0C406823F099}" type="datetimeFigureOut">
              <a:rPr lang="de-DE" smtClean="0"/>
              <a:t>04.07.13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6112D-FA55-A447-89DE-CE07DDD0B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182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D6FAA-AB75-FC45-A2C1-85376E6A78D9}" type="datetimeFigureOut">
              <a:rPr lang="de-DE" smtClean="0"/>
              <a:t>04.07.13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3479C-0559-D54C-852C-B44619D36A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184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challenging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perspective</a:t>
            </a:r>
            <a:r>
              <a:rPr lang="de-DE" dirty="0" smtClean="0"/>
              <a:t>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479C-0559-D54C-852C-B44619D36A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20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479C-0559-D54C-852C-B44619D36A0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20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479C-0559-D54C-852C-B44619D36A0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7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9A71-B009-6041-B209-C66058E057D0}" type="datetime1">
              <a:rPr lang="de-DE" smtClean="0"/>
              <a:t>04.07.13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42FD-92ED-B84D-B207-5A4A38AA2379}" type="datetime1">
              <a:rPr lang="de-DE" smtClean="0"/>
              <a:t>04.07.13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9D63-9523-3245-8FF8-DCCC2DA2E5AF}" type="datetime1">
              <a:rPr lang="de-DE" smtClean="0"/>
              <a:t>04.07.13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5D5B2123-765D-254A-AF61-4F5E22FC59D9}" type="datetime1">
              <a:rPr lang="de-DE" smtClean="0"/>
              <a:t>04.07.13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90A7DF08-4734-B645-9203-41CFAE824ACF}" type="datetime1">
              <a:rPr lang="de-DE" smtClean="0"/>
              <a:t>04.07.13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0C1488C-BCCF-CE45-AC90-98D6C1432584}" type="datetime1">
              <a:rPr lang="de-DE" smtClean="0"/>
              <a:t>04.07.13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943-F33C-D049-A428-AD6BBF531AD8}" type="datetime1">
              <a:rPr lang="de-DE" smtClean="0"/>
              <a:t>04.07.13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3A88-7965-A943-BD81-2FD39AF2BB3C}" type="datetime1">
              <a:rPr lang="de-DE" smtClean="0"/>
              <a:t>04.07.13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F86E-3152-A041-ADE2-5CB6F5C3BED3}" type="datetime1">
              <a:rPr lang="de-DE" smtClean="0"/>
              <a:t>04.07.13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D471-26FD-EE4C-9F16-68A7463F5862}" type="datetime1">
              <a:rPr lang="de-DE" smtClean="0"/>
              <a:t>04.07.13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08BF-D0FA-F842-A43A-F933E73058EB}" type="datetime1">
              <a:rPr lang="de-DE" smtClean="0"/>
              <a:t>04.07.13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279D-A6C9-8248-BACB-2089C561C187}" type="datetime1">
              <a:rPr lang="de-DE" smtClean="0"/>
              <a:t>04.07.13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1E67-6CE7-624D-9AB0-829A8531CA2F}" type="datetime1">
              <a:rPr lang="de-DE" smtClean="0"/>
              <a:t>04.07.13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B6C0-CCE1-0D45-9F0E-C1267A80AA6C}" type="datetime1">
              <a:rPr lang="de-DE" smtClean="0"/>
              <a:t>04.07.13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5505-D5F0-E340-97C6-43B2441D1999}" type="datetime1">
              <a:rPr lang="de-DE" smtClean="0"/>
              <a:t>04.07.13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110-F79C-4D40-808A-21ECC269BED4}" type="datetime1">
              <a:rPr lang="de-DE" smtClean="0"/>
              <a:t>04.07.13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1" y="6288741"/>
            <a:ext cx="8890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AE82BAE-DF83-7D41-BB31-1F5A12A31E29}" type="datetime1">
              <a:rPr lang="de-DE" smtClean="0"/>
              <a:t>04.07.13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0099" y="6299316"/>
            <a:ext cx="65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Group 9 - George </a:t>
            </a:r>
            <a:r>
              <a:rPr lang="en-US" dirty="0" err="1" smtClean="0"/>
              <a:t>Popescu</a:t>
            </a:r>
            <a:r>
              <a:rPr lang="en-US" dirty="0" smtClean="0"/>
              <a:t> | Julian </a:t>
            </a:r>
            <a:r>
              <a:rPr lang="en-US" dirty="0" err="1" smtClean="0"/>
              <a:t>Tatsch</a:t>
            </a:r>
            <a:r>
              <a:rPr lang="en-US" dirty="0" smtClean="0"/>
              <a:t> | </a:t>
            </a:r>
            <a:r>
              <a:rPr lang="en-US" dirty="0" err="1" smtClean="0"/>
              <a:t>Katrin</a:t>
            </a:r>
            <a:r>
              <a:rPr lang="en-US" dirty="0" smtClean="0"/>
              <a:t> </a:t>
            </a:r>
            <a:r>
              <a:rPr lang="en-US" dirty="0" err="1" smtClean="0"/>
              <a:t>Kehrbusch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9891" y="6288741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86BB73A-582F-4420-9A14-CB10A2B2E5E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0.png"/><Relationship Id="rId9" Type="http://schemas.microsoft.com/office/2007/relationships/hdphoto" Target="../media/hdphoto1.wdp"/><Relationship Id="rId1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11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Group </a:t>
            </a:r>
            <a:r>
              <a:rPr lang="en-US" dirty="0" smtClean="0"/>
              <a:t>Picture</a:t>
            </a:r>
            <a:br>
              <a:rPr lang="en-US" dirty="0" smtClean="0"/>
            </a:br>
            <a:r>
              <a:rPr lang="en-US" dirty="0" smtClean="0"/>
              <a:t>Midterm</a:t>
            </a:r>
            <a:r>
              <a:rPr lang="en-US" dirty="0"/>
              <a:t>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Group 9</a:t>
            </a:r>
          </a:p>
          <a:p>
            <a:r>
              <a:rPr lang="de-DE" dirty="0"/>
              <a:t>George </a:t>
            </a:r>
            <a:r>
              <a:rPr lang="de-DE" dirty="0" smtClean="0"/>
              <a:t>Popescu </a:t>
            </a:r>
            <a:r>
              <a:rPr lang="de-DE" dirty="0" smtClean="0">
                <a:ea typeface="Arial" charset="0"/>
                <a:cs typeface="Arial" charset="0"/>
              </a:rPr>
              <a:t>| </a:t>
            </a:r>
            <a:r>
              <a:rPr lang="de-DE" dirty="0" smtClean="0"/>
              <a:t>Julian Tatsch </a:t>
            </a:r>
            <a:r>
              <a:rPr lang="de-DE" dirty="0" smtClean="0">
                <a:ea typeface="Arial" charset="0"/>
                <a:cs typeface="Arial" charset="0"/>
              </a:rPr>
              <a:t>| </a:t>
            </a:r>
            <a:r>
              <a:rPr lang="de-DE" dirty="0" smtClean="0"/>
              <a:t>Katrin </a:t>
            </a:r>
            <a:r>
              <a:rPr lang="de-DE" dirty="0"/>
              <a:t>Kehrbusch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243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Revisited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aerial group pictures</a:t>
            </a:r>
          </a:p>
          <a:p>
            <a:r>
              <a:rPr lang="en-US" dirty="0" smtClean="0"/>
              <a:t>a fresh perspective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nobstructive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33" y="3290755"/>
            <a:ext cx="4463917" cy="292391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D36A-4458-D846-A18B-E82755FCBAB1}" type="datetime1">
              <a:rPr lang="de-DE" smtClean="0"/>
              <a:t>04.07.13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Update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906968"/>
              </p:ext>
            </p:extLst>
          </p:nvPr>
        </p:nvGraphicFramePr>
        <p:xfrm>
          <a:off x="779463" y="1828800"/>
          <a:ext cx="6709457" cy="4208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Bild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0682" y="1814201"/>
            <a:ext cx="599314" cy="586113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0682" y="2669506"/>
            <a:ext cx="599314" cy="586113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0682" y="5451617"/>
            <a:ext cx="599314" cy="586113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FD2B-0722-FE45-8CE2-FCA2C215CC07}" type="datetime1">
              <a:rPr lang="de-DE" smtClean="0"/>
              <a:t>04.07.13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  <p:pic>
        <p:nvPicPr>
          <p:cNvPr id="4" name="IMG_0788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0263" y="1828800"/>
            <a:ext cx="7481887" cy="4208463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A27E-5C29-A747-A07A-0FAD6F2001EB}" type="datetime1">
              <a:rPr lang="de-DE" smtClean="0"/>
              <a:t>04.07.13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Face- / </a:t>
            </a:r>
            <a:r>
              <a:rPr lang="de-DE" dirty="0" err="1" smtClean="0"/>
              <a:t>Smiledetection</a:t>
            </a:r>
            <a:endParaRPr lang="de-DE" dirty="0"/>
          </a:p>
        </p:txBody>
      </p:sp>
      <p:pic>
        <p:nvPicPr>
          <p:cNvPr id="5" name="Inhaltsplatzhalter 4" descr="1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" b="671"/>
          <a:stretch>
            <a:fillRect/>
          </a:stretch>
        </p:blipFill>
        <p:spPr/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F6B5-5F4F-9144-B93B-BAC1310F7313}" type="datetime1">
              <a:rPr lang="de-DE" smtClean="0"/>
              <a:t>04.07.13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024142"/>
              </p:ext>
            </p:extLst>
          </p:nvPr>
        </p:nvGraphicFramePr>
        <p:xfrm>
          <a:off x="-286191" y="2179176"/>
          <a:ext cx="7583487" cy="4208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6CAC-04C5-2648-AE95-16E94311268B}" type="datetime1">
              <a:rPr lang="de-DE" smtClean="0"/>
              <a:t>04.07.13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0637B8-DE1F-274C-A57E-AE2B936B07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5A8B07-AAE1-CB4E-9312-21E7385F1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F6CEE2-86D7-094A-A6ED-0618396F9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BEDA16-A087-9B4A-B5B5-CF73E2497C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C4DBF3-6BD9-3949-8846-B18DA5B46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pic>
        <p:nvPicPr>
          <p:cNvPr id="6" name="Picture 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-1" r="-1"/>
          <a:stretch/>
        </p:blipFill>
        <p:spPr bwMode="auto">
          <a:xfrm>
            <a:off x="2284526" y="1828800"/>
            <a:ext cx="4582299" cy="42084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0AA2-8402-C34C-B6C0-752CB39B1B9C}" type="datetime1">
              <a:rPr lang="de-DE" smtClean="0"/>
              <a:t>04.07.13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9 - George Popescu | Julian Tatsch | Katrin Kehrbusch 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1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0</TotalTime>
  <Words>171</Words>
  <Application>Microsoft Macintosh PowerPoint</Application>
  <PresentationFormat>Bildschirmpräsentation (4:3)</PresentationFormat>
  <Paragraphs>45</Paragraphs>
  <Slides>7</Slides>
  <Notes>3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Revolution</vt:lpstr>
      <vt:lpstr>Project Group Picture Midterm Presentation</vt:lpstr>
      <vt:lpstr>Idea Revisited</vt:lpstr>
      <vt:lpstr>Status Update</vt:lpstr>
      <vt:lpstr>Video</vt:lpstr>
      <vt:lpstr>Face- / Smiledetection</vt:lpstr>
      <vt:lpstr>Next Steps</vt:lpstr>
      <vt:lpstr>Feedback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Visnav Project Proposal</dc:title>
  <dc:creator>Julian Tatsch</dc:creator>
  <cp:lastModifiedBy>Julian Tatsch</cp:lastModifiedBy>
  <cp:revision>33</cp:revision>
  <dcterms:created xsi:type="dcterms:W3CDTF">2013-06-13T12:28:55Z</dcterms:created>
  <dcterms:modified xsi:type="dcterms:W3CDTF">2013-07-04T07:23:00Z</dcterms:modified>
</cp:coreProperties>
</file>