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3410-68C6-4013-BAD8-1F44E49EBD4F}" type="datetimeFigureOut">
              <a:rPr lang="en-US" smtClean="0"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04ED-FCF6-4237-9B2B-44AEA06B2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142976" y="1214422"/>
            <a:ext cx="1285884" cy="171451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IIS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5143504" y="1285860"/>
            <a:ext cx="1285884" cy="1643074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Apache</a:t>
            </a:r>
            <a:br>
              <a:rPr lang="es-ES" dirty="0" smtClean="0"/>
            </a:br>
            <a:r>
              <a:rPr lang="es-ES" dirty="0" err="1" smtClean="0"/>
              <a:t>Tomcat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714612" y="1857364"/>
            <a:ext cx="2000264" cy="6429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5072066" y="5500702"/>
            <a:ext cx="1285884" cy="428628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7818" y="4714884"/>
            <a:ext cx="100013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5400000">
            <a:off x="5214942" y="3500438"/>
            <a:ext cx="1285884" cy="5715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3428992" y="5500702"/>
            <a:ext cx="1285884" cy="428628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44" y="4714884"/>
            <a:ext cx="100013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6643702" y="5500702"/>
            <a:ext cx="1285884" cy="428628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29454" y="4714884"/>
            <a:ext cx="100013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6977891">
            <a:off x="4184334" y="3489055"/>
            <a:ext cx="1285884" cy="5715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3439768">
            <a:off x="6231177" y="3481530"/>
            <a:ext cx="1285884" cy="5715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8662" y="857232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Atlanta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857232"/>
            <a:ext cx="199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</a:t>
            </a:r>
            <a:r>
              <a:rPr lang="es-ES" dirty="0" err="1" smtClean="0"/>
              <a:t>Mindforce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Warner Brothers Movie World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Bugs Bunny</dc:creator>
  <cp:lastModifiedBy>Bugs Bunny</cp:lastModifiedBy>
  <cp:revision>1</cp:revision>
  <dcterms:created xsi:type="dcterms:W3CDTF">2010-04-14T12:39:16Z</dcterms:created>
  <dcterms:modified xsi:type="dcterms:W3CDTF">2010-04-14T12:48:33Z</dcterms:modified>
</cp:coreProperties>
</file>