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FFAE-F76E-4089-8ED4-1E17CB4FE243}" type="datetimeFigureOut">
              <a:rPr lang="es-ES" smtClean="0"/>
              <a:t>22/03/2022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8A10-CE3C-4AF8-8E81-C249157484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00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FFAE-F76E-4089-8ED4-1E17CB4FE243}" type="datetimeFigureOut">
              <a:rPr lang="es-ES" smtClean="0"/>
              <a:t>22/03/2022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8A10-CE3C-4AF8-8E81-C249157484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514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FFAE-F76E-4089-8ED4-1E17CB4FE243}" type="datetimeFigureOut">
              <a:rPr lang="es-ES" smtClean="0"/>
              <a:t>22/03/2022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8A10-CE3C-4AF8-8E81-C249157484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845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FFAE-F76E-4089-8ED4-1E17CB4FE243}" type="datetimeFigureOut">
              <a:rPr lang="es-ES" smtClean="0"/>
              <a:t>22/03/2022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8A10-CE3C-4AF8-8E81-C249157484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611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FFAE-F76E-4089-8ED4-1E17CB4FE243}" type="datetimeFigureOut">
              <a:rPr lang="es-ES" smtClean="0"/>
              <a:t>22/03/2022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8A10-CE3C-4AF8-8E81-C249157484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82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FFAE-F76E-4089-8ED4-1E17CB4FE243}" type="datetimeFigureOut">
              <a:rPr lang="es-ES" smtClean="0"/>
              <a:t>22/03/2022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8A10-CE3C-4AF8-8E81-C249157484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413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FFAE-F76E-4089-8ED4-1E17CB4FE243}" type="datetimeFigureOut">
              <a:rPr lang="es-ES" smtClean="0"/>
              <a:t>22/03/2022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8A10-CE3C-4AF8-8E81-C249157484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460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FFAE-F76E-4089-8ED4-1E17CB4FE243}" type="datetimeFigureOut">
              <a:rPr lang="es-ES" smtClean="0"/>
              <a:t>22/03/2022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8A10-CE3C-4AF8-8E81-C249157484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858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FFAE-F76E-4089-8ED4-1E17CB4FE243}" type="datetimeFigureOut">
              <a:rPr lang="es-ES" smtClean="0"/>
              <a:t>22/03/2022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8A10-CE3C-4AF8-8E81-C249157484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561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FFAE-F76E-4089-8ED4-1E17CB4FE243}" type="datetimeFigureOut">
              <a:rPr lang="es-ES" smtClean="0"/>
              <a:t>22/03/2022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8A10-CE3C-4AF8-8E81-C249157484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430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FFAE-F76E-4089-8ED4-1E17CB4FE243}" type="datetimeFigureOut">
              <a:rPr lang="es-ES" smtClean="0"/>
              <a:t>22/03/2022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8A10-CE3C-4AF8-8E81-C249157484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72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CFFAE-F76E-4089-8ED4-1E17CB4FE243}" type="datetimeFigureOut">
              <a:rPr lang="es-ES" smtClean="0"/>
              <a:t>22/03/2022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A8A10-CE3C-4AF8-8E81-C249157484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170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1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IA-2022</a:t>
            </a:r>
            <a:endParaRPr lang="es-ES" sz="1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ES" sz="3600" dirty="0" smtClean="0"/>
              <a:t>Grupo 4</a:t>
            </a:r>
          </a:p>
          <a:p>
            <a:r>
              <a:rPr lang="es-ES" sz="3600" dirty="0"/>
              <a:t>Héctor </a:t>
            </a:r>
            <a:r>
              <a:rPr lang="es-ES" sz="3600" dirty="0" err="1" smtClean="0"/>
              <a:t>Honge</a:t>
            </a:r>
            <a:endParaRPr lang="es-ES" sz="3600" dirty="0" smtClean="0"/>
          </a:p>
          <a:p>
            <a:r>
              <a:rPr lang="es-ES" sz="3600" dirty="0"/>
              <a:t>Ignacio Noguera</a:t>
            </a:r>
          </a:p>
        </p:txBody>
      </p:sp>
    </p:spTree>
    <p:extLst>
      <p:ext uri="{BB962C8B-B14F-4D97-AF65-F5344CB8AC3E}">
        <p14:creationId xmlns:p14="http://schemas.microsoft.com/office/powerpoint/2010/main" val="300204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Académico-FIUNA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este análisis se utiliza un </a:t>
            </a:r>
            <a:r>
              <a:rPr lang="es-ES" dirty="0" err="1" smtClean="0"/>
              <a:t>Dataset</a:t>
            </a:r>
            <a:r>
              <a:rPr lang="es-ES" dirty="0" smtClean="0"/>
              <a:t> otorgado por la Facultad de Ingeniería, los datos son académicos y </a:t>
            </a:r>
            <a:r>
              <a:rPr lang="es-ES" dirty="0" err="1" smtClean="0"/>
              <a:t>estan</a:t>
            </a:r>
            <a:r>
              <a:rPr lang="es-ES" dirty="0" smtClean="0"/>
              <a:t> de forma anónima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98039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32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de Office</vt:lpstr>
      <vt:lpstr>IA-2022</vt:lpstr>
      <vt:lpstr>Análisis Académico-FIUNA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INM</dc:creator>
  <cp:lastModifiedBy>INM</cp:lastModifiedBy>
  <cp:revision>3</cp:revision>
  <dcterms:created xsi:type="dcterms:W3CDTF">2022-03-22T14:57:21Z</dcterms:created>
  <dcterms:modified xsi:type="dcterms:W3CDTF">2022-03-22T15:29:25Z</dcterms:modified>
</cp:coreProperties>
</file>