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ab85f2c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ab85f2c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b85f2c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ab85f2c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b85f2c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ab85f2c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b85f2c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ab85f2c7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ab85f2c7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ab85f2c7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ab85f2c7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ab85f2c7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presentacion proyecto final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problemática fue detectada o te fue planteada para el desarrollo del proyecto?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11700" y="1491775"/>
            <a:ext cx="8520600" cy="30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problemática principal detectada fue la ausencia de plataformas especializadas que ofrezcan una experiencia personalizada para estos artículos. Aunque existen múltiples opciones de compra y venta, muchas de ellas son demasiado genéricas y no se adaptan a las necesidades específicas de los usuarios interesados en productos tecnológicos. Esto genera desafíos como: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Dificultades para encontrar dispositivos específicos.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Escasez de opciones seguras y confiables para la interacción entre vendedores y compradores en este nicho.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Este problema afecta tanto a los compradores que buscan productos electrónicos específicos, como a los vendedores que desean acceder a un mercado especializado sin competir con categorías genéricas.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tu proyecto satisface esa problemática o necesidad?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11700" y="1484000"/>
            <a:ext cx="85206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Nuestro proyecto es una página de tipo Marketplace orientada exclusivamente a productos electrónicos. Además de las funcionalidades básicas, ofrecemos una opción que permite a los usuarios agregar publicaciones para vender directamente en la página. Esto les brinda a los vendedores un control intuitivo sobre la presentación de sus productos, incluyendo la posibilidad de agregar imágenes, descripciones detalladas y precio. La aplicación satisface la problemática a través de las siguientes características: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Categorías especializadas</a:t>
            </a:r>
            <a:r>
              <a:rPr lang="es" sz="1100"/>
              <a:t>: Los productos están organizados en categorías intuitivas, como “Teléfonos”, “Monitores”, y “Periféricos”, lo que facilita la navegación.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Interfaz intuitiva</a:t>
            </a:r>
            <a:r>
              <a:rPr lang="es" sz="1100"/>
              <a:t>: Diseñamos una experiencia de usuario sencilla y eficiente que permite a los compradores encontrar rápidamente lo que necesitan y a los vendedores publicar sus productos con facilidad.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Al especializarnos en este nicho, logramos satisfacer tanto la necesidad de los compradores que buscan productos electrónicos específicos, como la de los vendedores que desean alcanzar a su público objetivo sin perderse en un mercado genérico.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conocimientos y habilidades desarrolladas durante la carrera fueron claves para realizar este proyecto? 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11700" y="2183275"/>
            <a:ext cx="8520600" cy="2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Durante el desarrollo del proyecto, aplicamos conocimientos y habilidades claves adquiridas en el transcurso del bootcamp: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Desarrollo web</a:t>
            </a:r>
            <a:r>
              <a:rPr lang="es" sz="1100"/>
              <a:t>: Uso de frameworks como React para el frontend y Node.js con Express para el backend.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Bases de datos</a:t>
            </a:r>
            <a:r>
              <a:rPr lang="es" sz="1100"/>
              <a:t>: para la base de datos usamos lo aprendido de PostgreSQL durante este curso.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Diseño UX/UI</a:t>
            </a:r>
            <a:r>
              <a:rPr lang="es" sz="1100"/>
              <a:t>: Creación de interfaces atractivas y funcionales centradas en la experiencia del usuario.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Seguridad</a:t>
            </a:r>
            <a:r>
              <a:rPr lang="es" sz="1100"/>
              <a:t>: implementamos autenticacion y autorizacion con JSON Web Tokens (JWT).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dificultades tuviste para desarrollar la aplicación y cómo lo resolviste?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311700" y="1724850"/>
            <a:ext cx="85206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algunas de las dificultades más importantes que tuvimos fueron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Integración del frontend y backend</a:t>
            </a:r>
            <a:r>
              <a:rPr lang="es" sz="1100"/>
              <a:t>: surgieron problemas durante la integración del backend y el frontend, como las solicitudes que se hacían en el frontend con lo que teníamos en el backend, para esto tuvimos que modificar el backend y el frontend en base a lo que quisiéramos hacer.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 b="1"/>
              <a:t>Diseño del frontend</a:t>
            </a:r>
            <a:r>
              <a:rPr lang="es" sz="1100"/>
              <a:t>: el diseño del frontend fue una dificultad también ya que es lo que ve el usuario y tiene que ser lo más intuitiva para el usuario, y además tenemos que tener en cuenta los colores a usar ya que tiene que ser atractiva para el usuario.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fue lo que más disfrutaste de desarrollar tu proyecto?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311700" y="1701550"/>
            <a:ext cx="85206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si me gusto todo del proyecto ya que desde el hito 1 donde definimos nuestro proyecto se siente ese sentimiento de darle vida a algo y que en cada hito fuera evolucionando y tomando forma, esto fue satisfactorio ya que al momento de llegar al hito 5 tenemos una página web funcional hecha por nosotros mismos.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manera crees que la metodología de aprendizaje fue un aporte para el resultado obtenido?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311700" y="2346425"/>
            <a:ext cx="8520600" cy="2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uso de proyectos para aprender fue crucial ya que no se olvida al hacer algo por uno mismo y si se llega a olvidar con solo verlo se refresca la memoria, además siendo un trabajo en equipo todos tenemos experiencias diferentes al momento de desarrollar esta pagina.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Presentación en pantalla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Maven Pro</vt:lpstr>
      <vt:lpstr>Nunito</vt:lpstr>
      <vt:lpstr>Arial</vt:lpstr>
      <vt:lpstr>Momentum</vt:lpstr>
      <vt:lpstr>presentacion proyecto final</vt:lpstr>
      <vt:lpstr>¿Qué problemática fue detectada o te fue planteada para el desarrollo del proyecto?</vt:lpstr>
      <vt:lpstr>¿Cómo tu proyecto satisface esa problemática o necesidad?</vt:lpstr>
      <vt:lpstr>¿Qué conocimientos y habilidades desarrolladas durante la carrera fueron claves para realizar este proyecto? </vt:lpstr>
      <vt:lpstr>¿Qué dificultades tuviste para desarrollar la aplicación y cómo lo resolviste?</vt:lpstr>
      <vt:lpstr>¿Qué fue lo que más disfrutaste de desarrollar tu proyecto?</vt:lpstr>
      <vt:lpstr>¿De qué manera crees que la metodología de aprendizaje fue un aporte para el resultado obtenido?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proyecto final</dc:title>
  <cp:lastModifiedBy>nacho</cp:lastModifiedBy>
  <cp:revision>1</cp:revision>
  <dcterms:modified xsi:type="dcterms:W3CDTF">2024-12-02T02:15:04Z</dcterms:modified>
</cp:coreProperties>
</file>