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7" r:id="rId5"/>
    <p:sldId id="257" r:id="rId6"/>
    <p:sldId id="414" r:id="rId7"/>
    <p:sldId id="400" r:id="rId8"/>
    <p:sldId id="384" r:id="rId9"/>
    <p:sldId id="385" r:id="rId10"/>
    <p:sldId id="415" r:id="rId11"/>
    <p:sldId id="416" r:id="rId12"/>
    <p:sldId id="417" r:id="rId13"/>
    <p:sldId id="419" r:id="rId14"/>
    <p:sldId id="418" r:id="rId15"/>
  </p:sldIdLst>
  <p:sldSz cx="12192000" cy="6858000"/>
  <p:notesSz cx="6858000" cy="9144000"/>
  <p:embeddedFontLst>
    <p:embeddedFont>
      <p:font typeface="맑은 고딕" panose="020B0503020000020004" pitchFamily="34" charset="-127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Fredoka One" panose="02000000000000000000" pitchFamily="2" charset="0"/>
      <p:regular r:id="rId24"/>
    </p:embeddedFont>
    <p:embeddedFont>
      <p:font typeface="Rubik Light" charset="-79"/>
      <p:regular r:id="rId25"/>
      <p:italic r:id="rId26"/>
    </p:embeddedFont>
    <p:embeddedFont>
      <p:font typeface="TH SarabunPSK" panose="020B0500040200020003" pitchFamily="34" charset="-34"/>
      <p:regular r:id="rId27"/>
      <p:bold r:id="rId28"/>
      <p:italic r:id="rId29"/>
      <p:boldItalic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4"/>
    <a:srgbClr val="2C5BDD"/>
    <a:srgbClr val="FF6652"/>
    <a:srgbClr val="83E4DD"/>
    <a:srgbClr val="FFE1DF"/>
    <a:srgbClr val="FFC248"/>
    <a:srgbClr val="FFACA3"/>
    <a:srgbClr val="FF8C80"/>
    <a:srgbClr val="FDB2AD"/>
    <a:srgbClr val="F1D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5403A1-0A14-4BE0-958A-71095489E184}" v="9" dt="2022-08-30T06:16:58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6" autoAdjust="0"/>
    <p:restoredTop sz="93765" autoAdjust="0"/>
  </p:normalViewPr>
  <p:slideViewPr>
    <p:cSldViewPr snapToGrid="0">
      <p:cViewPr>
        <p:scale>
          <a:sx n="66" d="100"/>
          <a:sy n="66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ipat Jansoon" userId="S::63410075@my.buu.ac.th::dfb91a0f-2773-489a-8fad-ee909878381f" providerId="AD" clId="Web-{605403A1-0A14-4BE0-958A-71095489E184}"/>
    <pc:docChg chg="modSld">
      <pc:chgData name="Kasipat Jansoon" userId="S::63410075@my.buu.ac.th::dfb91a0f-2773-489a-8fad-ee909878381f" providerId="AD" clId="Web-{605403A1-0A14-4BE0-958A-71095489E184}" dt="2022-08-30T06:16:58.711" v="4" actId="20577"/>
      <pc:docMkLst>
        <pc:docMk/>
      </pc:docMkLst>
      <pc:sldChg chg="modSp">
        <pc:chgData name="Kasipat Jansoon" userId="S::63410075@my.buu.ac.th::dfb91a0f-2773-489a-8fad-ee909878381f" providerId="AD" clId="Web-{605403A1-0A14-4BE0-958A-71095489E184}" dt="2022-08-30T06:16:58.711" v="4" actId="20577"/>
        <pc:sldMkLst>
          <pc:docMk/>
          <pc:sldMk cId="2765140013" sldId="277"/>
        </pc:sldMkLst>
        <pc:spChg chg="mod">
          <ac:chgData name="Kasipat Jansoon" userId="S::63410075@my.buu.ac.th::dfb91a0f-2773-489a-8fad-ee909878381f" providerId="AD" clId="Web-{605403A1-0A14-4BE0-958A-71095489E184}" dt="2022-08-30T06:16:58.711" v="4" actId="20577"/>
          <ac:spMkLst>
            <pc:docMk/>
            <pc:sldMk cId="2765140013" sldId="277"/>
            <ac:spMk id="9" creationId="{C68D59A8-6388-45C0-9C92-E3D89DEE3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1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hyperlink" Target="http://www.pptmon.com/" TargetMode="External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hyperlink" Target="https://pptmon.com/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2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hyperlink" Target="http://pptmon.com/" TargetMode="External"/><Relationship Id="rId3" Type="http://schemas.openxmlformats.org/officeDocument/2006/relationships/image" Target="../media/image16.svg"/><Relationship Id="rId21" Type="http://schemas.openxmlformats.org/officeDocument/2006/relationships/hyperlink" Target="https://pptmon.com/" TargetMode="Externa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5.png"/><Relationship Id="rId16" Type="http://schemas.openxmlformats.org/officeDocument/2006/relationships/image" Target="../media/image19.png"/><Relationship Id="rId20" Type="http://schemas.openxmlformats.org/officeDocument/2006/relationships/image" Target="../media/image22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8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hyperlink" Target="http://www.pptmon.com/" TargetMode="Externa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hyperlink" Target="http://pptmon.com/" TargetMode="External"/><Relationship Id="rId3" Type="http://schemas.openxmlformats.org/officeDocument/2006/relationships/image" Target="../media/image16.svg"/><Relationship Id="rId21" Type="http://schemas.openxmlformats.org/officeDocument/2006/relationships/hyperlink" Target="https://pptmon.com/" TargetMode="Externa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5.png"/><Relationship Id="rId16" Type="http://schemas.openxmlformats.org/officeDocument/2006/relationships/image" Target="../media/image19.png"/><Relationship Id="rId20" Type="http://schemas.openxmlformats.org/officeDocument/2006/relationships/image" Target="../media/image22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8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hyperlink" Target="http://www.pptmon.com/" TargetMode="Externa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hyperlink" Target="http://pptmon.com/" TargetMode="External"/><Relationship Id="rId3" Type="http://schemas.openxmlformats.org/officeDocument/2006/relationships/image" Target="../media/image16.svg"/><Relationship Id="rId21" Type="http://schemas.openxmlformats.org/officeDocument/2006/relationships/hyperlink" Target="https://pptmon.com/" TargetMode="Externa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5.png"/><Relationship Id="rId16" Type="http://schemas.openxmlformats.org/officeDocument/2006/relationships/image" Target="../media/image19.png"/><Relationship Id="rId20" Type="http://schemas.openxmlformats.org/officeDocument/2006/relationships/image" Target="../media/image22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8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hyperlink" Target="http://www.pptmon.com/" TargetMode="Externa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hyperlink" Target="http://pptmon.com/" TargetMode="External"/><Relationship Id="rId3" Type="http://schemas.openxmlformats.org/officeDocument/2006/relationships/image" Target="../media/image16.svg"/><Relationship Id="rId21" Type="http://schemas.openxmlformats.org/officeDocument/2006/relationships/hyperlink" Target="https://pptmon.com/" TargetMode="Externa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5.png"/><Relationship Id="rId16" Type="http://schemas.openxmlformats.org/officeDocument/2006/relationships/image" Target="../media/image19.png"/><Relationship Id="rId20" Type="http://schemas.openxmlformats.org/officeDocument/2006/relationships/image" Target="../media/image22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8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hyperlink" Target="http://www.pptmon.com/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hyperlink" Target="http://pptmon.com/" TargetMode="External"/><Relationship Id="rId2" Type="http://schemas.openxmlformats.org/officeDocument/2006/relationships/image" Target="../media/image5.png"/><Relationship Id="rId16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hyperlink" Target="https://pptmon.com/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hyperlink" Target="http://pptmon.com/" TargetMode="External"/><Relationship Id="rId3" Type="http://schemas.openxmlformats.org/officeDocument/2006/relationships/image" Target="../media/image16.svg"/><Relationship Id="rId21" Type="http://schemas.openxmlformats.org/officeDocument/2006/relationships/hyperlink" Target="https://pptmon.com/" TargetMode="Externa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5.png"/><Relationship Id="rId16" Type="http://schemas.openxmlformats.org/officeDocument/2006/relationships/image" Target="../media/image19.png"/><Relationship Id="rId20" Type="http://schemas.openxmlformats.org/officeDocument/2006/relationships/image" Target="../media/image22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8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hyperlink" Target="http://www.pptmon.com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hyperlink" Target="http://pptmon.com/" TargetMode="External"/><Relationship Id="rId3" Type="http://schemas.openxmlformats.org/officeDocument/2006/relationships/image" Target="../media/image16.svg"/><Relationship Id="rId21" Type="http://schemas.openxmlformats.org/officeDocument/2006/relationships/hyperlink" Target="https://pptmon.com/" TargetMode="Externa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5.png"/><Relationship Id="rId16" Type="http://schemas.openxmlformats.org/officeDocument/2006/relationships/image" Target="../media/image19.png"/><Relationship Id="rId20" Type="http://schemas.openxmlformats.org/officeDocument/2006/relationships/image" Target="../media/image22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8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hyperlink" Target="http://www.pptmon.com/" TargetMode="Externa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hyperlink" Target="http://pptmon.com/" TargetMode="External"/><Relationship Id="rId3" Type="http://schemas.openxmlformats.org/officeDocument/2006/relationships/image" Target="../media/image16.svg"/><Relationship Id="rId21" Type="http://schemas.openxmlformats.org/officeDocument/2006/relationships/hyperlink" Target="https://pptmon.com/" TargetMode="Externa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5.png"/><Relationship Id="rId16" Type="http://schemas.openxmlformats.org/officeDocument/2006/relationships/image" Target="../media/image19.png"/><Relationship Id="rId20" Type="http://schemas.openxmlformats.org/officeDocument/2006/relationships/image" Target="../media/image22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8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hyperlink" Target="http://www.pptm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EA45D44-A088-4035-B2A8-A6DF66FCD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8370"/>
          <a:stretch/>
        </p:blipFill>
        <p:spPr>
          <a:xfrm>
            <a:off x="3327737" y="5494262"/>
            <a:ext cx="5536526" cy="1363738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954D152-43AB-4A9F-B57E-CD1821EE3E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64726"/>
          <a:stretch/>
        </p:blipFill>
        <p:spPr>
          <a:xfrm>
            <a:off x="7432820" y="5626099"/>
            <a:ext cx="2874252" cy="1231901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92B7AB3C-2E4F-434B-B538-6A34792CD66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21265" y="4610100"/>
            <a:ext cx="2870282" cy="2247900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E5730EA4-E417-4840-8528-8E092D2FDE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64726"/>
          <a:stretch/>
        </p:blipFill>
        <p:spPr>
          <a:xfrm flipH="1">
            <a:off x="1888626" y="5626099"/>
            <a:ext cx="2874252" cy="1231901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3480F160-33BF-40A6-A6A7-F6600C7458F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151" y="4610100"/>
            <a:ext cx="2870282" cy="2247900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7B7B0D7B-082A-496D-83E0-B288972C58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39116"/>
          <a:stretch/>
        </p:blipFill>
        <p:spPr>
          <a:xfrm>
            <a:off x="6722178" y="5971380"/>
            <a:ext cx="1121895" cy="886619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318F7DDC-C45E-4185-BB5F-AC627E08629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30939" y="5384190"/>
            <a:ext cx="970355" cy="970356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C01C3406-D06C-43CA-9621-B9E19C1C8825}"/>
              </a:ext>
            </a:extLst>
          </p:cNvPr>
          <p:cNvSpPr/>
          <p:nvPr userDrawn="1"/>
        </p:nvSpPr>
        <p:spPr>
          <a:xfrm>
            <a:off x="10733826" y="6030229"/>
            <a:ext cx="375622" cy="375622"/>
          </a:xfrm>
          <a:prstGeom prst="ellipse">
            <a:avLst/>
          </a:prstGeom>
          <a:solidFill>
            <a:srgbClr val="FFC24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22" name="그래픽 21">
            <a:extLst>
              <a:ext uri="{FF2B5EF4-FFF2-40B4-BE49-F238E27FC236}">
                <a16:creationId xmlns:a16="http://schemas.microsoft.com/office/drawing/2014/main" id="{FA0E7D35-BD55-4608-955B-AE476CB518D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84744" y="5443461"/>
            <a:ext cx="423056" cy="477725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FA540FB8-EEE6-4323-B2EF-F943C7535647}"/>
              </a:ext>
            </a:extLst>
          </p:cNvPr>
          <p:cNvGrpSpPr/>
          <p:nvPr userDrawn="1"/>
        </p:nvGrpSpPr>
        <p:grpSpPr>
          <a:xfrm>
            <a:off x="1" y="0"/>
            <a:ext cx="3822700" cy="1539357"/>
            <a:chOff x="1" y="0"/>
            <a:chExt cx="3822700" cy="1539357"/>
          </a:xfrm>
        </p:grpSpPr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FBE412A2-D042-4AD1-925F-20C4D8781B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707828" y="0"/>
              <a:ext cx="3114873" cy="831666"/>
            </a:xfrm>
            <a:prstGeom prst="rect">
              <a:avLst/>
            </a:prstGeom>
          </p:spPr>
        </p:pic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524333F2-7BC4-409F-AD5F-1DE24090EC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V="1">
              <a:off x="1" y="0"/>
              <a:ext cx="1916448" cy="1539357"/>
            </a:xfrm>
            <a:prstGeom prst="rect">
              <a:avLst/>
            </a:prstGeom>
          </p:spPr>
        </p:pic>
      </p:grpSp>
      <p:pic>
        <p:nvPicPr>
          <p:cNvPr id="62" name="그래픽 61">
            <a:extLst>
              <a:ext uri="{FF2B5EF4-FFF2-40B4-BE49-F238E27FC236}">
                <a16:creationId xmlns:a16="http://schemas.microsoft.com/office/drawing/2014/main" id="{A2141496-C09A-496F-A2B9-EECD2A43875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 flipV="1">
            <a:off x="8365149" y="0"/>
            <a:ext cx="3114873" cy="831666"/>
          </a:xfrm>
          <a:prstGeom prst="rect">
            <a:avLst/>
          </a:prstGeom>
        </p:spPr>
      </p:pic>
      <p:pic>
        <p:nvPicPr>
          <p:cNvPr id="63" name="그래픽 62">
            <a:extLst>
              <a:ext uri="{FF2B5EF4-FFF2-40B4-BE49-F238E27FC236}">
                <a16:creationId xmlns:a16="http://schemas.microsoft.com/office/drawing/2014/main" id="{E1F0AF01-2FAB-4218-BB4D-370BE9711FF7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 flipV="1">
            <a:off x="10271401" y="0"/>
            <a:ext cx="1916448" cy="1539357"/>
          </a:xfrm>
          <a:prstGeom prst="rect">
            <a:avLst/>
          </a:prstGeom>
        </p:spPr>
      </p:pic>
      <p:pic>
        <p:nvPicPr>
          <p:cNvPr id="80" name="그래픽 79">
            <a:extLst>
              <a:ext uri="{FF2B5EF4-FFF2-40B4-BE49-F238E27FC236}">
                <a16:creationId xmlns:a16="http://schemas.microsoft.com/office/drawing/2014/main" id="{E5656589-6725-49A2-92E0-F22AA031F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 t="17516"/>
          <a:stretch/>
        </p:blipFill>
        <p:spPr>
          <a:xfrm>
            <a:off x="2803115" y="0"/>
            <a:ext cx="790338" cy="846180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3ACFC645-0102-4CFA-AD3D-0DF6F55D8682}"/>
              </a:ext>
            </a:extLst>
          </p:cNvPr>
          <p:cNvSpPr/>
          <p:nvPr userDrawn="1"/>
        </p:nvSpPr>
        <p:spPr>
          <a:xfrm>
            <a:off x="10474171" y="545945"/>
            <a:ext cx="447466" cy="447466"/>
          </a:xfrm>
          <a:prstGeom prst="ellipse">
            <a:avLst/>
          </a:prstGeom>
          <a:solidFill>
            <a:srgbClr val="83E4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5" name="원형: 비어 있음 84">
            <a:extLst>
              <a:ext uri="{FF2B5EF4-FFF2-40B4-BE49-F238E27FC236}">
                <a16:creationId xmlns:a16="http://schemas.microsoft.com/office/drawing/2014/main" id="{2DE0F397-2AD9-48A5-BB32-94305881985A}"/>
              </a:ext>
            </a:extLst>
          </p:cNvPr>
          <p:cNvSpPr/>
          <p:nvPr userDrawn="1"/>
        </p:nvSpPr>
        <p:spPr>
          <a:xfrm>
            <a:off x="714811" y="6088396"/>
            <a:ext cx="447466" cy="447466"/>
          </a:xfrm>
          <a:prstGeom prst="donut">
            <a:avLst/>
          </a:prstGeom>
          <a:solidFill>
            <a:srgbClr val="2C5B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21" name="Graphic 3">
            <a:hlinkClick r:id="rId20"/>
            <a:extLst>
              <a:ext uri="{FF2B5EF4-FFF2-40B4-BE49-F238E27FC236}">
                <a16:creationId xmlns:a16="http://schemas.microsoft.com/office/drawing/2014/main" id="{1EB24980-AA8B-4824-BBBB-0416D289AC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4" name="TextBox 23">
            <a:hlinkClick r:id="rId23"/>
            <a:extLst>
              <a:ext uri="{FF2B5EF4-FFF2-40B4-BE49-F238E27FC236}">
                <a16:creationId xmlns:a16="http://schemas.microsoft.com/office/drawing/2014/main" id="{4084EE69-78DC-4FFA-ADCB-785AA973910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71BCE4E7-00A5-45F8-A8A4-F84FC57A26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D33AF178-8D81-43B7-ADD4-3F81F6ED280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536717E-5EF1-4C00-B766-EAAF1392D7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8C865598-F649-4BA6-AD4D-7E4707DE9E5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B4C95CD3-95D5-4080-9F3D-052D52BA3F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442099" y="1"/>
            <a:ext cx="1945501" cy="519445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6E0973D9-16EB-4FBE-B622-05504B536B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" y="1"/>
            <a:ext cx="1196984" cy="961458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7E5FBBD3-0147-41AC-A5C7-8B2316274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4726"/>
          <a:stretch/>
        </p:blipFill>
        <p:spPr>
          <a:xfrm flipH="1">
            <a:off x="1321823" y="6148091"/>
            <a:ext cx="1656348" cy="709909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D15BDCF9-3BBF-4F11-9A03-2B0DD0AC2DE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" y="5562600"/>
            <a:ext cx="1654061" cy="129540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3A074589-12AB-4145-BB9B-9700003D8D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4726"/>
          <a:stretch/>
        </p:blipFill>
        <p:spPr>
          <a:xfrm>
            <a:off x="9213377" y="6148091"/>
            <a:ext cx="1656348" cy="709909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A608A1CD-6205-4374-BB87-6FF24B10673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7486" y="5562600"/>
            <a:ext cx="1654061" cy="12954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4E3EE029-D606-4B90-AC7A-897E3A274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39116"/>
          <a:stretch/>
        </p:blipFill>
        <p:spPr>
          <a:xfrm>
            <a:off x="8630336" y="6430688"/>
            <a:ext cx="540703" cy="427311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28054DC1-864E-4AD4-860F-69C14D059C30}"/>
              </a:ext>
            </a:extLst>
          </p:cNvPr>
          <p:cNvGrpSpPr/>
          <p:nvPr userDrawn="1"/>
        </p:nvGrpSpPr>
        <p:grpSpPr>
          <a:xfrm>
            <a:off x="10776698" y="5942058"/>
            <a:ext cx="566335" cy="536483"/>
            <a:chOff x="10306468" y="5436008"/>
            <a:chExt cx="1078509" cy="1021661"/>
          </a:xfrm>
        </p:grpSpPr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B0CAA7EC-F92F-423F-BBFE-11C6E7C7CB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306468" y="5436008"/>
              <a:ext cx="970355" cy="970356"/>
            </a:xfrm>
            <a:prstGeom prst="rect">
              <a:avLst/>
            </a:prstGeom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C5678A1-D2CA-4D4C-A717-7A64928CF9E1}"/>
                </a:ext>
              </a:extLst>
            </p:cNvPr>
            <p:cNvSpPr/>
            <p:nvPr userDrawn="1"/>
          </p:nvSpPr>
          <p:spPr>
            <a:xfrm>
              <a:off x="11009355" y="6082047"/>
              <a:ext cx="375622" cy="375622"/>
            </a:xfrm>
            <a:prstGeom prst="ellipse">
              <a:avLst/>
            </a:prstGeom>
            <a:solidFill>
              <a:srgbClr val="FFC24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pic>
        <p:nvPicPr>
          <p:cNvPr id="13" name="그래픽 12">
            <a:extLst>
              <a:ext uri="{FF2B5EF4-FFF2-40B4-BE49-F238E27FC236}">
                <a16:creationId xmlns:a16="http://schemas.microsoft.com/office/drawing/2014/main" id="{AD94F121-E089-412F-B5B1-66E0A98EF3A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6408" y="5891105"/>
            <a:ext cx="255043" cy="288000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88F325AC-E3B3-4828-90B5-1A22BF1101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7516"/>
          <a:stretch/>
        </p:blipFill>
        <p:spPr>
          <a:xfrm>
            <a:off x="2247989" y="1"/>
            <a:ext cx="493633" cy="528511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29A177C5-9434-4F48-AB29-33B0F439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803948" y="1"/>
            <a:ext cx="1945501" cy="519445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4CBBD8EB-D2B0-42A8-A7F5-96A9746E7E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10994563" y="1"/>
            <a:ext cx="1196984" cy="961458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4C9B1934-3911-48A7-B844-F63BD4B3F0FA}"/>
              </a:ext>
            </a:extLst>
          </p:cNvPr>
          <p:cNvSpPr/>
          <p:nvPr userDrawn="1"/>
        </p:nvSpPr>
        <p:spPr>
          <a:xfrm>
            <a:off x="10512166" y="249032"/>
            <a:ext cx="279480" cy="279480"/>
          </a:xfrm>
          <a:prstGeom prst="ellipse">
            <a:avLst/>
          </a:prstGeom>
          <a:solidFill>
            <a:srgbClr val="83E4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BC3E4434-BCA1-4FBA-8BAA-986254C827F7}"/>
              </a:ext>
            </a:extLst>
          </p:cNvPr>
          <p:cNvSpPr/>
          <p:nvPr userDrawn="1"/>
        </p:nvSpPr>
        <p:spPr>
          <a:xfrm>
            <a:off x="625911" y="6301588"/>
            <a:ext cx="335873" cy="335873"/>
          </a:xfrm>
          <a:prstGeom prst="donut">
            <a:avLst/>
          </a:prstGeom>
          <a:solidFill>
            <a:srgbClr val="2C5B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22" name="Graphic 3">
            <a:hlinkClick r:id="rId18"/>
            <a:extLst>
              <a:ext uri="{FF2B5EF4-FFF2-40B4-BE49-F238E27FC236}">
                <a16:creationId xmlns:a16="http://schemas.microsoft.com/office/drawing/2014/main" id="{D58C9E59-E96E-4EA4-BDE1-218179FEF7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4" name="TextBox 23">
            <a:hlinkClick r:id="rId21"/>
            <a:extLst>
              <a:ext uri="{FF2B5EF4-FFF2-40B4-BE49-F238E27FC236}">
                <a16:creationId xmlns:a16="http://schemas.microsoft.com/office/drawing/2014/main" id="{FACDC172-6A54-45DA-9252-0C5D78955A9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73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B4C95CD3-95D5-4080-9F3D-052D52BA3F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442099" y="1"/>
            <a:ext cx="1945501" cy="519445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6E0973D9-16EB-4FBE-B622-05504B536B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" y="1"/>
            <a:ext cx="1196984" cy="961458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7E5FBBD3-0147-41AC-A5C7-8B2316274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4726"/>
          <a:stretch/>
        </p:blipFill>
        <p:spPr>
          <a:xfrm flipH="1">
            <a:off x="1321823" y="6148091"/>
            <a:ext cx="1656348" cy="709909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D15BDCF9-3BBF-4F11-9A03-2B0DD0AC2DE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" y="5562600"/>
            <a:ext cx="1654061" cy="129540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3A074589-12AB-4145-BB9B-9700003D8D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4726"/>
          <a:stretch/>
        </p:blipFill>
        <p:spPr>
          <a:xfrm>
            <a:off x="9213377" y="6148091"/>
            <a:ext cx="1656348" cy="709909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A608A1CD-6205-4374-BB87-6FF24B10673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7486" y="5562600"/>
            <a:ext cx="1654061" cy="12954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4E3EE029-D606-4B90-AC7A-897E3A274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39116"/>
          <a:stretch/>
        </p:blipFill>
        <p:spPr>
          <a:xfrm>
            <a:off x="8630336" y="6430688"/>
            <a:ext cx="540703" cy="427311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28054DC1-864E-4AD4-860F-69C14D059C30}"/>
              </a:ext>
            </a:extLst>
          </p:cNvPr>
          <p:cNvGrpSpPr/>
          <p:nvPr userDrawn="1"/>
        </p:nvGrpSpPr>
        <p:grpSpPr>
          <a:xfrm>
            <a:off x="10776698" y="5942058"/>
            <a:ext cx="566335" cy="536483"/>
            <a:chOff x="10306468" y="5436008"/>
            <a:chExt cx="1078509" cy="1021661"/>
          </a:xfrm>
        </p:grpSpPr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B0CAA7EC-F92F-423F-BBFE-11C6E7C7CB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306468" y="5436008"/>
              <a:ext cx="970355" cy="970356"/>
            </a:xfrm>
            <a:prstGeom prst="rect">
              <a:avLst/>
            </a:prstGeom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C5678A1-D2CA-4D4C-A717-7A64928CF9E1}"/>
                </a:ext>
              </a:extLst>
            </p:cNvPr>
            <p:cNvSpPr/>
            <p:nvPr userDrawn="1"/>
          </p:nvSpPr>
          <p:spPr>
            <a:xfrm>
              <a:off x="11009355" y="6082047"/>
              <a:ext cx="375622" cy="375622"/>
            </a:xfrm>
            <a:prstGeom prst="ellipse">
              <a:avLst/>
            </a:prstGeom>
            <a:solidFill>
              <a:srgbClr val="FFC24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pic>
        <p:nvPicPr>
          <p:cNvPr id="13" name="그래픽 12">
            <a:extLst>
              <a:ext uri="{FF2B5EF4-FFF2-40B4-BE49-F238E27FC236}">
                <a16:creationId xmlns:a16="http://schemas.microsoft.com/office/drawing/2014/main" id="{AD94F121-E089-412F-B5B1-66E0A98EF3A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6408" y="5891105"/>
            <a:ext cx="255043" cy="288000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88F325AC-E3B3-4828-90B5-1A22BF1101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7516"/>
          <a:stretch/>
        </p:blipFill>
        <p:spPr>
          <a:xfrm>
            <a:off x="2247989" y="1"/>
            <a:ext cx="493633" cy="528511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29A177C5-9434-4F48-AB29-33B0F439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803948" y="1"/>
            <a:ext cx="1945501" cy="519445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4CBBD8EB-D2B0-42A8-A7F5-96A9746E7E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10994563" y="1"/>
            <a:ext cx="1196984" cy="961458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4C9B1934-3911-48A7-B844-F63BD4B3F0FA}"/>
              </a:ext>
            </a:extLst>
          </p:cNvPr>
          <p:cNvSpPr/>
          <p:nvPr userDrawn="1"/>
        </p:nvSpPr>
        <p:spPr>
          <a:xfrm>
            <a:off x="10512166" y="249032"/>
            <a:ext cx="279480" cy="279480"/>
          </a:xfrm>
          <a:prstGeom prst="ellipse">
            <a:avLst/>
          </a:prstGeom>
          <a:solidFill>
            <a:srgbClr val="83E4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BC3E4434-BCA1-4FBA-8BAA-986254C827F7}"/>
              </a:ext>
            </a:extLst>
          </p:cNvPr>
          <p:cNvSpPr/>
          <p:nvPr userDrawn="1"/>
        </p:nvSpPr>
        <p:spPr>
          <a:xfrm>
            <a:off x="625911" y="6301588"/>
            <a:ext cx="335873" cy="335873"/>
          </a:xfrm>
          <a:prstGeom prst="donut">
            <a:avLst/>
          </a:prstGeom>
          <a:solidFill>
            <a:srgbClr val="2C5B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2" name="그림 개체 틀 12">
            <a:extLst>
              <a:ext uri="{FF2B5EF4-FFF2-40B4-BE49-F238E27FC236}">
                <a16:creationId xmlns:a16="http://schemas.microsoft.com/office/drawing/2014/main" id="{8AEEB117-4816-459D-892A-F4C9911620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67571" y="1651001"/>
            <a:ext cx="3987806" cy="398779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4" name="Graphic 3">
            <a:hlinkClick r:id="rId18"/>
            <a:extLst>
              <a:ext uri="{FF2B5EF4-FFF2-40B4-BE49-F238E27FC236}">
                <a16:creationId xmlns:a16="http://schemas.microsoft.com/office/drawing/2014/main" id="{1485F5C6-AEEB-4480-B750-8951024756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21"/>
            <a:extLst>
              <a:ext uri="{FF2B5EF4-FFF2-40B4-BE49-F238E27FC236}">
                <a16:creationId xmlns:a16="http://schemas.microsoft.com/office/drawing/2014/main" id="{B4F13635-3F84-4FE1-8680-5120FAE134F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71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B4C95CD3-95D5-4080-9F3D-052D52BA3F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442099" y="1"/>
            <a:ext cx="1945501" cy="519445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6E0973D9-16EB-4FBE-B622-05504B536B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" y="1"/>
            <a:ext cx="1196984" cy="961458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7E5FBBD3-0147-41AC-A5C7-8B2316274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4726"/>
          <a:stretch/>
        </p:blipFill>
        <p:spPr>
          <a:xfrm flipH="1">
            <a:off x="1321823" y="6148091"/>
            <a:ext cx="1656348" cy="709909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D15BDCF9-3BBF-4F11-9A03-2B0DD0AC2DE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" y="5562600"/>
            <a:ext cx="1654061" cy="129540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3A074589-12AB-4145-BB9B-9700003D8D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4726"/>
          <a:stretch/>
        </p:blipFill>
        <p:spPr>
          <a:xfrm>
            <a:off x="9213377" y="6148091"/>
            <a:ext cx="1656348" cy="709909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A608A1CD-6205-4374-BB87-6FF24B10673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7486" y="5562600"/>
            <a:ext cx="1654061" cy="12954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4E3EE029-D606-4B90-AC7A-897E3A274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39116"/>
          <a:stretch/>
        </p:blipFill>
        <p:spPr>
          <a:xfrm>
            <a:off x="8630336" y="6430688"/>
            <a:ext cx="540703" cy="427311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28054DC1-864E-4AD4-860F-69C14D059C30}"/>
              </a:ext>
            </a:extLst>
          </p:cNvPr>
          <p:cNvGrpSpPr/>
          <p:nvPr userDrawn="1"/>
        </p:nvGrpSpPr>
        <p:grpSpPr>
          <a:xfrm>
            <a:off x="10776698" y="5942058"/>
            <a:ext cx="566335" cy="536483"/>
            <a:chOff x="10306468" y="5436008"/>
            <a:chExt cx="1078509" cy="1021661"/>
          </a:xfrm>
        </p:grpSpPr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B0CAA7EC-F92F-423F-BBFE-11C6E7C7CB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306468" y="5436008"/>
              <a:ext cx="970355" cy="970356"/>
            </a:xfrm>
            <a:prstGeom prst="rect">
              <a:avLst/>
            </a:prstGeom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C5678A1-D2CA-4D4C-A717-7A64928CF9E1}"/>
                </a:ext>
              </a:extLst>
            </p:cNvPr>
            <p:cNvSpPr/>
            <p:nvPr userDrawn="1"/>
          </p:nvSpPr>
          <p:spPr>
            <a:xfrm>
              <a:off x="11009355" y="6082047"/>
              <a:ext cx="375622" cy="375622"/>
            </a:xfrm>
            <a:prstGeom prst="ellipse">
              <a:avLst/>
            </a:prstGeom>
            <a:solidFill>
              <a:srgbClr val="FFC24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pic>
        <p:nvPicPr>
          <p:cNvPr id="13" name="그래픽 12">
            <a:extLst>
              <a:ext uri="{FF2B5EF4-FFF2-40B4-BE49-F238E27FC236}">
                <a16:creationId xmlns:a16="http://schemas.microsoft.com/office/drawing/2014/main" id="{AD94F121-E089-412F-B5B1-66E0A98EF3A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6408" y="5891105"/>
            <a:ext cx="255043" cy="288000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88F325AC-E3B3-4828-90B5-1A22BF1101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7516"/>
          <a:stretch/>
        </p:blipFill>
        <p:spPr>
          <a:xfrm>
            <a:off x="2247989" y="1"/>
            <a:ext cx="493633" cy="528511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29A177C5-9434-4F48-AB29-33B0F439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803948" y="1"/>
            <a:ext cx="1945501" cy="519445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4CBBD8EB-D2B0-42A8-A7F5-96A9746E7E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10994563" y="1"/>
            <a:ext cx="1196984" cy="961458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4C9B1934-3911-48A7-B844-F63BD4B3F0FA}"/>
              </a:ext>
            </a:extLst>
          </p:cNvPr>
          <p:cNvSpPr/>
          <p:nvPr userDrawn="1"/>
        </p:nvSpPr>
        <p:spPr>
          <a:xfrm>
            <a:off x="10512166" y="249032"/>
            <a:ext cx="279480" cy="279480"/>
          </a:xfrm>
          <a:prstGeom prst="ellipse">
            <a:avLst/>
          </a:prstGeom>
          <a:solidFill>
            <a:srgbClr val="83E4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BC3E4434-BCA1-4FBA-8BAA-986254C827F7}"/>
              </a:ext>
            </a:extLst>
          </p:cNvPr>
          <p:cNvSpPr/>
          <p:nvPr userDrawn="1"/>
        </p:nvSpPr>
        <p:spPr>
          <a:xfrm>
            <a:off x="625911" y="6301588"/>
            <a:ext cx="335873" cy="335873"/>
          </a:xfrm>
          <a:prstGeom prst="donut">
            <a:avLst/>
          </a:prstGeom>
          <a:solidFill>
            <a:srgbClr val="2C5B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2" name="그림 개체 틀 4">
            <a:extLst>
              <a:ext uri="{FF2B5EF4-FFF2-40B4-BE49-F238E27FC236}">
                <a16:creationId xmlns:a16="http://schemas.microsoft.com/office/drawing/2014/main" id="{4FF77FA1-79F4-440F-8310-C62C45D9808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85941" y="1733133"/>
            <a:ext cx="2870200" cy="2608942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4" name="그림 개체 틀 4">
            <a:extLst>
              <a:ext uri="{FF2B5EF4-FFF2-40B4-BE49-F238E27FC236}">
                <a16:creationId xmlns:a16="http://schemas.microsoft.com/office/drawing/2014/main" id="{57D3B691-A30C-41F4-892F-7ADABFD31D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60900" y="1733133"/>
            <a:ext cx="2870200" cy="2608942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8" name="그림 개체 틀 4">
            <a:extLst>
              <a:ext uri="{FF2B5EF4-FFF2-40B4-BE49-F238E27FC236}">
                <a16:creationId xmlns:a16="http://schemas.microsoft.com/office/drawing/2014/main" id="{B410FBD8-6E77-4E51-A6CB-B2133062EF5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11227" y="1733133"/>
            <a:ext cx="2870200" cy="2608942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9" name="Graphic 3">
            <a:hlinkClick r:id="rId18"/>
            <a:extLst>
              <a:ext uri="{FF2B5EF4-FFF2-40B4-BE49-F238E27FC236}">
                <a16:creationId xmlns:a16="http://schemas.microsoft.com/office/drawing/2014/main" id="{DA9249B9-B786-48BE-859A-FD2E39405D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0" name="TextBox 29">
            <a:hlinkClick r:id="rId21"/>
            <a:extLst>
              <a:ext uri="{FF2B5EF4-FFF2-40B4-BE49-F238E27FC236}">
                <a16:creationId xmlns:a16="http://schemas.microsoft.com/office/drawing/2014/main" id="{9FD30414-591F-427E-9AF8-A40591961F32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40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B4C95CD3-95D5-4080-9F3D-052D52BA3F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442099" y="1"/>
            <a:ext cx="1945501" cy="519445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6E0973D9-16EB-4FBE-B622-05504B536B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" y="1"/>
            <a:ext cx="1196984" cy="961458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7E5FBBD3-0147-41AC-A5C7-8B2316274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4726"/>
          <a:stretch/>
        </p:blipFill>
        <p:spPr>
          <a:xfrm flipH="1">
            <a:off x="1321823" y="6148091"/>
            <a:ext cx="1656348" cy="709909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D15BDCF9-3BBF-4F11-9A03-2B0DD0AC2DE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" y="5562600"/>
            <a:ext cx="1654061" cy="129540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3A074589-12AB-4145-BB9B-9700003D8D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4726"/>
          <a:stretch/>
        </p:blipFill>
        <p:spPr>
          <a:xfrm>
            <a:off x="9213377" y="6148091"/>
            <a:ext cx="1656348" cy="709909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A608A1CD-6205-4374-BB87-6FF24B10673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7486" y="5562600"/>
            <a:ext cx="1654061" cy="12954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4E3EE029-D606-4B90-AC7A-897E3A274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39116"/>
          <a:stretch/>
        </p:blipFill>
        <p:spPr>
          <a:xfrm>
            <a:off x="8630336" y="6430688"/>
            <a:ext cx="540703" cy="427311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28054DC1-864E-4AD4-860F-69C14D059C30}"/>
              </a:ext>
            </a:extLst>
          </p:cNvPr>
          <p:cNvGrpSpPr/>
          <p:nvPr userDrawn="1"/>
        </p:nvGrpSpPr>
        <p:grpSpPr>
          <a:xfrm>
            <a:off x="10776698" y="5942058"/>
            <a:ext cx="566335" cy="536483"/>
            <a:chOff x="10306468" y="5436008"/>
            <a:chExt cx="1078509" cy="1021661"/>
          </a:xfrm>
        </p:grpSpPr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B0CAA7EC-F92F-423F-BBFE-11C6E7C7CB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306468" y="5436008"/>
              <a:ext cx="970355" cy="970356"/>
            </a:xfrm>
            <a:prstGeom prst="rect">
              <a:avLst/>
            </a:prstGeom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C5678A1-D2CA-4D4C-A717-7A64928CF9E1}"/>
                </a:ext>
              </a:extLst>
            </p:cNvPr>
            <p:cNvSpPr/>
            <p:nvPr userDrawn="1"/>
          </p:nvSpPr>
          <p:spPr>
            <a:xfrm>
              <a:off x="11009355" y="6082047"/>
              <a:ext cx="375622" cy="375622"/>
            </a:xfrm>
            <a:prstGeom prst="ellipse">
              <a:avLst/>
            </a:prstGeom>
            <a:solidFill>
              <a:srgbClr val="FFC24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pic>
        <p:nvPicPr>
          <p:cNvPr id="13" name="그래픽 12">
            <a:extLst>
              <a:ext uri="{FF2B5EF4-FFF2-40B4-BE49-F238E27FC236}">
                <a16:creationId xmlns:a16="http://schemas.microsoft.com/office/drawing/2014/main" id="{AD94F121-E089-412F-B5B1-66E0A98EF3A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6408" y="5891105"/>
            <a:ext cx="255043" cy="288000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88F325AC-E3B3-4828-90B5-1A22BF1101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7516"/>
          <a:stretch/>
        </p:blipFill>
        <p:spPr>
          <a:xfrm>
            <a:off x="2247989" y="1"/>
            <a:ext cx="493633" cy="528511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29A177C5-9434-4F48-AB29-33B0F439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803948" y="1"/>
            <a:ext cx="1945501" cy="519445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4CBBD8EB-D2B0-42A8-A7F5-96A9746E7E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10994563" y="1"/>
            <a:ext cx="1196984" cy="961458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4C9B1934-3911-48A7-B844-F63BD4B3F0FA}"/>
              </a:ext>
            </a:extLst>
          </p:cNvPr>
          <p:cNvSpPr/>
          <p:nvPr userDrawn="1"/>
        </p:nvSpPr>
        <p:spPr>
          <a:xfrm>
            <a:off x="10512166" y="249032"/>
            <a:ext cx="279480" cy="279480"/>
          </a:xfrm>
          <a:prstGeom prst="ellipse">
            <a:avLst/>
          </a:prstGeom>
          <a:solidFill>
            <a:srgbClr val="83E4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BC3E4434-BCA1-4FBA-8BAA-986254C827F7}"/>
              </a:ext>
            </a:extLst>
          </p:cNvPr>
          <p:cNvSpPr/>
          <p:nvPr userDrawn="1"/>
        </p:nvSpPr>
        <p:spPr>
          <a:xfrm>
            <a:off x="625911" y="6301588"/>
            <a:ext cx="335873" cy="335873"/>
          </a:xfrm>
          <a:prstGeom prst="donut">
            <a:avLst/>
          </a:prstGeom>
          <a:solidFill>
            <a:srgbClr val="2C5B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2" name="그림 개체 틀 4">
            <a:extLst>
              <a:ext uri="{FF2B5EF4-FFF2-40B4-BE49-F238E27FC236}">
                <a16:creationId xmlns:a16="http://schemas.microsoft.com/office/drawing/2014/main" id="{2645F2DE-D374-4752-8469-625C978380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03973" y="2075240"/>
            <a:ext cx="2384054" cy="238405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4" name="그림 개체 틀 4">
            <a:extLst>
              <a:ext uri="{FF2B5EF4-FFF2-40B4-BE49-F238E27FC236}">
                <a16:creationId xmlns:a16="http://schemas.microsoft.com/office/drawing/2014/main" id="{91D21704-FD5B-4293-A927-01C51A20CC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57473" y="2075240"/>
            <a:ext cx="2384054" cy="238405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8" name="그림 개체 틀 4">
            <a:extLst>
              <a:ext uri="{FF2B5EF4-FFF2-40B4-BE49-F238E27FC236}">
                <a16:creationId xmlns:a16="http://schemas.microsoft.com/office/drawing/2014/main" id="{B855058A-D28C-4907-A108-55294C3F83E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50473" y="2075240"/>
            <a:ext cx="2384054" cy="238405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9" name="Graphic 3">
            <a:hlinkClick r:id="rId18"/>
            <a:extLst>
              <a:ext uri="{FF2B5EF4-FFF2-40B4-BE49-F238E27FC236}">
                <a16:creationId xmlns:a16="http://schemas.microsoft.com/office/drawing/2014/main" id="{850C698F-9CCA-40EC-86EC-A29438F45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0" name="TextBox 29">
            <a:hlinkClick r:id="rId21"/>
            <a:extLst>
              <a:ext uri="{FF2B5EF4-FFF2-40B4-BE49-F238E27FC236}">
                <a16:creationId xmlns:a16="http://schemas.microsoft.com/office/drawing/2014/main" id="{4322B388-1682-4A04-977E-EECDF85942E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26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4">
            <a:extLst>
              <a:ext uri="{FF2B5EF4-FFF2-40B4-BE49-F238E27FC236}">
                <a16:creationId xmlns:a16="http://schemas.microsoft.com/office/drawing/2014/main" id="{6D023076-0136-4241-B427-334187939B7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7E5FBBD3-0147-41AC-A5C7-8B2316274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4726"/>
          <a:stretch/>
        </p:blipFill>
        <p:spPr>
          <a:xfrm flipH="1">
            <a:off x="1321823" y="6148091"/>
            <a:ext cx="1656348" cy="709909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D15BDCF9-3BBF-4F11-9A03-2B0DD0AC2D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5562600"/>
            <a:ext cx="1654061" cy="129540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3A074589-12AB-4145-BB9B-9700003D8D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4726"/>
          <a:stretch/>
        </p:blipFill>
        <p:spPr>
          <a:xfrm>
            <a:off x="9213377" y="6148091"/>
            <a:ext cx="1656348" cy="709909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A608A1CD-6205-4374-BB87-6FF24B1067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7486" y="5562600"/>
            <a:ext cx="1654061" cy="12954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4E3EE029-D606-4B90-AC7A-897E3A274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39116"/>
          <a:stretch/>
        </p:blipFill>
        <p:spPr>
          <a:xfrm>
            <a:off x="8630336" y="6430688"/>
            <a:ext cx="540703" cy="427311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28054DC1-864E-4AD4-860F-69C14D059C30}"/>
              </a:ext>
            </a:extLst>
          </p:cNvPr>
          <p:cNvGrpSpPr/>
          <p:nvPr userDrawn="1"/>
        </p:nvGrpSpPr>
        <p:grpSpPr>
          <a:xfrm>
            <a:off x="10776698" y="5942058"/>
            <a:ext cx="566335" cy="536483"/>
            <a:chOff x="10306468" y="5436008"/>
            <a:chExt cx="1078509" cy="1021661"/>
          </a:xfrm>
        </p:grpSpPr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B0CAA7EC-F92F-423F-BBFE-11C6E7C7CB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306468" y="5436008"/>
              <a:ext cx="970355" cy="970356"/>
            </a:xfrm>
            <a:prstGeom prst="rect">
              <a:avLst/>
            </a:prstGeom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C5678A1-D2CA-4D4C-A717-7A64928CF9E1}"/>
                </a:ext>
              </a:extLst>
            </p:cNvPr>
            <p:cNvSpPr/>
            <p:nvPr userDrawn="1"/>
          </p:nvSpPr>
          <p:spPr>
            <a:xfrm>
              <a:off x="11009355" y="6082047"/>
              <a:ext cx="375622" cy="375622"/>
            </a:xfrm>
            <a:prstGeom prst="ellipse">
              <a:avLst/>
            </a:prstGeom>
            <a:solidFill>
              <a:srgbClr val="FFC24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pic>
        <p:nvPicPr>
          <p:cNvPr id="13" name="그래픽 12">
            <a:extLst>
              <a:ext uri="{FF2B5EF4-FFF2-40B4-BE49-F238E27FC236}">
                <a16:creationId xmlns:a16="http://schemas.microsoft.com/office/drawing/2014/main" id="{AD94F121-E089-412F-B5B1-66E0A98EF3A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408" y="5891105"/>
            <a:ext cx="255043" cy="288000"/>
          </a:xfrm>
          <a:prstGeom prst="rect">
            <a:avLst/>
          </a:prstGeom>
        </p:spPr>
      </p:pic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BC3E4434-BCA1-4FBA-8BAA-986254C827F7}"/>
              </a:ext>
            </a:extLst>
          </p:cNvPr>
          <p:cNvSpPr/>
          <p:nvPr userDrawn="1"/>
        </p:nvSpPr>
        <p:spPr>
          <a:xfrm>
            <a:off x="625911" y="6301588"/>
            <a:ext cx="335873" cy="335873"/>
          </a:xfrm>
          <a:prstGeom prst="donut">
            <a:avLst/>
          </a:prstGeom>
          <a:solidFill>
            <a:srgbClr val="2C5B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5" name="Graphic 3">
            <a:hlinkClick r:id="rId12"/>
            <a:extLst>
              <a:ext uri="{FF2B5EF4-FFF2-40B4-BE49-F238E27FC236}">
                <a16:creationId xmlns:a16="http://schemas.microsoft.com/office/drawing/2014/main" id="{1DCD9452-978A-4FA4-A0DD-138297B5BF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6" name="TextBox 15">
            <a:hlinkClick r:id="rId15"/>
            <a:extLst>
              <a:ext uri="{FF2B5EF4-FFF2-40B4-BE49-F238E27FC236}">
                <a16:creationId xmlns:a16="http://schemas.microsoft.com/office/drawing/2014/main" id="{3F8A81B8-5A57-4B99-B24B-E42DD415130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487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B4C95CD3-95D5-4080-9F3D-052D52BA3F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442099" y="1"/>
            <a:ext cx="1945501" cy="519445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6E0973D9-16EB-4FBE-B622-05504B536B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" y="1"/>
            <a:ext cx="1196984" cy="961458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7E5FBBD3-0147-41AC-A5C7-8B2316274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4726"/>
          <a:stretch/>
        </p:blipFill>
        <p:spPr>
          <a:xfrm flipH="1">
            <a:off x="1321823" y="6148091"/>
            <a:ext cx="1656348" cy="709909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D15BDCF9-3BBF-4F11-9A03-2B0DD0AC2DE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" y="5562600"/>
            <a:ext cx="1654061" cy="129540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3A074589-12AB-4145-BB9B-9700003D8D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4726"/>
          <a:stretch/>
        </p:blipFill>
        <p:spPr>
          <a:xfrm>
            <a:off x="9213377" y="6148091"/>
            <a:ext cx="1656348" cy="709909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A608A1CD-6205-4374-BB87-6FF24B10673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7486" y="5562600"/>
            <a:ext cx="1654061" cy="12954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4E3EE029-D606-4B90-AC7A-897E3A274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39116"/>
          <a:stretch/>
        </p:blipFill>
        <p:spPr>
          <a:xfrm>
            <a:off x="8630336" y="6430688"/>
            <a:ext cx="540703" cy="427311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28054DC1-864E-4AD4-860F-69C14D059C30}"/>
              </a:ext>
            </a:extLst>
          </p:cNvPr>
          <p:cNvGrpSpPr/>
          <p:nvPr userDrawn="1"/>
        </p:nvGrpSpPr>
        <p:grpSpPr>
          <a:xfrm>
            <a:off x="10776698" y="5942058"/>
            <a:ext cx="566335" cy="536483"/>
            <a:chOff x="10306468" y="5436008"/>
            <a:chExt cx="1078509" cy="1021661"/>
          </a:xfrm>
        </p:grpSpPr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B0CAA7EC-F92F-423F-BBFE-11C6E7C7CB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306468" y="5436008"/>
              <a:ext cx="970355" cy="970356"/>
            </a:xfrm>
            <a:prstGeom prst="rect">
              <a:avLst/>
            </a:prstGeom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C5678A1-D2CA-4D4C-A717-7A64928CF9E1}"/>
                </a:ext>
              </a:extLst>
            </p:cNvPr>
            <p:cNvSpPr/>
            <p:nvPr userDrawn="1"/>
          </p:nvSpPr>
          <p:spPr>
            <a:xfrm>
              <a:off x="11009355" y="6082047"/>
              <a:ext cx="375622" cy="375622"/>
            </a:xfrm>
            <a:prstGeom prst="ellipse">
              <a:avLst/>
            </a:prstGeom>
            <a:solidFill>
              <a:srgbClr val="FFC24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pic>
        <p:nvPicPr>
          <p:cNvPr id="13" name="그래픽 12">
            <a:extLst>
              <a:ext uri="{FF2B5EF4-FFF2-40B4-BE49-F238E27FC236}">
                <a16:creationId xmlns:a16="http://schemas.microsoft.com/office/drawing/2014/main" id="{AD94F121-E089-412F-B5B1-66E0A98EF3A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6408" y="5891105"/>
            <a:ext cx="255043" cy="288000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88F325AC-E3B3-4828-90B5-1A22BF1101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7516"/>
          <a:stretch/>
        </p:blipFill>
        <p:spPr>
          <a:xfrm>
            <a:off x="2247989" y="1"/>
            <a:ext cx="493633" cy="528511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29A177C5-9434-4F48-AB29-33B0F439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803948" y="1"/>
            <a:ext cx="1945501" cy="519445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4CBBD8EB-D2B0-42A8-A7F5-96A9746E7E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10994563" y="1"/>
            <a:ext cx="1196984" cy="961458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4C9B1934-3911-48A7-B844-F63BD4B3F0FA}"/>
              </a:ext>
            </a:extLst>
          </p:cNvPr>
          <p:cNvSpPr/>
          <p:nvPr userDrawn="1"/>
        </p:nvSpPr>
        <p:spPr>
          <a:xfrm>
            <a:off x="10512166" y="249032"/>
            <a:ext cx="279480" cy="279480"/>
          </a:xfrm>
          <a:prstGeom prst="ellipse">
            <a:avLst/>
          </a:prstGeom>
          <a:solidFill>
            <a:srgbClr val="83E4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BC3E4434-BCA1-4FBA-8BAA-986254C827F7}"/>
              </a:ext>
            </a:extLst>
          </p:cNvPr>
          <p:cNvSpPr/>
          <p:nvPr userDrawn="1"/>
        </p:nvSpPr>
        <p:spPr>
          <a:xfrm>
            <a:off x="625911" y="6301588"/>
            <a:ext cx="335873" cy="335873"/>
          </a:xfrm>
          <a:prstGeom prst="donut">
            <a:avLst/>
          </a:prstGeom>
          <a:solidFill>
            <a:srgbClr val="2C5B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28" name="Graphic 3">
            <a:hlinkClick r:id="rId18"/>
            <a:extLst>
              <a:ext uri="{FF2B5EF4-FFF2-40B4-BE49-F238E27FC236}">
                <a16:creationId xmlns:a16="http://schemas.microsoft.com/office/drawing/2014/main" id="{D76DC26C-DD8A-44A1-AFD9-128C7B96F7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9" name="TextBox 28">
            <a:hlinkClick r:id="rId21"/>
            <a:extLst>
              <a:ext uri="{FF2B5EF4-FFF2-40B4-BE49-F238E27FC236}">
                <a16:creationId xmlns:a16="http://schemas.microsoft.com/office/drawing/2014/main" id="{0789346C-A093-45D2-9EB7-C07B23B7ED6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그림 개체 틀 11">
            <a:extLst>
              <a:ext uri="{FF2B5EF4-FFF2-40B4-BE49-F238E27FC236}">
                <a16:creationId xmlns:a16="http://schemas.microsoft.com/office/drawing/2014/main" id="{E47B0FA0-383E-412A-82B5-2E23D1314A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47522" y="1036751"/>
            <a:ext cx="2252483" cy="4928738"/>
          </a:xfrm>
          <a:prstGeom prst="roundRect">
            <a:avLst>
              <a:gd name="adj" fmla="val 1345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023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B4C95CD3-95D5-4080-9F3D-052D52BA3F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442099" y="1"/>
            <a:ext cx="1945501" cy="519445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6E0973D9-16EB-4FBE-B622-05504B536B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" y="1"/>
            <a:ext cx="1196984" cy="961458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7E5FBBD3-0147-41AC-A5C7-8B2316274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4726"/>
          <a:stretch/>
        </p:blipFill>
        <p:spPr>
          <a:xfrm flipH="1">
            <a:off x="1321823" y="6148091"/>
            <a:ext cx="1656348" cy="709909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D15BDCF9-3BBF-4F11-9A03-2B0DD0AC2DE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" y="5562600"/>
            <a:ext cx="1654061" cy="129540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3A074589-12AB-4145-BB9B-9700003D8D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4726"/>
          <a:stretch/>
        </p:blipFill>
        <p:spPr>
          <a:xfrm>
            <a:off x="9213377" y="6148091"/>
            <a:ext cx="1656348" cy="709909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A608A1CD-6205-4374-BB87-6FF24B10673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7486" y="5562600"/>
            <a:ext cx="1654061" cy="12954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4E3EE029-D606-4B90-AC7A-897E3A274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39116"/>
          <a:stretch/>
        </p:blipFill>
        <p:spPr>
          <a:xfrm>
            <a:off x="8630336" y="6430688"/>
            <a:ext cx="540703" cy="427311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28054DC1-864E-4AD4-860F-69C14D059C30}"/>
              </a:ext>
            </a:extLst>
          </p:cNvPr>
          <p:cNvGrpSpPr/>
          <p:nvPr userDrawn="1"/>
        </p:nvGrpSpPr>
        <p:grpSpPr>
          <a:xfrm>
            <a:off x="10776698" y="5942058"/>
            <a:ext cx="566335" cy="536483"/>
            <a:chOff x="10306468" y="5436008"/>
            <a:chExt cx="1078509" cy="1021661"/>
          </a:xfrm>
        </p:grpSpPr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B0CAA7EC-F92F-423F-BBFE-11C6E7C7CB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306468" y="5436008"/>
              <a:ext cx="970355" cy="970356"/>
            </a:xfrm>
            <a:prstGeom prst="rect">
              <a:avLst/>
            </a:prstGeom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C5678A1-D2CA-4D4C-A717-7A64928CF9E1}"/>
                </a:ext>
              </a:extLst>
            </p:cNvPr>
            <p:cNvSpPr/>
            <p:nvPr userDrawn="1"/>
          </p:nvSpPr>
          <p:spPr>
            <a:xfrm>
              <a:off x="11009355" y="6082047"/>
              <a:ext cx="375622" cy="375622"/>
            </a:xfrm>
            <a:prstGeom prst="ellipse">
              <a:avLst/>
            </a:prstGeom>
            <a:solidFill>
              <a:srgbClr val="FFC24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pic>
        <p:nvPicPr>
          <p:cNvPr id="13" name="그래픽 12">
            <a:extLst>
              <a:ext uri="{FF2B5EF4-FFF2-40B4-BE49-F238E27FC236}">
                <a16:creationId xmlns:a16="http://schemas.microsoft.com/office/drawing/2014/main" id="{AD94F121-E089-412F-B5B1-66E0A98EF3A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6408" y="5891105"/>
            <a:ext cx="255043" cy="288000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88F325AC-E3B3-4828-90B5-1A22BF1101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7516"/>
          <a:stretch/>
        </p:blipFill>
        <p:spPr>
          <a:xfrm>
            <a:off x="2247989" y="1"/>
            <a:ext cx="493633" cy="528511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29A177C5-9434-4F48-AB29-33B0F439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803948" y="1"/>
            <a:ext cx="1945501" cy="519445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4CBBD8EB-D2B0-42A8-A7F5-96A9746E7E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10994563" y="1"/>
            <a:ext cx="1196984" cy="961458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4C9B1934-3911-48A7-B844-F63BD4B3F0FA}"/>
              </a:ext>
            </a:extLst>
          </p:cNvPr>
          <p:cNvSpPr/>
          <p:nvPr userDrawn="1"/>
        </p:nvSpPr>
        <p:spPr>
          <a:xfrm>
            <a:off x="10512166" y="249032"/>
            <a:ext cx="279480" cy="279480"/>
          </a:xfrm>
          <a:prstGeom prst="ellipse">
            <a:avLst/>
          </a:prstGeom>
          <a:solidFill>
            <a:srgbClr val="83E4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BC3E4434-BCA1-4FBA-8BAA-986254C827F7}"/>
              </a:ext>
            </a:extLst>
          </p:cNvPr>
          <p:cNvSpPr/>
          <p:nvPr userDrawn="1"/>
        </p:nvSpPr>
        <p:spPr>
          <a:xfrm>
            <a:off x="625911" y="6301588"/>
            <a:ext cx="335873" cy="335873"/>
          </a:xfrm>
          <a:prstGeom prst="donut">
            <a:avLst/>
          </a:prstGeom>
          <a:solidFill>
            <a:srgbClr val="2C5B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24" name="Graphic 3">
            <a:hlinkClick r:id="rId18"/>
            <a:extLst>
              <a:ext uri="{FF2B5EF4-FFF2-40B4-BE49-F238E27FC236}">
                <a16:creationId xmlns:a16="http://schemas.microsoft.com/office/drawing/2014/main" id="{ACC12E3F-E90E-4706-969B-CDD86C6203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21"/>
            <a:extLst>
              <a:ext uri="{FF2B5EF4-FFF2-40B4-BE49-F238E27FC236}">
                <a16:creationId xmlns:a16="http://schemas.microsoft.com/office/drawing/2014/main" id="{66C6181E-D774-4A0C-A83C-81488936573E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그림 개체 틀 5">
            <a:extLst>
              <a:ext uri="{FF2B5EF4-FFF2-40B4-BE49-F238E27FC236}">
                <a16:creationId xmlns:a16="http://schemas.microsoft.com/office/drawing/2014/main" id="{561461DA-A000-4450-A0B5-A92B2E8289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79468" y="866775"/>
            <a:ext cx="3779045" cy="5029200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709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B4C95CD3-95D5-4080-9F3D-052D52BA3F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442099" y="1"/>
            <a:ext cx="1945501" cy="519445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6E0973D9-16EB-4FBE-B622-05504B536B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" y="1"/>
            <a:ext cx="1196984" cy="961458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7E5FBBD3-0147-41AC-A5C7-8B2316274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4726"/>
          <a:stretch/>
        </p:blipFill>
        <p:spPr>
          <a:xfrm flipH="1">
            <a:off x="1321823" y="6148091"/>
            <a:ext cx="1656348" cy="709909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D15BDCF9-3BBF-4F11-9A03-2B0DD0AC2DE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" y="5562600"/>
            <a:ext cx="1654061" cy="129540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3A074589-12AB-4145-BB9B-9700003D8D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4726"/>
          <a:stretch/>
        </p:blipFill>
        <p:spPr>
          <a:xfrm>
            <a:off x="9213377" y="6148091"/>
            <a:ext cx="1656348" cy="709909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A608A1CD-6205-4374-BB87-6FF24B10673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7486" y="5562600"/>
            <a:ext cx="1654061" cy="12954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4E3EE029-D606-4B90-AC7A-897E3A274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39116"/>
          <a:stretch/>
        </p:blipFill>
        <p:spPr>
          <a:xfrm>
            <a:off x="8630336" y="6430688"/>
            <a:ext cx="540703" cy="427311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28054DC1-864E-4AD4-860F-69C14D059C30}"/>
              </a:ext>
            </a:extLst>
          </p:cNvPr>
          <p:cNvGrpSpPr/>
          <p:nvPr userDrawn="1"/>
        </p:nvGrpSpPr>
        <p:grpSpPr>
          <a:xfrm>
            <a:off x="10776698" y="5942058"/>
            <a:ext cx="566335" cy="536483"/>
            <a:chOff x="10306468" y="5436008"/>
            <a:chExt cx="1078509" cy="1021661"/>
          </a:xfrm>
        </p:grpSpPr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B0CAA7EC-F92F-423F-BBFE-11C6E7C7CB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306468" y="5436008"/>
              <a:ext cx="970355" cy="970356"/>
            </a:xfrm>
            <a:prstGeom prst="rect">
              <a:avLst/>
            </a:prstGeom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C5678A1-D2CA-4D4C-A717-7A64928CF9E1}"/>
                </a:ext>
              </a:extLst>
            </p:cNvPr>
            <p:cNvSpPr/>
            <p:nvPr userDrawn="1"/>
          </p:nvSpPr>
          <p:spPr>
            <a:xfrm>
              <a:off x="11009355" y="6082047"/>
              <a:ext cx="375622" cy="375622"/>
            </a:xfrm>
            <a:prstGeom prst="ellipse">
              <a:avLst/>
            </a:prstGeom>
            <a:solidFill>
              <a:srgbClr val="FFC24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pic>
        <p:nvPicPr>
          <p:cNvPr id="13" name="그래픽 12">
            <a:extLst>
              <a:ext uri="{FF2B5EF4-FFF2-40B4-BE49-F238E27FC236}">
                <a16:creationId xmlns:a16="http://schemas.microsoft.com/office/drawing/2014/main" id="{AD94F121-E089-412F-B5B1-66E0A98EF3A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6408" y="5891105"/>
            <a:ext cx="255043" cy="288000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88F325AC-E3B3-4828-90B5-1A22BF1101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7516"/>
          <a:stretch/>
        </p:blipFill>
        <p:spPr>
          <a:xfrm>
            <a:off x="2247989" y="1"/>
            <a:ext cx="493633" cy="528511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29A177C5-9434-4F48-AB29-33B0F439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803948" y="1"/>
            <a:ext cx="1945501" cy="519445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4CBBD8EB-D2B0-42A8-A7F5-96A9746E7E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10994563" y="1"/>
            <a:ext cx="1196984" cy="961458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4C9B1934-3911-48A7-B844-F63BD4B3F0FA}"/>
              </a:ext>
            </a:extLst>
          </p:cNvPr>
          <p:cNvSpPr/>
          <p:nvPr userDrawn="1"/>
        </p:nvSpPr>
        <p:spPr>
          <a:xfrm>
            <a:off x="10512166" y="249032"/>
            <a:ext cx="279480" cy="279480"/>
          </a:xfrm>
          <a:prstGeom prst="ellipse">
            <a:avLst/>
          </a:prstGeom>
          <a:solidFill>
            <a:srgbClr val="83E4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BC3E4434-BCA1-4FBA-8BAA-986254C827F7}"/>
              </a:ext>
            </a:extLst>
          </p:cNvPr>
          <p:cNvSpPr/>
          <p:nvPr userDrawn="1"/>
        </p:nvSpPr>
        <p:spPr>
          <a:xfrm>
            <a:off x="625911" y="6301588"/>
            <a:ext cx="335873" cy="335873"/>
          </a:xfrm>
          <a:prstGeom prst="donut">
            <a:avLst/>
          </a:prstGeom>
          <a:solidFill>
            <a:srgbClr val="2C5BD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24" name="Graphic 3">
            <a:hlinkClick r:id="rId18"/>
            <a:extLst>
              <a:ext uri="{FF2B5EF4-FFF2-40B4-BE49-F238E27FC236}">
                <a16:creationId xmlns:a16="http://schemas.microsoft.com/office/drawing/2014/main" id="{2B6D56F2-4242-4839-88B9-64E382F33D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21"/>
            <a:extLst>
              <a:ext uri="{FF2B5EF4-FFF2-40B4-BE49-F238E27FC236}">
                <a16:creationId xmlns:a16="http://schemas.microsoft.com/office/drawing/2014/main" id="{E372C82E-8C0B-4236-ACAD-DAC1D6D31CE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그림 개체 틀 8">
            <a:extLst>
              <a:ext uri="{FF2B5EF4-FFF2-40B4-BE49-F238E27FC236}">
                <a16:creationId xmlns:a16="http://schemas.microsoft.com/office/drawing/2014/main" id="{9451E8A9-954F-406A-94FC-45EA6A7E0E9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94547" y="827437"/>
            <a:ext cx="6379412" cy="4347195"/>
          </a:xfrm>
          <a:prstGeom prst="roundRect">
            <a:avLst>
              <a:gd name="adj" fmla="val 100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85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06FE198F-8E38-4857-9E13-E906CC0176C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81050" y="0"/>
            <a:ext cx="1910497" cy="6858000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5953766B-543E-4160-97F4-EA3925AA4C4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51" y="0"/>
            <a:ext cx="1910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87" r:id="rId10"/>
    <p:sldLayoutId id="214748366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68D59A8-6388-45C0-9C92-E3D89DEE3C6D}"/>
              </a:ext>
            </a:extLst>
          </p:cNvPr>
          <p:cNvSpPr txBox="1"/>
          <p:nvPr/>
        </p:nvSpPr>
        <p:spPr>
          <a:xfrm>
            <a:off x="219388" y="2243526"/>
            <a:ext cx="11753223" cy="1631216"/>
          </a:xfrm>
          <a:prstGeom prst="rect">
            <a:avLst/>
          </a:prstGeom>
          <a:noFill/>
          <a:effectLst/>
        </p:spPr>
        <p:txBody>
          <a:bodyPr wrap="square" lIns="91440" tIns="45720" rIns="91440" bIns="45720" rtlCol="0" anchor="ctr" anchorCtr="0">
            <a:spAutoFit/>
          </a:bodyPr>
          <a:lstStyle/>
          <a:p>
            <a:pPr algn="ctr"/>
            <a:r>
              <a:rPr lang="th-TH" sz="5000" b="1" dirty="0">
                <a:effectLst/>
                <a:latin typeface="+mj-lt"/>
                <a:ea typeface="Calibri" panose="020F0502020204030204" pitchFamily="34" charset="0"/>
                <a:cs typeface="TH SarabunPSK"/>
              </a:rPr>
              <a:t>โครงงานระบบจองหอพักนิสิต</a:t>
            </a:r>
            <a:r>
              <a:rPr lang="th-TH" sz="5000" b="1" dirty="0">
                <a:latin typeface="+mj-lt"/>
                <a:ea typeface="Calibri" panose="020F0502020204030204" pitchFamily="34" charset="0"/>
                <a:cs typeface="TH SarabunPSK"/>
              </a:rPr>
              <a:t>มหาวิทยาลัย</a:t>
            </a:r>
            <a:r>
              <a:rPr lang="th-TH" sz="5000" b="1" dirty="0" err="1">
                <a:latin typeface="+mj-lt"/>
                <a:ea typeface="Calibri" panose="020F0502020204030204" pitchFamily="34" charset="0"/>
                <a:cs typeface="TH SarabunPSK"/>
              </a:rPr>
              <a:t>บูรพา</a:t>
            </a:r>
            <a:r>
              <a:rPr lang="th-TH" sz="5000" b="1" dirty="0">
                <a:latin typeface="+mj-lt"/>
                <a:ea typeface="Calibri" panose="020F0502020204030204" pitchFamily="34" charset="0"/>
                <a:cs typeface="TH SarabunPSK"/>
              </a:rPr>
              <a:t>วิทายา</a:t>
            </a:r>
            <a:r>
              <a:rPr lang="th-TH" sz="5000" b="1" dirty="0">
                <a:effectLst/>
                <a:latin typeface="+mj-lt"/>
                <a:ea typeface="Calibri" panose="020F0502020204030204" pitchFamily="34" charset="0"/>
                <a:cs typeface="TH SarabunPSK"/>
              </a:rPr>
              <a:t>เขตสระแก้ว</a:t>
            </a:r>
            <a:r>
              <a:rPr lang="th-TH" sz="5000" b="1" dirty="0">
                <a:latin typeface="+mj-lt"/>
                <a:ea typeface="Calibri" panose="020F0502020204030204" pitchFamily="34" charset="0"/>
                <a:cs typeface="TH SarabunPSK"/>
              </a:rPr>
              <a:t> </a:t>
            </a:r>
            <a:endParaRPr lang="ko-KR" altLang="en-US" sz="50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FEC38F-5B85-4E80-A32D-D1F131EBA692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i="0" kern="1200" dirty="0">
                <a:solidFill>
                  <a:srgbClr val="FFFFFF"/>
                </a:solidFill>
                <a:effectLst/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Use Case Diagram</a:t>
            </a:r>
            <a:endParaRPr lang="en-US" altLang="ko-KR" sz="6600" b="1" kern="1200" dirty="0">
              <a:solidFill>
                <a:srgbClr val="FFFFFF"/>
              </a:solidFill>
              <a:latin typeface="TH SarabunPSK" panose="020B0500040200020003" pitchFamily="34" charset="-34"/>
              <a:ea typeface="+mj-ea"/>
              <a:cs typeface="TH SarabunPSK" panose="020B0500040200020003" pitchFamily="34" charset="-34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0C4410B-3FA1-413F-57C0-16A8622EC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80018"/>
            <a:ext cx="6780700" cy="46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2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8B340B0-D955-4E62-AFAA-63224465E074}"/>
              </a:ext>
            </a:extLst>
          </p:cNvPr>
          <p:cNvSpPr txBox="1"/>
          <p:nvPr/>
        </p:nvSpPr>
        <p:spPr>
          <a:xfrm>
            <a:off x="1547732" y="794250"/>
            <a:ext cx="8731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4000" b="1">
                <a:latin typeface="TH SarabunPSK" panose="020B0500040200020003" pitchFamily="34" charset="-34"/>
                <a:cs typeface="TH SarabunPSK" panose="020B0500040200020003" pitchFamily="34" charset="-34"/>
              </a:rPr>
              <a:t>จัดทำโดยนิสิตชั้นปีที่3</a:t>
            </a:r>
          </a:p>
          <a:p>
            <a:pPr algn="ctr"/>
            <a:r>
              <a:rPr lang="th-TH" altLang="ko-KR" sz="4000" b="1">
                <a:latin typeface="TH SarabunPSK" panose="020B0500040200020003" pitchFamily="34" charset="-34"/>
                <a:cs typeface="TH SarabunPSK" panose="020B0500040200020003" pitchFamily="34" charset="-34"/>
              </a:rPr>
              <a:t>สาขาเทคโนโลยีสารสนเทศและนวัตกรรมทางธุรกิจ</a:t>
            </a:r>
            <a:endParaRPr lang="ko-KR" alt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B6AF0C-F80F-40EF-9762-1465B2B36B2D}"/>
              </a:ext>
            </a:extLst>
          </p:cNvPr>
          <p:cNvSpPr txBox="1"/>
          <p:nvPr/>
        </p:nvSpPr>
        <p:spPr>
          <a:xfrm>
            <a:off x="1638167" y="2325153"/>
            <a:ext cx="87317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นาย 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วิริทธิ์พล ศรีละโคตร 63410041</a:t>
            </a:r>
            <a:endParaRPr lang="th-TH" altLang="ko-KR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altLang="ko-KR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นาย กษิดิ์พัฒน์ จันทร์สูรย์ 63410075</a:t>
            </a:r>
          </a:p>
          <a:p>
            <a:pPr algn="ctr"/>
            <a:r>
              <a:rPr lang="th-TH" altLang="ko-KR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นางสาว </a:t>
            </a:r>
            <a:r>
              <a:rPr lang="th-TH" sz="3600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นหฤทัย บุญชู 63410076</a:t>
            </a:r>
          </a:p>
          <a:p>
            <a:pPr algn="ctr"/>
            <a:r>
              <a:rPr lang="th-TH" altLang="ko-KR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นางสาว กชกร บ้านเมือง 63410108</a:t>
            </a:r>
          </a:p>
          <a:p>
            <a:pPr algn="ctr"/>
            <a:r>
              <a:rPr lang="th-TH" altLang="ko-KR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นาย รัชภูมิพงค์ พรไทย   63410156</a:t>
            </a:r>
          </a:p>
          <a:p>
            <a:pPr algn="ctr"/>
            <a:endParaRPr lang="ko-KR" alt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172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87B925E-CD6A-47C3-B29A-B2B2B548261E}"/>
              </a:ext>
            </a:extLst>
          </p:cNvPr>
          <p:cNvSpPr txBox="1"/>
          <p:nvPr/>
        </p:nvSpPr>
        <p:spPr>
          <a:xfrm>
            <a:off x="4867798" y="138093"/>
            <a:ext cx="24564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บทที่1</a:t>
            </a:r>
          </a:p>
          <a:p>
            <a:pPr algn="ctr"/>
            <a:r>
              <a:rPr lang="th-TH" altLang="ko-KR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ko-KR" alt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E2338-7E00-477C-BA4B-473798069451}"/>
              </a:ext>
            </a:extLst>
          </p:cNvPr>
          <p:cNvSpPr txBox="1"/>
          <p:nvPr/>
        </p:nvSpPr>
        <p:spPr>
          <a:xfrm>
            <a:off x="509744" y="1508299"/>
            <a:ext cx="114651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โครงงานระบบจองหอพักนิสิตมหาวิทยาลัยบูรพาวิทยาเขตสระแก้ว เป็นระบบที่ช่วยอำนวยความสะดวกแก่นิสิตที่จะมาบริการที่ต้องการจองหอพักนิสิต เพื่อการอยู่ หรือด้วยเหตุผลอื่น ๆ โดยการจองหอผ่านระบบหอพักนิสิตเพื่อให้นิสิตที่มาใช้บริการได้รับความรวดเร็วและสะดวกต่อการจองหอพัก ดังรายละเอียดที่จะชี้แจงตามลำดับต่อไปนี้</a:t>
            </a:r>
            <a:endParaRPr lang="en-US" sz="28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endParaRPr lang="en-US" sz="28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C8CC0-9E54-4D72-8458-9C81BADB1133}"/>
              </a:ext>
            </a:extLst>
          </p:cNvPr>
          <p:cNvSpPr txBox="1"/>
          <p:nvPr/>
        </p:nvSpPr>
        <p:spPr>
          <a:xfrm>
            <a:off x="1385264" y="3429000"/>
            <a:ext cx="3921266" cy="2786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	</a:t>
            </a:r>
            <a:r>
              <a:rPr lang="th-TH" sz="28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1. ที่มาของโครงงาน</a:t>
            </a:r>
            <a:endParaRPr lang="en-US" sz="28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8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2. วัตถุประสงค์ของโครงงาน</a:t>
            </a:r>
            <a:endParaRPr lang="en-US" sz="28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8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3. ขอบเขตในการดำเนินงาน</a:t>
            </a:r>
            <a:endParaRPr lang="en-US" sz="28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8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4. เครื่องมือที่ใช้ในการดำเนินงาน</a:t>
            </a:r>
            <a:endParaRPr lang="en-US" sz="28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8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</a:t>
            </a:r>
            <a:endParaRPr lang="th-TH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18BFE-A74C-497F-B075-9CED4A81562E}"/>
              </a:ext>
            </a:extLst>
          </p:cNvPr>
          <p:cNvSpPr txBox="1"/>
          <p:nvPr/>
        </p:nvSpPr>
        <p:spPr>
          <a:xfrm>
            <a:off x="5970867" y="3429000"/>
            <a:ext cx="3921266" cy="222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8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5. ขั้นตอนการดำเนินงาน</a:t>
            </a:r>
            <a:endParaRPr lang="en-US" sz="28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8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6. แผนการดำเนินงาน</a:t>
            </a:r>
            <a:endParaRPr lang="en-US" sz="28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8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7. ประโยชน์ที่คาดว่าจะได้รับ</a:t>
            </a:r>
            <a:endParaRPr lang="en-US" sz="28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endParaRPr lang="en-US" sz="28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87B925E-CD6A-47C3-B29A-B2B2B548261E}"/>
              </a:ext>
            </a:extLst>
          </p:cNvPr>
          <p:cNvSpPr txBox="1"/>
          <p:nvPr/>
        </p:nvSpPr>
        <p:spPr>
          <a:xfrm>
            <a:off x="1485900" y="351693"/>
            <a:ext cx="922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ความเป็นมาและความสำคัญของปัญหา</a:t>
            </a:r>
            <a:endParaRPr lang="ko-KR" alt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BCC3AC-002C-4350-8D69-99D823EA8A1F}"/>
              </a:ext>
            </a:extLst>
          </p:cNvPr>
          <p:cNvSpPr txBox="1"/>
          <p:nvPr/>
        </p:nvSpPr>
        <p:spPr>
          <a:xfrm>
            <a:off x="234461" y="1563715"/>
            <a:ext cx="119575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h-TH" sz="26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</a:t>
            </a:r>
            <a:r>
              <a:rPr lang="th-TH" sz="28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ที่เลือกทำโครงงานจองหอพักนิสิตเพราะในปัจจุบันมีนิสิตเข้ามาเรียนที่มหาวิทยาลัยเป็นจำนวนมากซึ่งระบบภายในมหาวิทยาลัยบรูพาวิทยาลัยเขตสระแก้วไม่ทั่วถึงดีมีปัญหาเวลาจองห้องพักผ่านทางมหาวิทยาลัยบรูพาวิทยาลัยเขตสระแก้วซึ่งปัญหาที่เกิดขึ้นคือเมื่อจองผ่านในห้องพักทางมหาวิทยาลัยแล้วนิสิตไม่สามารถเข้าไปดูได้ว่าภายในห้องนั้นมีคนจองห้องพักห้องเดียวกันหรือไม่นิสิตจึงจัดทำโครงงานนี้ขึ้นมาเพื่อพัฒนาระบบการจองหอพักนิสิตให้สามารถกลับเข้าไปดูได้ภายในในระบบที่จัดทำสามารถเลือกจองได้หรือย้ายเข้าออกทั้งห้องพักแบบธรรมดาหรือห้องพักแบบมีแอร์เลือกห้องและชั้นที่จะอยู่ได้เองอาจจะมีการเลือกโต๊ะเตียงตู้เย็นเพิ่มเป็นพิเศษสามารถคำนวนค่าใช้จ่ายคราวๆได้ด้วยตนเองขึ้นอยู่กับความพอใจของนิสิตเพิ่มความสะดวกสบายและรวดเร็วแก่นิสิตที่เข้ามาเรียนใหม่หรือนิสิตที่กำลังศึกษาอยู่ที่มหาวิทยาลัยโดยนิสิตไม่จำเป็นต้องไปจองหอพักกับสถานที่ศึกษาเพื่อลดความเสี่ยงในการติดเชื่อ </a:t>
            </a:r>
            <a:r>
              <a:rPr lang="en-US" sz="28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Covid-19 </a:t>
            </a:r>
            <a:r>
              <a:rPr lang="th-TH" sz="28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ไม่ยุ่งยากโดยให้เปิดผ่านระบบหรือเว็บไซต์ที่ทำไว้และสามารถจ่ายเงินค่าห้องพักเองได้เลยที่ธนาคารและนำใบเสร็จไปยื่นให้กับผู้ดูแลสถานที่ศึกษาเพื่อรับกุญแจเข้าห้องพักนิสิต</a:t>
            </a:r>
            <a:endParaRPr lang="th-TH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079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A1610E-F416-4F3B-B81B-CF1B0744D5D6}"/>
              </a:ext>
            </a:extLst>
          </p:cNvPr>
          <p:cNvSpPr txBox="1"/>
          <p:nvPr/>
        </p:nvSpPr>
        <p:spPr>
          <a:xfrm>
            <a:off x="-1468314" y="1610472"/>
            <a:ext cx="9220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วัตถุประสงค์ของโครงงาน</a:t>
            </a:r>
            <a:endParaRPr lang="en-US" sz="40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/>
            <a:endParaRPr lang="ko-KR" alt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C3C46-53D2-4141-A132-872F3E85D123}"/>
              </a:ext>
            </a:extLst>
          </p:cNvPr>
          <p:cNvSpPr txBox="1"/>
          <p:nvPr/>
        </p:nvSpPr>
        <p:spPr>
          <a:xfrm>
            <a:off x="854110" y="2398910"/>
            <a:ext cx="6389891" cy="2060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	</a:t>
            </a:r>
            <a:r>
              <a:rPr lang="th-TH" sz="28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1. เพื่อออกแบบและพัฒนาระบบการจองหอพักนิสิต</a:t>
            </a:r>
            <a:endParaRPr lang="en-US" sz="28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8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2.	เพื่อเพิ่มความสะดวกรวดเร็วในการจองหอพักนิสิต</a:t>
            </a:r>
            <a:endParaRPr lang="en-US" sz="28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8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3. </a:t>
            </a:r>
            <a:r>
              <a:rPr lang="th-TH" sz="28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เพื่อกำหนดความต้องการสิ่งของภายในห้องพักด้วยตนเอง</a:t>
            </a:r>
            <a:endParaRPr lang="en-US" sz="28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8065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AD1F3D-346D-4747-B3CA-A0EA26445B7F}"/>
              </a:ext>
            </a:extLst>
          </p:cNvPr>
          <p:cNvSpPr txBox="1"/>
          <p:nvPr/>
        </p:nvSpPr>
        <p:spPr>
          <a:xfrm>
            <a:off x="2697172" y="82363"/>
            <a:ext cx="6705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ขอบเขตของโครงงานแบ่งออกเป็น 4 ส่วน</a:t>
            </a:r>
            <a:endParaRPr lang="ko-KR" alt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8290B-D5E1-4B04-B44F-B9F68E58ECC9}"/>
              </a:ext>
            </a:extLst>
          </p:cNvPr>
          <p:cNvSpPr txBox="1"/>
          <p:nvPr/>
        </p:nvSpPr>
        <p:spPr>
          <a:xfrm>
            <a:off x="537652" y="775666"/>
            <a:ext cx="5817618" cy="285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1. 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ส่วนของผู้ดูแลระบบ</a:t>
            </a:r>
            <a:endParaRPr lang="en-US" sz="2400" b="1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1.1</a:t>
            </a:r>
            <a:r>
              <a:rPr lang="th-TH" sz="24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ผู้ดูแลระบบสามารถเข้าสู่ระบบได้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		1.2 </a:t>
            </a:r>
            <a:r>
              <a:rPr lang="th-TH" sz="24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ผู้ดูแลสามารถเพิ่มลบแก้ไขการจองหอพักได้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		1.3 ผู้ดูแลสามารถแก้ไขเพิ่มลบบริการเสริมต่างๆได้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             1.4 ผู้ดูแลสามารถจัดการข้อมูลสมาชิกและข้อมูลพนักงานได้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th-T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8FB75-EF2D-4702-BCE7-0AE55F47ECDC}"/>
              </a:ext>
            </a:extLst>
          </p:cNvPr>
          <p:cNvSpPr txBox="1"/>
          <p:nvPr/>
        </p:nvSpPr>
        <p:spPr>
          <a:xfrm>
            <a:off x="592570" y="3293353"/>
            <a:ext cx="4751622" cy="3956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2. 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ส่วนของนิสิต </a:t>
            </a:r>
            <a:endParaRPr lang="en-US" sz="2400" b="1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</a:t>
            </a: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2.1</a:t>
            </a:r>
            <a:r>
              <a:rPr lang="th-TH" sz="20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นิสิตสามารถเข้าสู่ระบบได้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	2.2</a:t>
            </a:r>
            <a:r>
              <a:rPr lang="th-TH" sz="20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นิสิตสามารถจองหอพักได้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	2.3</a:t>
            </a:r>
            <a:r>
              <a:rPr lang="th-TH" sz="20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นิสิตสามารถแจ้งย้ายออกหอพักได้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		2.4 นิสิตสามารถแจ้งย้ายห้องพักได้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		2.5 </a:t>
            </a:r>
            <a:r>
              <a:rPr lang="th-TH" sz="20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นิสิตสามารถเลือกบริการเสริมต่างๆในห้องพักได้ได้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		2.6 </a:t>
            </a:r>
            <a:r>
              <a:rPr lang="th-TH" sz="20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นิสิตสามารถตรวจสถานะของห้องพักว่างได้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           2.7 นิสิตสามารถลงทะเบียนได้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th-T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A83190-1303-4209-8E27-4DA85CED8919}"/>
              </a:ext>
            </a:extLst>
          </p:cNvPr>
          <p:cNvSpPr txBox="1"/>
          <p:nvPr/>
        </p:nvSpPr>
        <p:spPr>
          <a:xfrm>
            <a:off x="6145663" y="775666"/>
            <a:ext cx="4828566" cy="2360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3. 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ส่วนพนักงาน</a:t>
            </a:r>
            <a:endParaRPr lang="en-US" sz="2400" b="1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3.1</a:t>
            </a:r>
            <a:r>
              <a:rPr lang="th-TH" sz="24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พนักงานสามารถเข้าสู่ระบบได้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	</a:t>
            </a:r>
            <a:r>
              <a:rPr lang="th-TH" sz="24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3.2</a:t>
            </a:r>
            <a:r>
              <a:rPr lang="th-TH" sz="24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พนักงานสามารถเช็คการจองของหอพักได้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             3.3 พนักงานสามารถตรวจสอบสถานะห้อง</a:t>
            </a:r>
            <a:r>
              <a:rPr lang="en-US" sz="18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	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4342D-F2B1-416D-B9F3-3F92E87B8B5A}"/>
              </a:ext>
            </a:extLst>
          </p:cNvPr>
          <p:cNvSpPr txBox="1"/>
          <p:nvPr/>
        </p:nvSpPr>
        <p:spPr>
          <a:xfrm>
            <a:off x="6145663" y="3294048"/>
            <a:ext cx="5489003" cy="1862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4.</a:t>
            </a:r>
            <a:r>
              <a:rPr lang="th-TH" sz="2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ส่วนของระบบ</a:t>
            </a:r>
            <a:endParaRPr lang="en-US" sz="2400" b="1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	4.1 ระบบสามารถคำนวนค่าใช้จ่ายของหอพักได้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	4.2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ระบบสามารถสั่งพิมพ์เอกสารใบเสร็จรับเงินหอพักได้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4424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1EAE530-D78E-4B63-86B0-0145BE61545B}"/>
              </a:ext>
            </a:extLst>
          </p:cNvPr>
          <p:cNvSpPr txBox="1"/>
          <p:nvPr/>
        </p:nvSpPr>
        <p:spPr>
          <a:xfrm>
            <a:off x="4305962" y="-144"/>
            <a:ext cx="4348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เครื่องมือที่ใช้ในการพัฒนา	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ko-KR" altLang="en-US" sz="3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5278E1-D77F-495F-98BA-78F2E194BFFD}"/>
              </a:ext>
            </a:extLst>
          </p:cNvPr>
          <p:cNvSpPr txBox="1"/>
          <p:nvPr/>
        </p:nvSpPr>
        <p:spPr>
          <a:xfrm>
            <a:off x="293129" y="735314"/>
            <a:ext cx="5297925" cy="2561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10260" indent="-90043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2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1. เทคนิคหรือเทคโนโลยีที่ใช้ในการพัฒนา</a:t>
            </a:r>
            <a:endParaRPr lang="en-US" sz="2200" b="1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marL="9017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1.1 สร้างระบบโดยใช้หลักการวิเคราะห์และออกแบบระบบเชิงวัตถุ </a:t>
            </a: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(OOAD)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9017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1.2 สร้างระบบโดยใช้ภาษาเอชทีเอ็มแอล </a:t>
            </a: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(HTML)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9017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1.3 สร้างระบบโดยใช้ภาษาพีเอชพี </a:t>
            </a: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(PHP)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9017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1.4 สร้างระบบโดยจาวาจาวาสคริปต์ </a:t>
            </a: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(</a:t>
            </a:r>
            <a:r>
              <a:rPr lang="en-US" sz="2000" dirty="0" err="1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javascript</a:t>
            </a: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EEFB4-6DAF-4748-BFCA-51A7EDA98437}"/>
              </a:ext>
            </a:extLst>
          </p:cNvPr>
          <p:cNvSpPr txBox="1"/>
          <p:nvPr/>
        </p:nvSpPr>
        <p:spPr>
          <a:xfrm>
            <a:off x="293129" y="3429000"/>
            <a:ext cx="4203074" cy="2594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90043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2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2. ฮาร์ดแวร์ที่ใช้ในการพัฒนา</a:t>
            </a:r>
            <a:endParaRPr lang="en-US" sz="2200" b="1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marL="90170" indent="-90043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2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</a:t>
            </a:r>
            <a:r>
              <a:rPr lang="th-TH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2.1 เครื่องคอมพิวเตอร์ </a:t>
            </a: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(Notebook) </a:t>
            </a:r>
            <a:r>
              <a:rPr lang="th-TH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มีรายละเอียดดังนี้</a:t>
            </a:r>
            <a:endParaRPr lang="en-US" sz="20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marL="990600" indent="-90043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2.1.1 หน่วยประมวลผลกลาง </a:t>
            </a: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(CPU)</a:t>
            </a:r>
            <a:r>
              <a:rPr lang="th-TH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2.5 กิกะเฮ</a:t>
            </a:r>
            <a:r>
              <a:rPr lang="th-TH" sz="2000" dirty="0" err="1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ิร์ตซ์</a:t>
            </a:r>
            <a:r>
              <a:rPr lang="th-TH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</a:t>
            </a: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(GHz)</a:t>
            </a:r>
          </a:p>
          <a:p>
            <a:pPr marL="90170" indent="-90043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  <a:tab pos="1028700" algn="l"/>
              </a:tabLst>
            </a:pP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2.1.2 </a:t>
            </a:r>
            <a:r>
              <a:rPr lang="th-TH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หน่วยความจำหลัก </a:t>
            </a: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(RAM) </a:t>
            </a:r>
            <a:r>
              <a:rPr lang="th-TH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8 กิกะไบต์ </a:t>
            </a: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(GB)</a:t>
            </a:r>
          </a:p>
          <a:p>
            <a:pPr marL="90170" indent="-90043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  <a:tab pos="1028700" algn="l"/>
              </a:tabLst>
            </a:pP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2.1.3</a:t>
            </a:r>
            <a:r>
              <a:rPr lang="th-TH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สื่อบันทึกข้อมูลหลัก </a:t>
            </a: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(Hard Disk) 512 </a:t>
            </a:r>
            <a:r>
              <a:rPr lang="th-TH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กิกะไบต์ </a:t>
            </a: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(GB)</a:t>
            </a:r>
          </a:p>
          <a:p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594CD-1264-4480-8EDD-CF60C44E3C89}"/>
              </a:ext>
            </a:extLst>
          </p:cNvPr>
          <p:cNvSpPr txBox="1"/>
          <p:nvPr/>
        </p:nvSpPr>
        <p:spPr>
          <a:xfrm>
            <a:off x="6821840" y="766413"/>
            <a:ext cx="5203348" cy="342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90043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2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3. ซอฟต์แวร์ที่ใช้ในการพัฒนา</a:t>
            </a:r>
            <a:endParaRPr lang="en-US" sz="2200" b="1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indent="9017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3.1 </a:t>
            </a:r>
            <a:r>
              <a:rPr lang="th-TH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ระบบปฏิบัติการไมโครซอฟต์วินโดวส์เท็น </a:t>
            </a: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(Microsoft Windows 10)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indent="9017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3.2 โปรแกรมดีบีดีไซต์เนอร์ </a:t>
            </a: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(</a:t>
            </a:r>
            <a:r>
              <a:rPr lang="en-US" sz="2000" dirty="0" err="1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DBdesigner</a:t>
            </a: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indent="9017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3.3 </a:t>
            </a:r>
            <a:r>
              <a:rPr lang="th-TH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ไมโครซอฟต์เวิร์ด 365</a:t>
            </a: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(Microsoft Word 365)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indent="9017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3.4 </a:t>
            </a:r>
            <a:r>
              <a:rPr lang="th-TH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แซมป์ </a:t>
            </a: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(XAMPP)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indent="9017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3.5 </a:t>
            </a:r>
            <a:r>
              <a:rPr lang="th-TH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ฟิกม่า (</a:t>
            </a: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Figma</a:t>
            </a:r>
            <a:r>
              <a:rPr lang="th-TH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indent="9017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3.6 วิชวลสตูดิโอโค้ด (</a:t>
            </a:r>
            <a:r>
              <a:rPr lang="en-US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Visual Studio Code</a:t>
            </a:r>
            <a:r>
              <a:rPr lang="th-TH" sz="20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6517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CADAE0B4-F09E-4AAF-927E-7DAE3CA5C06A}"/>
              </a:ext>
            </a:extLst>
          </p:cNvPr>
          <p:cNvSpPr txBox="1"/>
          <p:nvPr/>
        </p:nvSpPr>
        <p:spPr>
          <a:xfrm>
            <a:off x="2662816" y="71400"/>
            <a:ext cx="6705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ขั้นตอนการดำเนินงาน</a:t>
            </a:r>
            <a:endParaRPr lang="ko-KR" alt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1BA318-57CE-4993-A98D-72183BF27B45}"/>
              </a:ext>
            </a:extLst>
          </p:cNvPr>
          <p:cNvSpPr txBox="1"/>
          <p:nvPr/>
        </p:nvSpPr>
        <p:spPr>
          <a:xfrm>
            <a:off x="277395" y="779286"/>
            <a:ext cx="5982728" cy="6840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540385">
              <a:lnSpc>
                <a:spcPct val="107000"/>
              </a:lnSpc>
              <a:spcAft>
                <a:spcPts val="800"/>
              </a:spcAft>
            </a:pP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1. ศึกษาหาข้อมูล และเลือกหัวข้อที่จะพัฒนา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indent="-540385">
              <a:lnSpc>
                <a:spcPct val="107000"/>
              </a:lnSpc>
              <a:spcAft>
                <a:spcPts val="800"/>
              </a:spcAft>
            </a:pP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2. สอบหัวข้อโครงงาน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indent="-540385">
              <a:lnSpc>
                <a:spcPct val="107000"/>
              </a:lnSpc>
              <a:spcAft>
                <a:spcPts val="800"/>
              </a:spcAft>
            </a:pP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3. ศึกษาหาข้อมูลและปัญหาจากหัวข้อที่พัฒนา</a:t>
            </a:r>
          </a:p>
          <a:p>
            <a:pPr indent="-540385">
              <a:lnSpc>
                <a:spcPct val="107000"/>
              </a:lnSpc>
              <a:spcAft>
                <a:spcPts val="800"/>
              </a:spcAft>
            </a:pP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4. วิเคราะห์และออกแบบระบบ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marL="180340" indent="-45085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	4.1 ออกแบบแผนภาพ</a:t>
            </a:r>
            <a:r>
              <a:rPr lang="th-TH" sz="2400" dirty="0" err="1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ยูส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เคส </a:t>
            </a: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(Use Case diagram)</a:t>
            </a:r>
          </a:p>
          <a:p>
            <a:pPr indent="36068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4.2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คำอธิบาย</a:t>
            </a:r>
            <a:r>
              <a:rPr lang="th-TH" sz="2400" dirty="0" err="1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ยูส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เคส </a:t>
            </a: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(Use Case description)</a:t>
            </a:r>
          </a:p>
          <a:p>
            <a:pPr indent="36068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4.3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ออกแบบแผนภาพคลาส </a:t>
            </a: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(Class diagram)</a:t>
            </a:r>
          </a:p>
          <a:p>
            <a:pPr indent="36068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4.4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ออกแบบแผนภาพ</a:t>
            </a:r>
            <a:r>
              <a:rPr lang="th-TH" sz="2400" dirty="0" err="1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ซีเ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ควน</a:t>
            </a:r>
            <a:r>
              <a:rPr lang="th-TH" sz="2400" dirty="0" err="1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ซ์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</a:t>
            </a: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(Sequence diagram)</a:t>
            </a:r>
          </a:p>
          <a:p>
            <a:pPr indent="36068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4.5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ออกแบบแผนภาพความสัมพันธ์ระหว่างข้อมูล </a:t>
            </a: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(ER-diagram)</a:t>
            </a:r>
          </a:p>
          <a:p>
            <a:pPr indent="36068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4.6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ออกแบบฐานข้อมูล </a:t>
            </a: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(Database design)</a:t>
            </a:r>
          </a:p>
          <a:p>
            <a:pPr indent="36068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4.7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เขียนพจนานุกรมข้อมูล </a:t>
            </a: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(Data dictionary)</a:t>
            </a:r>
          </a:p>
          <a:p>
            <a:pPr indent="36068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	4.8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ออกแบบหน้าจอการทำงาน </a:t>
            </a: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(Prototyping)</a:t>
            </a:r>
          </a:p>
          <a:p>
            <a:pPr indent="-540385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AFF6CCB-B63D-426A-AD32-ADFF46876135}"/>
              </a:ext>
            </a:extLst>
          </p:cNvPr>
          <p:cNvSpPr txBox="1"/>
          <p:nvPr/>
        </p:nvSpPr>
        <p:spPr>
          <a:xfrm>
            <a:off x="5429152" y="779286"/>
            <a:ext cx="6836167" cy="3355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27051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5.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จัดทำบทที่ 1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indent="27051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6.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นำเสนอโครงงานแก่อาจารย์ที่ปรึกษาโครงงาน และสอบเสนอหัวข้อโครงงานน</a:t>
            </a:r>
            <a:endParaRPr lang="en-US" sz="2400" dirty="0"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indent="27051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7.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ทำการแก้ไขบทที่ 1 และนำเสนออาจารย์ที่ปรึกษาโครงงาน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indent="27051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8.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สอบความก้าวหน้าครั้งที่ 1 พร้อมจัดทำเอกสารประกอบการสอบ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indent="18034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9.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สอบความก้าวหน้าครั้งที่ 2 พร้อมจัดทำเอกสารประกอบการสอบ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indent="180340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10.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นำเสนอโครงงาน และจัดทำรูปเล่มฉบับสมบูรณ์</a:t>
            </a:r>
            <a:endParaRPr lang="en-US" sz="24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042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025B65-0DE7-44FB-A00B-BD72F385F1B0}"/>
              </a:ext>
            </a:extLst>
          </p:cNvPr>
          <p:cNvSpPr txBox="1"/>
          <p:nvPr/>
        </p:nvSpPr>
        <p:spPr>
          <a:xfrm>
            <a:off x="966952" y="1204108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 err="1">
                <a:solidFill>
                  <a:srgbClr val="FFFFFF"/>
                </a:solidFill>
                <a:effectLst/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rPr>
              <a:t>แผนการดำเนินงาน</a:t>
            </a:r>
            <a:endParaRPr lang="en-US" sz="3200" kern="1200" dirty="0">
              <a:solidFill>
                <a:srgbClr val="FFFFFF"/>
              </a:solidFill>
              <a:effectLst/>
              <a:latin typeface="TH SarabunPSK" panose="020B0500040200020003" pitchFamily="34" charset="-34"/>
              <a:ea typeface="+mj-ea"/>
              <a:cs typeface="TH SarabunPSK" panose="020B0500040200020003" pitchFamily="34" charset="-34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A2E99D-F157-481B-9496-C89056832ADB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628650" algn="l"/>
                <a:tab pos="800100" algn="l"/>
              </a:tabLst>
            </a:pPr>
            <a:r>
              <a:rPr lang="en-US" sz="200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โครงงานระบบจองหอพักนิสิตแสดงรายละเอียดในตารางที่</a:t>
            </a:r>
            <a:r>
              <a:rPr lang="en-US" sz="20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1</a:t>
            </a:r>
          </a:p>
          <a:p>
            <a:pPr indent="-228600" latinLnBrk="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628650" algn="l"/>
                <a:tab pos="800100" algn="l"/>
              </a:tabLst>
            </a:pPr>
            <a:r>
              <a:rPr lang="en-US" sz="200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ตารางที่</a:t>
            </a:r>
            <a:r>
              <a:rPr lang="en-US" sz="20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1 </a:t>
            </a:r>
            <a:r>
              <a:rPr lang="en-US" sz="200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ระยะเวลาดำเนินงาน</a:t>
            </a:r>
            <a:r>
              <a:rPr lang="en-US" sz="20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และแผนการดำเนินงาน</a:t>
            </a:r>
            <a:endParaRPr lang="en-US" sz="200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indent="-228600" latinLnBrk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36" name="Picture 35" descr="Table&#10;&#10;Description automatically generated">
            <a:extLst>
              <a:ext uri="{FF2B5EF4-FFF2-40B4-BE49-F238E27FC236}">
                <a16:creationId xmlns:a16="http://schemas.microsoft.com/office/drawing/2014/main" id="{1844283D-AD5A-451F-9DEE-E09A6D96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865922"/>
            <a:ext cx="6903723" cy="30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8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EC38F-5B85-4E80-A32D-D1F131EBA692}"/>
              </a:ext>
            </a:extLst>
          </p:cNvPr>
          <p:cNvSpPr txBox="1"/>
          <p:nvPr/>
        </p:nvSpPr>
        <p:spPr>
          <a:xfrm>
            <a:off x="-1085220" y="1458072"/>
            <a:ext cx="6705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ประโยชน์ที่คาดว่าจะได้รับ</a:t>
            </a:r>
            <a:endParaRPr lang="en-US" sz="4000" dirty="0"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  <a:p>
            <a:pPr algn="ctr"/>
            <a:endParaRPr lang="ko-KR" altLang="en-US" sz="3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DF26D-F6C5-4124-AF47-0F4E8DFAF086}"/>
              </a:ext>
            </a:extLst>
          </p:cNvPr>
          <p:cNvSpPr txBox="1"/>
          <p:nvPr/>
        </p:nvSpPr>
        <p:spPr>
          <a:xfrm>
            <a:off x="776278" y="2139421"/>
            <a:ext cx="9243236" cy="2060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	</a:t>
            </a:r>
            <a:r>
              <a:rPr lang="th-TH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1. นิสิตที่มาใช้บริการระบบการจองหอพักนิสิตจะช่วยให้เกิดความสะดวกสบายในการจอง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thaiDist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	2. นิสิตสามารถพิจารณาค่าใช้จ่ายที่ใช้บริการจากระบบเพื่อประกอบการตัดสินใจในการจอง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thaiDist">
              <a:lnSpc>
                <a:spcPct val="107000"/>
              </a:lnSpc>
              <a:spcAft>
                <a:spcPts val="800"/>
              </a:spcAft>
              <a:tabLst>
                <a:tab pos="628650" algn="l"/>
                <a:tab pos="800100" algn="l"/>
              </a:tabLst>
            </a:pPr>
            <a:r>
              <a:rPr lang="th-TH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	3. นิสิตสามารถเลือกบริการเสริมภายในห้องพักได้ด้วยตนเอง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8476521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edoka One - Rubik Light">
      <a:majorFont>
        <a:latin typeface="Fredoka One"/>
        <a:ea typeface="Arial Unicode MS"/>
        <a:cs typeface=""/>
      </a:majorFont>
      <a:minorFont>
        <a:latin typeface="Rubik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52"/>
        </a:solidFill>
        <a:ln w="9525" cap="flat">
          <a:noFill/>
          <a:prstDash val="solid"/>
          <a:miter/>
        </a:ln>
      </a:spPr>
      <a:bodyPr rtlCol="0" anchor="ctr"/>
      <a:lstStyle>
        <a:defPPr algn="ctr">
          <a:defRPr sz="2400" dirty="0" smtClean="0">
            <a:solidFill>
              <a:srgbClr val="FFFFF4"/>
            </a:solidFill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4B603B0340C46A2D47E7B693CDB69" ma:contentTypeVersion="9" ma:contentTypeDescription="Create a new document." ma:contentTypeScope="" ma:versionID="5962da612b69f745b3dfdfe0af227224">
  <xsd:schema xmlns:xsd="http://www.w3.org/2001/XMLSchema" xmlns:xs="http://www.w3.org/2001/XMLSchema" xmlns:p="http://schemas.microsoft.com/office/2006/metadata/properties" xmlns:ns2="d0c42525-7900-479e-8ad2-85995f7f065b" xmlns:ns3="90f8732e-197f-43e0-8d58-06d80dad82a1" targetNamespace="http://schemas.microsoft.com/office/2006/metadata/properties" ma:root="true" ma:fieldsID="381e24b7489ba5f07025e3101d113801" ns2:_="" ns3:_="">
    <xsd:import namespace="d0c42525-7900-479e-8ad2-85995f7f065b"/>
    <xsd:import namespace="90f8732e-197f-43e0-8d58-06d80dad82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42525-7900-479e-8ad2-85995f7f06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41b74dd-9f32-47b1-932f-eaa35e642b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f8732e-197f-43e0-8d58-06d80dad82a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62cad2f-215b-4c92-b9a9-abac7b44dcf1}" ma:internalName="TaxCatchAll" ma:showField="CatchAllData" ma:web="90f8732e-197f-43e0-8d58-06d80dad82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c42525-7900-479e-8ad2-85995f7f065b">
      <Terms xmlns="http://schemas.microsoft.com/office/infopath/2007/PartnerControls"/>
    </lcf76f155ced4ddcb4097134ff3c332f>
    <TaxCatchAll xmlns="90f8732e-197f-43e0-8d58-06d80dad82a1" xsi:nil="true"/>
  </documentManagement>
</p:properties>
</file>

<file path=customXml/itemProps1.xml><?xml version="1.0" encoding="utf-8"?>
<ds:datastoreItem xmlns:ds="http://schemas.openxmlformats.org/officeDocument/2006/customXml" ds:itemID="{1A6B2294-F43B-4221-87F9-33EC53DC4B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c42525-7900-479e-8ad2-85995f7f065b"/>
    <ds:schemaRef ds:uri="90f8732e-197f-43e0-8d58-06d80dad82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6E9241-5B7A-42EA-BB2B-1D94C9E0F1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84298D-B8C5-4845-A728-E24428BBFD49}">
  <ds:schemaRefs>
    <ds:schemaRef ds:uri="http://schemas.microsoft.com/office/2006/metadata/properties"/>
    <ds:schemaRef ds:uri="http://schemas.microsoft.com/office/infopath/2007/PartnerControls"/>
    <ds:schemaRef ds:uri="d0c42525-7900-479e-8ad2-85995f7f065b"/>
    <ds:schemaRef ds:uri="90f8732e-197f-43e0-8d58-06d80dad82a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1078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Fredoka One</vt:lpstr>
      <vt:lpstr>Calibri</vt:lpstr>
      <vt:lpstr>TH SarabunPSK</vt:lpstr>
      <vt:lpstr>맑은 고딕</vt:lpstr>
      <vt:lpstr>Arial</vt:lpstr>
      <vt:lpstr>Rubik Light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Wiritphon Srilakhot</cp:lastModifiedBy>
  <cp:revision>245</cp:revision>
  <dcterms:created xsi:type="dcterms:W3CDTF">2019-04-06T05:20:47Z</dcterms:created>
  <dcterms:modified xsi:type="dcterms:W3CDTF">2022-10-29T02:30:49Z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0x01010040A4B603B0340C46A2D47E7B693CDB69</vt:lpwstr>
  </property>
  <property fmtid="{D5CDD505-2E9C-101B-9397-08002B2CF9AE}" pid="3" name="MediaServiceImageTags">
    <vt:lpwstr/>
  </property>
</Properties>
</file>