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DC77-00BF-4E3E-80F8-B34D0A33CA65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6E20-A215-468F-A705-D317C98FFB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6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21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9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5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17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86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7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2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CAFD-68A7-483F-9EB4-EB746B7AC46D}" type="datetimeFigureOut">
              <a:rPr lang="pt-BR" smtClean="0"/>
              <a:t>16/08/18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092C-0580-40AC-B4A7-1873639EC6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071447" y="3097236"/>
            <a:ext cx="2944842" cy="1430213"/>
            <a:chOff x="4010231" y="5069059"/>
            <a:chExt cx="2944842" cy="1430213"/>
          </a:xfrm>
        </p:grpSpPr>
        <p:grpSp>
          <p:nvGrpSpPr>
            <p:cNvPr id="29" name="Grupo 28"/>
            <p:cNvGrpSpPr/>
            <p:nvPr/>
          </p:nvGrpSpPr>
          <p:grpSpPr>
            <a:xfrm>
              <a:off x="4010231" y="5069059"/>
              <a:ext cx="422031" cy="1430213"/>
              <a:chOff x="647114" y="2011681"/>
              <a:chExt cx="422031" cy="1430213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4514324" y="5069059"/>
              <a:ext cx="422031" cy="1430213"/>
              <a:chOff x="647114" y="2011681"/>
              <a:chExt cx="422031" cy="143021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rgbClr val="FFEF3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rgbClr val="FFEF3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rgbClr val="FFEF3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5020763" y="5069059"/>
              <a:ext cx="422031" cy="1430213"/>
              <a:chOff x="647114" y="2011681"/>
              <a:chExt cx="422031" cy="1430213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rgbClr val="4EDA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rgbClr val="4EDA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rgbClr val="4EDA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5524856" y="5069059"/>
              <a:ext cx="422031" cy="1430213"/>
              <a:chOff x="647114" y="2011681"/>
              <a:chExt cx="422031" cy="1430213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6028949" y="5069059"/>
              <a:ext cx="422031" cy="1430213"/>
              <a:chOff x="647114" y="2011681"/>
              <a:chExt cx="422031" cy="1430213"/>
            </a:xfrm>
          </p:grpSpPr>
          <p:sp>
            <p:nvSpPr>
              <p:cNvPr id="43" name="Retângulo 42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6533042" y="5069059"/>
              <a:ext cx="422031" cy="1430213"/>
              <a:chOff x="647114" y="2011681"/>
              <a:chExt cx="422031" cy="1430213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711587" y="2482542"/>
            <a:ext cx="1432563" cy="1430213"/>
            <a:chOff x="1205129" y="994764"/>
            <a:chExt cx="1432563" cy="1430213"/>
          </a:xfrm>
        </p:grpSpPr>
        <p:sp>
          <p:nvSpPr>
            <p:cNvPr id="80" name="Retângulo 79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5008103" y="964406"/>
            <a:ext cx="1432563" cy="1430213"/>
            <a:chOff x="1205129" y="994764"/>
            <a:chExt cx="1432563" cy="1430213"/>
          </a:xfrm>
        </p:grpSpPr>
        <p:sp>
          <p:nvSpPr>
            <p:cNvPr id="88" name="Retângulo 87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1005837" y="4762560"/>
            <a:ext cx="1432563" cy="1430213"/>
            <a:chOff x="1205129" y="994764"/>
            <a:chExt cx="1432563" cy="1430213"/>
          </a:xfrm>
        </p:grpSpPr>
        <p:sp>
          <p:nvSpPr>
            <p:cNvPr id="111" name="Retângulo 110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6906057" y="4762560"/>
            <a:ext cx="1432563" cy="1430213"/>
            <a:chOff x="1205129" y="994764"/>
            <a:chExt cx="1432563" cy="1430213"/>
          </a:xfrm>
        </p:grpSpPr>
        <p:sp>
          <p:nvSpPr>
            <p:cNvPr id="124" name="Retângulo 123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Grupo 132"/>
          <p:cNvGrpSpPr/>
          <p:nvPr/>
        </p:nvGrpSpPr>
        <p:grpSpPr>
          <a:xfrm>
            <a:off x="3827587" y="5184591"/>
            <a:ext cx="1432563" cy="1430213"/>
            <a:chOff x="1205129" y="994764"/>
            <a:chExt cx="1432563" cy="1430213"/>
          </a:xfrm>
        </p:grpSpPr>
        <p:sp>
          <p:nvSpPr>
            <p:cNvPr id="134" name="Retângulo 133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>
            <a:off x="2677537" y="953734"/>
            <a:ext cx="1432563" cy="1430213"/>
            <a:chOff x="1205129" y="994764"/>
            <a:chExt cx="1432563" cy="1430213"/>
          </a:xfrm>
        </p:grpSpPr>
        <p:sp>
          <p:nvSpPr>
            <p:cNvPr id="144" name="Retângulo 143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FFEF3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7117072" y="2482542"/>
            <a:ext cx="1432563" cy="1430213"/>
            <a:chOff x="1205129" y="994764"/>
            <a:chExt cx="1432563" cy="1430213"/>
          </a:xfrm>
        </p:grpSpPr>
        <p:sp>
          <p:nvSpPr>
            <p:cNvPr id="154" name="Retângulo 153"/>
            <p:cNvSpPr/>
            <p:nvPr/>
          </p:nvSpPr>
          <p:spPr>
            <a:xfrm>
              <a:off x="1205129" y="994764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1205129" y="1498855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1205129" y="2002946"/>
              <a:ext cx="422031" cy="422031"/>
            </a:xfrm>
            <a:prstGeom prst="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1709222" y="994764"/>
              <a:ext cx="422031" cy="422031"/>
            </a:xfrm>
            <a:prstGeom prst="rect">
              <a:avLst/>
            </a:prstGeom>
            <a:solidFill>
              <a:srgbClr val="4EDA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1709222" y="1498855"/>
              <a:ext cx="422031" cy="422031"/>
            </a:xfrm>
            <a:prstGeom prst="rect">
              <a:avLst/>
            </a:prstGeom>
            <a:solidFill>
              <a:srgbClr val="4EDA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1709222" y="2002946"/>
              <a:ext cx="422031" cy="422031"/>
            </a:xfrm>
            <a:prstGeom prst="rect">
              <a:avLst/>
            </a:prstGeom>
            <a:solidFill>
              <a:srgbClr val="4EDA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2215661" y="99476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2215661" y="14988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2215661" y="200294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9643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46645" y="1527579"/>
            <a:ext cx="5879193" cy="2852707"/>
            <a:chOff x="846645" y="1527579"/>
            <a:chExt cx="5879193" cy="2852707"/>
          </a:xfrm>
        </p:grpSpPr>
        <p:sp>
          <p:nvSpPr>
            <p:cNvPr id="20" name="Rectangle 19"/>
            <p:cNvSpPr/>
            <p:nvPr/>
          </p:nvSpPr>
          <p:spPr>
            <a:xfrm>
              <a:off x="846645" y="1555186"/>
              <a:ext cx="5806883" cy="282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653" y="1527579"/>
              <a:ext cx="5800185" cy="2844498"/>
              <a:chOff x="925653" y="1527579"/>
              <a:chExt cx="5800185" cy="284449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28387" y="2721855"/>
                <a:ext cx="203752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/>
                    <a:cs typeface="Times New Roman"/>
                  </a:rPr>
                  <a:t>D</a:t>
                </a:r>
                <a:r>
                  <a:rPr lang="en-US" b="1" dirty="0" smtClean="0">
                    <a:latin typeface="Times New Roman"/>
                    <a:cs typeface="Times New Roman"/>
                  </a:rPr>
                  <a:t>ADOS</a:t>
                </a:r>
                <a:r>
                  <a:rPr lang="en-US" sz="2000" b="1" dirty="0" smtClean="0">
                    <a:latin typeface="Times New Roman"/>
                    <a:cs typeface="Times New Roman"/>
                  </a:rPr>
                  <a:t> B</a:t>
                </a:r>
                <a:r>
                  <a:rPr lang="en-US" b="1" dirty="0" smtClean="0">
                    <a:latin typeface="Times New Roman"/>
                    <a:cs typeface="Times New Roman"/>
                  </a:rPr>
                  <a:t>RUTOS</a:t>
                </a:r>
              </a:p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(RAW DATA)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722803" y="2721855"/>
                <a:ext cx="20030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/>
                    <a:cs typeface="Times New Roman"/>
                  </a:rPr>
                  <a:t>D</a:t>
                </a:r>
                <a:r>
                  <a:rPr lang="en-US" b="1" dirty="0" smtClean="0">
                    <a:latin typeface="Times New Roman"/>
                    <a:cs typeface="Times New Roman"/>
                  </a:rPr>
                  <a:t>ADOS</a:t>
                </a:r>
                <a:r>
                  <a:rPr lang="en-US" sz="2000" b="1" dirty="0" smtClean="0">
                    <a:latin typeface="Times New Roman"/>
                    <a:cs typeface="Times New Roman"/>
                  </a:rPr>
                  <a:t> L</a:t>
                </a:r>
                <a:r>
                  <a:rPr lang="en-US" b="1" dirty="0" smtClean="0">
                    <a:latin typeface="Times New Roman"/>
                    <a:cs typeface="Times New Roman"/>
                  </a:rPr>
                  <a:t>IMPOS</a:t>
                </a:r>
              </a:p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(TIDY DATA)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5653" y="1527579"/>
                <a:ext cx="204299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/>
                    <a:cs typeface="Times New Roman"/>
                  </a:rPr>
                  <a:t>Boas 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pr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áticas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para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 o 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registro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 de dados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" name="Straight Arrow Connector 5"/>
              <p:cNvCxnSpPr>
                <a:stCxn id="4" idx="2"/>
                <a:endCxn id="2" idx="0"/>
              </p:cNvCxnSpPr>
              <p:nvPr/>
            </p:nvCxnSpPr>
            <p:spPr>
              <a:xfrm>
                <a:off x="1947149" y="2112355"/>
                <a:ext cx="0" cy="60950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2" idx="3"/>
                <a:endCxn id="100" idx="1"/>
              </p:cNvCxnSpPr>
              <p:nvPr/>
            </p:nvCxnSpPr>
            <p:spPr>
              <a:xfrm>
                <a:off x="2965911" y="3014243"/>
                <a:ext cx="1756892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808154" y="3787301"/>
                <a:ext cx="204299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latin typeface="Times New Roman"/>
                    <a:cs typeface="Times New Roman"/>
                  </a:rPr>
                  <a:t>Manipulaç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ão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, 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limpeza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 e 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processamento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0" name="Straight Arrow Connector 109"/>
              <p:cNvCxnSpPr>
                <a:stCxn id="106" idx="0"/>
              </p:cNvCxnSpPr>
              <p:nvPr/>
            </p:nvCxnSpPr>
            <p:spPr>
              <a:xfrm flipV="1">
                <a:off x="3829650" y="3082764"/>
                <a:ext cx="0" cy="70453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32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9008" y="1545984"/>
            <a:ext cx="8065354" cy="3091966"/>
            <a:chOff x="79008" y="1545984"/>
            <a:chExt cx="8065354" cy="3091966"/>
          </a:xfrm>
        </p:grpSpPr>
        <p:sp>
          <p:nvSpPr>
            <p:cNvPr id="20" name="Rectangle 19"/>
            <p:cNvSpPr/>
            <p:nvPr/>
          </p:nvSpPr>
          <p:spPr>
            <a:xfrm>
              <a:off x="101228" y="1564388"/>
              <a:ext cx="7895890" cy="3073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742" y="2745578"/>
              <a:ext cx="2037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/>
                  <a:cs typeface="Times New Roman"/>
                </a:rPr>
                <a:t>D</a:t>
              </a:r>
              <a:r>
                <a:rPr lang="en-US" b="1" dirty="0" smtClean="0">
                  <a:latin typeface="Times New Roman"/>
                  <a:cs typeface="Times New Roman"/>
                </a:rPr>
                <a:t>ADOS</a:t>
              </a:r>
              <a:r>
                <a:rPr lang="en-US" sz="2000" b="1" dirty="0" smtClean="0">
                  <a:latin typeface="Times New Roman"/>
                  <a:cs typeface="Times New Roman"/>
                </a:rPr>
                <a:t> B</a:t>
              </a:r>
              <a:r>
                <a:rPr lang="en-US" b="1" dirty="0" smtClean="0">
                  <a:latin typeface="Times New Roman"/>
                  <a:cs typeface="Times New Roman"/>
                </a:rPr>
                <a:t>RUTOS</a:t>
              </a:r>
            </a:p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(RAW DATA)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71360" y="3113669"/>
              <a:ext cx="2003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/>
                  <a:cs typeface="Times New Roman"/>
                </a:rPr>
                <a:t>D</a:t>
              </a:r>
              <a:r>
                <a:rPr lang="en-US" b="1" dirty="0" smtClean="0">
                  <a:latin typeface="Times New Roman"/>
                  <a:cs typeface="Times New Roman"/>
                </a:rPr>
                <a:t>ADOS</a:t>
              </a:r>
              <a:r>
                <a:rPr lang="en-US" sz="2000" b="1" dirty="0" smtClean="0">
                  <a:latin typeface="Times New Roman"/>
                  <a:cs typeface="Times New Roman"/>
                </a:rPr>
                <a:t> L</a:t>
              </a:r>
              <a:r>
                <a:rPr lang="en-US" b="1" dirty="0" smtClean="0">
                  <a:latin typeface="Times New Roman"/>
                  <a:cs typeface="Times New Roman"/>
                </a:rPr>
                <a:t>IMPOS</a:t>
              </a:r>
            </a:p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(TIDY DATA)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9008" y="1545984"/>
              <a:ext cx="20429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Boas 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pr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áticas</a:t>
              </a:r>
              <a:r>
                <a:rPr lang="en-US" sz="1600" dirty="0" smtClean="0">
                  <a:latin typeface="Times New Roman"/>
                  <a:cs typeface="Times New Roman"/>
                </a:rPr>
                <a:t> 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para</a:t>
              </a:r>
              <a:r>
                <a:rPr lang="en-US" sz="1600" dirty="0" smtClean="0">
                  <a:latin typeface="Times New Roman"/>
                  <a:cs typeface="Times New Roman"/>
                </a:rPr>
                <a:t> o 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registro</a:t>
              </a:r>
              <a:r>
                <a:rPr lang="en-US" sz="1600" dirty="0" smtClean="0">
                  <a:latin typeface="Times New Roman"/>
                  <a:cs typeface="Times New Roman"/>
                </a:rPr>
                <a:t> de dados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6" name="Straight Arrow Connector 5"/>
            <p:cNvCxnSpPr>
              <a:stCxn id="4" idx="2"/>
              <a:endCxn id="2" idx="0"/>
            </p:cNvCxnSpPr>
            <p:nvPr/>
          </p:nvCxnSpPr>
          <p:spPr>
            <a:xfrm>
              <a:off x="1100504" y="2130760"/>
              <a:ext cx="0" cy="6148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22" idx="1"/>
            </p:cNvCxnSpPr>
            <p:nvPr/>
          </p:nvCxnSpPr>
          <p:spPr>
            <a:xfrm flipV="1">
              <a:off x="2119266" y="2537004"/>
              <a:ext cx="1152094" cy="498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91576" y="1578755"/>
              <a:ext cx="20429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/>
                  <a:cs typeface="Times New Roman"/>
                </a:rPr>
                <a:t>Manipulaç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ão</a:t>
              </a:r>
              <a:r>
                <a:rPr lang="en-US" sz="1600" dirty="0" smtClean="0">
                  <a:latin typeface="Times New Roman"/>
                  <a:cs typeface="Times New Roman"/>
                </a:rPr>
                <a:t>, 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limpeza</a:t>
              </a:r>
              <a:r>
                <a:rPr lang="en-US" sz="1600" dirty="0" smtClean="0">
                  <a:latin typeface="Times New Roman"/>
                  <a:cs typeface="Times New Roman"/>
                </a:rPr>
                <a:t> e 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processamento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10" name="Straight Arrow Connector 109"/>
            <p:cNvCxnSpPr>
              <a:stCxn id="106" idx="2"/>
            </p:cNvCxnSpPr>
            <p:nvPr/>
          </p:nvCxnSpPr>
          <p:spPr>
            <a:xfrm flipH="1">
              <a:off x="2743736" y="2163531"/>
              <a:ext cx="469336" cy="50513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2" idx="3"/>
            </p:cNvCxnSpPr>
            <p:nvPr/>
          </p:nvCxnSpPr>
          <p:spPr>
            <a:xfrm>
              <a:off x="5274395" y="2537004"/>
              <a:ext cx="953544" cy="5036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7939" y="2699412"/>
              <a:ext cx="191642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/>
                  <a:cs typeface="Times New Roman"/>
                </a:rPr>
                <a:t>D</a:t>
              </a:r>
              <a:r>
                <a:rPr lang="en-US" b="1" dirty="0" smtClean="0">
                  <a:latin typeface="Times New Roman"/>
                  <a:cs typeface="Times New Roman"/>
                </a:rPr>
                <a:t>ADOS</a:t>
              </a:r>
              <a:r>
                <a:rPr lang="en-US" sz="2000" b="1" dirty="0">
                  <a:latin typeface="Times New Roman"/>
                  <a:cs typeface="Times New Roman"/>
                </a:rPr>
                <a:t> </a:t>
              </a:r>
              <a:r>
                <a:rPr lang="en-US" b="1" dirty="0" smtClean="0">
                  <a:latin typeface="Times New Roman"/>
                  <a:cs typeface="Times New Roman"/>
                </a:rPr>
                <a:t>PARA AN</a:t>
              </a:r>
              <a:r>
                <a:rPr lang="en-US" b="1" dirty="0" smtClean="0">
                  <a:latin typeface="Times New Roman"/>
                  <a:cs typeface="Times New Roman"/>
                </a:rPr>
                <a:t>ÁLISE</a:t>
              </a:r>
              <a:endParaRPr lang="en-US" b="1" dirty="0" smtClean="0"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1360" y="2244616"/>
              <a:ext cx="2003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/>
                  <a:cs typeface="Times New Roman"/>
                </a:rPr>
                <a:t>D</a:t>
              </a:r>
              <a:r>
                <a:rPr lang="en-US" b="1" dirty="0" smtClean="0">
                  <a:latin typeface="Times New Roman"/>
                  <a:cs typeface="Times New Roman"/>
                </a:rPr>
                <a:t>ADOS</a:t>
              </a:r>
              <a:r>
                <a:rPr lang="en-US" sz="2000" b="1" dirty="0" smtClean="0">
                  <a:latin typeface="Times New Roman"/>
                  <a:cs typeface="Times New Roman"/>
                </a:rPr>
                <a:t> L</a:t>
              </a:r>
              <a:r>
                <a:rPr lang="en-US" b="1" dirty="0" smtClean="0">
                  <a:latin typeface="Times New Roman"/>
                  <a:cs typeface="Times New Roman"/>
                </a:rPr>
                <a:t>IMPOS </a:t>
              </a:r>
            </a:p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(TIDY DATA)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3" name="Straight Arrow Connector 22"/>
            <p:cNvCxnSpPr>
              <a:stCxn id="2" idx="3"/>
              <a:endCxn id="100" idx="1"/>
            </p:cNvCxnSpPr>
            <p:nvPr/>
          </p:nvCxnSpPr>
          <p:spPr>
            <a:xfrm>
              <a:off x="2119266" y="3037966"/>
              <a:ext cx="1152094" cy="36809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0" idx="3"/>
              <a:endCxn id="15" idx="1"/>
            </p:cNvCxnSpPr>
            <p:nvPr/>
          </p:nvCxnSpPr>
          <p:spPr>
            <a:xfrm flipV="1">
              <a:off x="5274395" y="3037966"/>
              <a:ext cx="953544" cy="36809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3" idx="2"/>
            </p:cNvCxnSpPr>
            <p:nvPr/>
          </p:nvCxnSpPr>
          <p:spPr>
            <a:xfrm>
              <a:off x="5799021" y="2009331"/>
              <a:ext cx="11383" cy="66853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77525" y="1670777"/>
              <a:ext cx="2042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/>
                  <a:cs typeface="Times New Roman"/>
                </a:rPr>
                <a:t>Integraç</a:t>
              </a:r>
              <a:r>
                <a:rPr lang="en-US" sz="1600" dirty="0" err="1" smtClean="0">
                  <a:latin typeface="Times New Roman"/>
                  <a:cs typeface="Times New Roman"/>
                </a:rPr>
                <a:t>ão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04822" y="4204547"/>
              <a:ext cx="1916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/>
                  <a:cs typeface="Times New Roman"/>
                </a:rPr>
                <a:t>R</a:t>
              </a:r>
              <a:r>
                <a:rPr lang="en-US" b="1" dirty="0" smtClean="0">
                  <a:latin typeface="Times New Roman"/>
                  <a:cs typeface="Times New Roman"/>
                </a:rPr>
                <a:t>ESULTADOS</a:t>
              </a:r>
            </a:p>
          </p:txBody>
        </p:sp>
        <p:cxnSp>
          <p:nvCxnSpPr>
            <p:cNvPr id="35" name="Curved Connector 34"/>
            <p:cNvCxnSpPr>
              <a:stCxn id="15" idx="2"/>
              <a:endCxn id="38" idx="3"/>
            </p:cNvCxnSpPr>
            <p:nvPr/>
          </p:nvCxnSpPr>
          <p:spPr>
            <a:xfrm rot="5400000">
              <a:off x="5989657" y="3208108"/>
              <a:ext cx="1028082" cy="1364906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8" idx="1"/>
              <a:endCxn id="2" idx="2"/>
            </p:cNvCxnSpPr>
            <p:nvPr/>
          </p:nvCxnSpPr>
          <p:spPr>
            <a:xfrm rot="10800000">
              <a:off x="1100504" y="3330354"/>
              <a:ext cx="2804318" cy="1074248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18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2525" y="414103"/>
            <a:ext cx="6984825" cy="57422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90987"/>
              </p:ext>
            </p:extLst>
          </p:nvPr>
        </p:nvGraphicFramePr>
        <p:xfrm>
          <a:off x="2209598" y="1574677"/>
          <a:ext cx="22951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77"/>
                <a:gridCol w="573777"/>
                <a:gridCol w="573777"/>
                <a:gridCol w="573777"/>
              </a:tblGrid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3581"/>
              </p:ext>
            </p:extLst>
          </p:nvPr>
        </p:nvGraphicFramePr>
        <p:xfrm>
          <a:off x="2209598" y="4280148"/>
          <a:ext cx="22951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77"/>
                <a:gridCol w="573777"/>
                <a:gridCol w="573777"/>
                <a:gridCol w="573777"/>
              </a:tblGrid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34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42894"/>
              </p:ext>
            </p:extLst>
          </p:nvPr>
        </p:nvGraphicFramePr>
        <p:xfrm>
          <a:off x="4809353" y="1056517"/>
          <a:ext cx="2250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92"/>
                <a:gridCol w="696978"/>
                <a:gridCol w="1046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abundancia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sp3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site3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6459"/>
              </p:ext>
            </p:extLst>
          </p:nvPr>
        </p:nvGraphicFramePr>
        <p:xfrm>
          <a:off x="5332593" y="3761988"/>
          <a:ext cx="12036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92"/>
                <a:gridCol w="696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sp3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site3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512" y="1984371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Abund</a:t>
            </a:r>
            <a:r>
              <a:rPr lang="en-US" b="1" dirty="0" err="1" smtClean="0">
                <a:latin typeface="Times New Roman"/>
                <a:cs typeface="Times New Roman"/>
              </a:rPr>
              <a:t>ância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587" y="46898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P/A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8416" y="5381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Largo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4740" y="538156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Longo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0320" y="3561283"/>
            <a:ext cx="6706166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320" y="980605"/>
            <a:ext cx="6706166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61397" y="458094"/>
            <a:ext cx="9203" cy="564301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34100" y="458094"/>
            <a:ext cx="0" cy="564301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5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131</Words>
  <Application>Microsoft Macintosh PowerPoint</Application>
  <PresentationFormat>On-screen Show (4:3)</PresentationFormat>
  <Paragraphs>87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7</cp:revision>
  <dcterms:created xsi:type="dcterms:W3CDTF">2018-08-15T16:35:28Z</dcterms:created>
  <dcterms:modified xsi:type="dcterms:W3CDTF">2018-08-16T15:55:39Z</dcterms:modified>
</cp:coreProperties>
</file>