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978" y="-14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CED95-74E6-F4DA-E4AE-3D01A0FE3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51255C-9785-7D2A-FD39-D52034027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B3959-94AE-4AED-BEA7-E00616E2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A4CE-B90A-40AD-94D0-F72A5C10F0A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F094A-8933-4E34-BC86-36AEC1F4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CEE7C-00AF-40B0-B7DC-1E8A61F5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C05E-04A1-4CAC-B85E-24E718D11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1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4444E-CE7A-5B50-15B7-3FB7FA36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E685BA-5907-000E-79A4-9566891D6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AEE42-B352-679D-DC60-2DD48CDB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A4CE-B90A-40AD-94D0-F72A5C10F0A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C5E95-5FA6-7B47-DE77-102BE222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8EBDA-4378-16D7-3082-577C6C11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C05E-04A1-4CAC-B85E-24E718D11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2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B9E533-5AC3-05AC-1ECB-5009272B5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E384DE-9635-F8C1-D494-2EEAE6E9D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09306-550A-783D-81E8-48F01B6E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A4CE-B90A-40AD-94D0-F72A5C10F0A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9C20C-2522-171A-2643-21139908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70FAF-5123-C5FB-221B-B2A7218E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C05E-04A1-4CAC-B85E-24E718D11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8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64537-87CE-000C-0FDD-DBC248E0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18B0F-B266-ADAC-5E90-2BB4C44DD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978FE-B576-E9A0-5A51-5EB4822F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A4CE-B90A-40AD-94D0-F72A5C10F0A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D72EE-8D7E-F704-1F7B-2BFF3EDB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149C8-199F-77C0-1B53-70A81CD5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C05E-04A1-4CAC-B85E-24E718D11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2956-0D7A-5CF8-0D60-9A1179EB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B3843-34BB-56FA-6C96-FA8A1BAF8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07FA9-D070-EFAC-A4EB-32B84BDF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A4CE-B90A-40AD-94D0-F72A5C10F0A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47495-B2F4-2DC8-533E-878DF3F2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1C7FF-1832-1FD7-393E-739486D0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C05E-04A1-4CAC-B85E-24E718D11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3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88B60-1203-B4B2-4820-C60E3BEF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D3955-4D39-123B-5C50-16413BBB4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2D86EC-1D42-FBAD-7EAE-82E5DBF91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9CC472-5552-524E-85DB-262CD8BC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A4CE-B90A-40AD-94D0-F72A5C10F0A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D620BD-B723-7496-1A5D-A079215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B668A-587B-0BD0-2580-B4A80630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C05E-04A1-4CAC-B85E-24E718D11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C97A-C9B0-7BE4-A6B1-C4E1A8A4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1E3DF9-2AD0-7371-0DDF-19C2704B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0BDD84-5A68-F67B-E278-61E64947D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B901D-DC4F-DE9B-17F5-EC3A029A0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10CA05-AA51-D936-0761-7A7F78AEB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A3DCC-A266-E093-DC9B-CE4D4CA7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A4CE-B90A-40AD-94D0-F72A5C10F0A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D87A43-C542-07C1-4BC3-F08862DD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C2DD9B-1142-9445-81B4-1EE72572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C05E-04A1-4CAC-B85E-24E718D11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45B32-44E6-2FCC-061B-95972396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E71029-A590-4CD6-086B-71ADE3BF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A4CE-B90A-40AD-94D0-F72A5C10F0A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99F893-E429-211C-466C-7E64BE57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FD4FD1-742C-B411-A50A-1FF55ACF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C05E-04A1-4CAC-B85E-24E718D11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78EE3B-CEBA-3825-0EA8-DD56AE0E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A4CE-B90A-40AD-94D0-F72A5C10F0A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3BB2D3-D37D-DEE2-4BDB-559E09D8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1A70A7-2322-B8A9-0221-13EE5E03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C05E-04A1-4CAC-B85E-24E718D11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5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6BAD4-36ED-6E13-6300-9D2F027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7EA56-FED0-7AAD-DD19-B0322B0D0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547EC-B8C3-2403-7D0A-F6B49A737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AA3999-3F58-0904-F0B9-95AC3613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A4CE-B90A-40AD-94D0-F72A5C10F0A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9DB59-6AF9-C9ED-C628-FF5B3148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92190-5FC5-9357-C452-90236842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C05E-04A1-4CAC-B85E-24E718D11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0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8F7A6-0645-6B20-89CA-3B046E6A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4313A9-6BD4-7E1E-8255-EC1A306FB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8C9CC-46D6-AA7D-F3AF-BBF5F9E56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B03F6-1380-F645-EDC8-A3F5188B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A4CE-B90A-40AD-94D0-F72A5C10F0A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209BC0-EE80-DA0A-F0FA-603A911B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3B7C8-9C17-99AC-1C7A-B69F97B9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C05E-04A1-4CAC-B85E-24E718D11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222F1C-DC3B-0878-AF0B-39B6BA6D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29AF3-461F-C046-6723-E877BF332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567BB-D8CB-A723-86E6-88ADFBA1F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A4CE-B90A-40AD-94D0-F72A5C10F0A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F66CD-D64C-5374-7095-08CD7E0CC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7EDFB-90E0-2B29-954C-FE601FAF1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DC05E-04A1-4CAC-B85E-24E718D11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3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AA916-805B-E5BB-013A-470119DC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Energy&amp; Ground state as a function of system size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F87B3B-E6AE-544D-EE64-244E1070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37" y="1444553"/>
            <a:ext cx="7118716" cy="27877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850BE6-8AC1-896C-9F80-FA20F634D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033" y="4101958"/>
            <a:ext cx="7194920" cy="27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8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3CAFA-D66E-A60E-2956-EB09FF79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Energy&amp; Ground state as a function of system size 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397AD41-0942-BFDD-7624-E2D2190D4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857" y="4175265"/>
            <a:ext cx="7299700" cy="2749691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044F3C-970A-82DB-A7E2-DFCE8CEDB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857" y="1444625"/>
            <a:ext cx="7020286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26112-B89E-C865-7412-B42AF9D5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Energy&amp; Ground state as a function of system size (scaling behavior)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1639B0-5751-B09D-A990-17553683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023" y="1735137"/>
            <a:ext cx="4927853" cy="44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2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C931D-F73A-9318-074B-F02748B1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Dynamics </a:t>
            </a:r>
            <a:r>
              <a:rPr lang="en-US" altLang="zh-CN" dirty="0" err="1"/>
              <a:t>Dilila</a:t>
            </a:r>
            <a:r>
              <a:rPr lang="en-US" altLang="zh-CN" dirty="0"/>
              <a:t> ramp for 1*15 (T =16us)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EBB8C-2DDD-3F13-AF93-4327362D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988" y="1744663"/>
            <a:ext cx="3662922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blue curve is the standard condition with </a:t>
            </a:r>
            <a:r>
              <a:rPr lang="en-US" dirty="0" err="1"/>
              <a:t>gapcrit</a:t>
            </a:r>
            <a:r>
              <a:rPr lang="en-US" dirty="0"/>
              <a:t>=0.3,rabi=1.2,dcrit=1.2</a:t>
            </a:r>
          </a:p>
          <a:p>
            <a:r>
              <a:rPr lang="en-US" dirty="0"/>
              <a:t>I changed one of those parameters each time to get a trace. The comparison between different traces shows the sensitivity to those parameters. </a:t>
            </a:r>
          </a:p>
          <a:p>
            <a:r>
              <a:rPr lang="en-US" dirty="0"/>
              <a:t>It seems the final state is not sensitive to any of those parameters but the error in </a:t>
            </a:r>
            <a:r>
              <a:rPr lang="en-US" altLang="zh-CN"/>
              <a:t>dcrit</a:t>
            </a:r>
            <a:r>
              <a:rPr lang="en-US"/>
              <a:t>(</a:t>
            </a:r>
            <a:r>
              <a:rPr lang="en-US" dirty="0"/>
              <a:t>red) will result in the most visible difference in dynamics.</a:t>
            </a:r>
          </a:p>
          <a:p>
            <a:r>
              <a:rPr lang="en-US" dirty="0"/>
              <a:t>Unit (MHZ)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303B3D-6A9A-248C-2E79-29D74A97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69" y="1457325"/>
            <a:ext cx="5007082" cy="52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4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9E28A-98E7-42A8-0B89-93540903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Dynamics </a:t>
            </a:r>
            <a:r>
              <a:rPr lang="en-US" altLang="zh-CN" sz="4000" dirty="0" err="1"/>
              <a:t>Dilila</a:t>
            </a:r>
            <a:r>
              <a:rPr lang="en-US" altLang="zh-CN" sz="4000" dirty="0"/>
              <a:t> ramp for 1*19 and 1*17 (T =16us)</a:t>
            </a:r>
            <a:endParaRPr lang="en-US" sz="40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3A81A2C-C805-40E0-39B7-B3116D1B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62EF9B-9D77-C3B5-8D0B-7987D4DFF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80" y="1381745"/>
            <a:ext cx="5172182" cy="52390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62D9E0-BE16-F210-8C6C-ECD467EEF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1745"/>
            <a:ext cx="5048250" cy="523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135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Energy&amp; Ground state as a function of system size </vt:lpstr>
      <vt:lpstr>Energy&amp; Ground state as a function of system size </vt:lpstr>
      <vt:lpstr>Energy&amp; Ground state as a function of system size (scaling behavior)</vt:lpstr>
      <vt:lpstr>Dynamics Dilila ramp for 1*15 (T =16us)</vt:lpstr>
      <vt:lpstr>Dynamics Dilila ramp for 1*19 and 1*17 (T =16us)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Energy&amp; Ground state as a function of system size </dc:title>
  <dc:creator>Wang, Yu</dc:creator>
  <cp:lastModifiedBy>Wang, Yu</cp:lastModifiedBy>
  <cp:revision>2</cp:revision>
  <dcterms:created xsi:type="dcterms:W3CDTF">2022-11-18T15:35:45Z</dcterms:created>
  <dcterms:modified xsi:type="dcterms:W3CDTF">2022-11-18T18:25:46Z</dcterms:modified>
</cp:coreProperties>
</file>