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5A016-9495-067E-5ED6-3EE84657D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D15783-AE69-A882-348E-D0F639F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5926B9-2111-F576-2786-4BA0EF4D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2E0DFC-4731-FBB3-C7D8-163778D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F454B0-F831-2902-25F5-128FEA20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89AEA-0BF5-9BE7-6D9E-04CBCBDD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C36A89-028E-D537-6746-68E8A0A9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49930B-1B4E-29FE-7B3B-56B3E73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F4C73-C3E0-9D43-1044-B2878147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193FB2-D93F-A0E4-2B77-47DEBDEA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02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28CB62-D455-0F96-6F75-EDB2CEFE4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865083-13DE-4A03-871B-F1ACE8B2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B21397-2990-7904-9D76-A2B2A9D8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72F960-A2D4-FBBD-9B39-E956EA6D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11F35-6D41-2CF1-F7D5-92D3A2B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9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D39FCC-5571-4087-3FA6-647D9508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58BD3-0799-9A69-DF34-AB0FA61F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7EC3BA-901D-7436-CCEA-6E39E9B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4E584E-F129-CEB6-F39E-72C1EEB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DF3971-7C16-FE7E-E02B-E4816B72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9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93D6C-D643-45E7-34DD-0866023E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6B5FEE-CBCC-4792-BB8C-0673E7D9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1B4AB5-2FBA-10B7-EAD0-C44300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9636D0-DCA9-FE45-73F5-AC41BEA0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7FC2AC-4356-3B14-867A-00995661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A04EC4-4B4B-0406-F2B9-245394E5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F172D3-9D80-D0D3-1519-B05405809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BF8352-258A-F3B0-576C-8864536A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0C9C3E-7AB6-B079-6558-77BBE6B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5197DF3-DEE5-70BB-D498-D8B07466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B0AF4D-2A6C-BB4C-F9B9-8918A8C0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611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D94E0B-CCDE-0F89-D4D4-25AA8EE9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ECFB20-5E53-98EC-1C72-627FC0C0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2D5664-11C6-C04C-3857-57231E81D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6D2AF-4600-22A8-78ED-A956BED45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937DC1A-B1E3-07B6-B3DC-7DAED7F70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B6D0E2-566C-B462-D909-145938D7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75ADF4-88C0-07C2-77AC-A46EB2DC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33790B-B5D1-6A0D-1DD5-6967E92A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65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05581E-E982-A1FC-B848-73F72ADA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03A13DF-D441-4FB2-A089-073EFFD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0E4A4E-6B31-29A2-6163-8FE4D444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BE23C03-3A0C-C7BC-262C-CCBC16D2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324FB05-ECEE-4014-C6C1-AF5BCA4E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579CF6-0A0E-4965-5F65-BADEE247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4A527C-D954-28E4-9CE7-5702E69D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75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1F34C7-B739-44E4-EC63-800443B3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4A702-4917-886C-EF09-B73946F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BCD7BE-77B7-25F1-E84D-EBA3324BB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FBB946-67C8-49DE-40E8-BEDCE68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82F9BF-9AB1-D208-C0A0-0776FCCC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8FF413-FD80-FB45-2DAA-4DB8981D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3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DBE51-CB8A-27BE-CC62-5B8937D2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3397C9-DF79-E9F7-31BC-4E3E137B7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26C158-6670-C587-863B-9F6A3BDE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15EA2F-9EC3-3CB2-1CF0-9249A55E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5162B06-EFDA-144C-2EA2-13547831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00F6EC-7C32-C8EF-1F5C-62ED4910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3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6C7A01-ECD2-A5E9-5106-C579F238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39A5EC-CF78-7DFE-21A3-C91B2C89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0B8AB3-AB83-68F9-BEEE-6A2165550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13566-A94C-43FF-91AD-A1216901C155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C0963-2421-81D8-368B-67401A67C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F216E0-4B28-A0EC-E0A4-27E979CB0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B7B30-485A-4527-AE32-4ADFB69C88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8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pizza, Gyorsétel, edény, étel látható&#10;&#10;Automatikusan generált leírás">
            <a:extLst>
              <a:ext uri="{FF2B5EF4-FFF2-40B4-BE49-F238E27FC236}">
                <a16:creationId xmlns:a16="http://schemas.microsoft.com/office/drawing/2014/main" id="{05BB4EB9-A175-EA16-EC50-25779074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0" r="-1" b="615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4430450-0325-798C-BDCA-D99455DD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u-HU" sz="6600">
                <a:solidFill>
                  <a:schemeClr val="bg1"/>
                </a:solidFill>
              </a:rPr>
              <a:t>B csoport: Étel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0F3E61-4960-8BF9-9D46-C78495F6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hu-HU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7867FE8-9717-7D84-62F2-6B8E69509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A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4FCC42-C150-31F7-D2EF-C7670AC2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endParaRPr lang="hu-HU"/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étel, Gyorsétel, Amerikai étel, Konyha látható&#10;&#10;Automatikusan generált leírás">
            <a:extLst>
              <a:ext uri="{FF2B5EF4-FFF2-40B4-BE49-F238E27FC236}">
                <a16:creationId xmlns:a16="http://schemas.microsoft.com/office/drawing/2014/main" id="{9F0336B1-91ED-C718-5136-1F2867A82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r="7668" b="2"/>
          <a:stretch/>
        </p:blipFill>
        <p:spPr>
          <a:xfrm>
            <a:off x="4683881" y="640080"/>
            <a:ext cx="715544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7DFBB3-CE68-8FB3-240F-C0175039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Célunk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A1FC7E-D3D6-ABC4-4019-FB13D12E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/>
              <a:t>Az étteremben töltött idő minőségét, a vacsoránk élményét nagyban befolyásolja az étterem dolgozóinak vendégszeretete, az étel ízélménye, továbbá a környezet hangulata. Mindez azonban csak a fantáziánkban élhet tovább, ha nincs jól leszervezve a délutáni programunk. Weboldalunkon lehetővé tesszük, hogy az étel és italkínálatunk megtekintése mellett a megfelelő asztalt lefoglalhassa, a foglalásait kezelhesse, valamint az élményeit, tapasztalatait megossza velünk, hogy a jövőben tovább fejlődhessünk.</a:t>
            </a:r>
          </a:p>
          <a:p>
            <a:r>
              <a:rPr lang="hu-HU" sz="2200"/>
              <a:t>79 nap</a:t>
            </a:r>
          </a:p>
          <a:p>
            <a:r>
              <a:rPr lang="hu-HU" sz="2200"/>
              <a:t>4 alkalommal prezentálva</a:t>
            </a:r>
          </a:p>
        </p:txBody>
      </p:sp>
    </p:spTree>
    <p:extLst>
      <p:ext uri="{BB962C8B-B14F-4D97-AF65-F5344CB8AC3E}">
        <p14:creationId xmlns:p14="http://schemas.microsoft.com/office/powerpoint/2010/main" val="78818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778A1B3-45CD-7BF2-7BFB-DBCB8945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/>
              <a:t>Specifikáció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C5C041-F9F5-83B1-66D7-5287E303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sz="2200"/>
              <a:t>Étterem kínálata</a:t>
            </a:r>
          </a:p>
          <a:p>
            <a:r>
              <a:rPr lang="hu-HU" sz="2200"/>
              <a:t>Asztalok foglaltsági állapota</a:t>
            </a:r>
          </a:p>
          <a:p>
            <a:r>
              <a:rPr lang="hu-HU" sz="2200"/>
              <a:t>Asztal foglalás</a:t>
            </a:r>
          </a:p>
          <a:p>
            <a:r>
              <a:rPr lang="hu-HU" sz="2200"/>
              <a:t>Foglalások kezelése, módosítása</a:t>
            </a:r>
          </a:p>
          <a:p>
            <a:r>
              <a:rPr lang="hu-HU" sz="2200"/>
              <a:t>Visszajelzés</a:t>
            </a:r>
          </a:p>
          <a:p>
            <a:endParaRPr lang="hu-HU" sz="2200"/>
          </a:p>
        </p:txBody>
      </p:sp>
      <p:pic>
        <p:nvPicPr>
          <p:cNvPr id="5" name="Kép 4" descr="A képen bútorok, Konyha- és ebédlőasztal, asztal, dohányzóasztal látható&#10;&#10;Automatikusan generált leírás">
            <a:extLst>
              <a:ext uri="{FF2B5EF4-FFF2-40B4-BE49-F238E27FC236}">
                <a16:creationId xmlns:a16="http://schemas.microsoft.com/office/drawing/2014/main" id="{536997E9-EB49-7B5E-5731-E21042A7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1" r="165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661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621991-E8EC-A008-6D69-179D659A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/>
              <a:t>Technológiák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295B20-1135-CE4E-292F-44235A4B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sz="2200"/>
              <a:t>Node.js</a:t>
            </a:r>
          </a:p>
          <a:p>
            <a:r>
              <a:rPr lang="hu-HU" sz="2200"/>
              <a:t>mySQL</a:t>
            </a:r>
          </a:p>
          <a:p>
            <a:r>
              <a:rPr lang="hu-HU" sz="2200"/>
              <a:t>Git verziókezelő (GitLab)</a:t>
            </a:r>
          </a:p>
          <a:p>
            <a:r>
              <a:rPr lang="hu-HU" sz="2200"/>
              <a:t>Visual Studio Code</a:t>
            </a:r>
          </a:p>
          <a:p>
            <a:r>
              <a:rPr lang="hu-HU" sz="2200"/>
              <a:t>cPanel (Cweb.hu)</a:t>
            </a:r>
          </a:p>
        </p:txBody>
      </p:sp>
      <p:pic>
        <p:nvPicPr>
          <p:cNvPr id="5" name="Kép 4" descr="A képen fedett pályás, mennyezet, fal, asztal látható&#10;&#10;Automatikusan generált leírás">
            <a:extLst>
              <a:ext uri="{FF2B5EF4-FFF2-40B4-BE49-F238E27FC236}">
                <a16:creationId xmlns:a16="http://schemas.microsoft.com/office/drawing/2014/main" id="{D5DCBC71-36D0-61FA-36ED-A12815A05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4" r="102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007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3191CC-139E-344E-2BB1-D6B290D0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Időbeosztás</a:t>
            </a:r>
          </a:p>
        </p:txBody>
      </p:sp>
      <p:pic>
        <p:nvPicPr>
          <p:cNvPr id="5" name="Tartalom helye 4" descr="A képen szöveg, képernyőkép, szám, sor látható&#10;&#10;Automatikusan generált leírás">
            <a:extLst>
              <a:ext uri="{FF2B5EF4-FFF2-40B4-BE49-F238E27FC236}">
                <a16:creationId xmlns:a16="http://schemas.microsoft.com/office/drawing/2014/main" id="{32D388F3-86C1-9589-18AE-6CEA98BE0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97" y="1675227"/>
            <a:ext cx="96048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5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120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Office-téma</vt:lpstr>
      <vt:lpstr>B csoport: Étel</vt:lpstr>
      <vt:lpstr>A csapat</vt:lpstr>
      <vt:lpstr>Célunk</vt:lpstr>
      <vt:lpstr>Specifikáció</vt:lpstr>
      <vt:lpstr>Technológiák</vt:lpstr>
      <vt:lpstr>Időbeosztás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Sánta Krisztina Csilla</dc:creator>
  <cp:lastModifiedBy>Sánta Krisztina Csilla</cp:lastModifiedBy>
  <cp:revision>1</cp:revision>
  <dcterms:created xsi:type="dcterms:W3CDTF">2024-10-08T19:47:49Z</dcterms:created>
  <dcterms:modified xsi:type="dcterms:W3CDTF">2024-10-08T20:41:21Z</dcterms:modified>
</cp:coreProperties>
</file>