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13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3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0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2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1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2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8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7C60-B644-4A20-BEFB-665ADE1DEFB2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A13A-ACC1-4555-AAA2-D2761E7D4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5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5299" y="590550"/>
            <a:ext cx="2272963" cy="126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ysClr val="windowText" lastClr="000000"/>
                </a:solidFill>
              </a:rPr>
              <a:t>Age</a:t>
            </a:r>
          </a:p>
          <a:p>
            <a:pPr algn="ctr"/>
            <a:r>
              <a:rPr lang="zh-CN" altLang="en-US" sz="3600" b="1" dirty="0" smtClean="0">
                <a:solidFill>
                  <a:sysClr val="windowText" lastClr="000000"/>
                </a:solidFill>
              </a:rPr>
              <a:t>第</a:t>
            </a:r>
            <a:r>
              <a:rPr lang="en-US" altLang="zh-CN" sz="3600" b="1" dirty="0" smtClean="0">
                <a:solidFill>
                  <a:sysClr val="windowText" lastClr="000000"/>
                </a:solidFill>
              </a:rPr>
              <a:t>0</a:t>
            </a:r>
            <a:r>
              <a:rPr lang="zh-CN" altLang="en-US" sz="3600" b="1" dirty="0" smtClean="0">
                <a:solidFill>
                  <a:sysClr val="windowText" lastClr="000000"/>
                </a:solidFill>
              </a:rPr>
              <a:t>列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05318" y="2753412"/>
            <a:ext cx="2272963" cy="126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ysClr val="windowText" lastClr="000000"/>
                </a:solidFill>
              </a:rPr>
              <a:t>Student</a:t>
            </a:r>
          </a:p>
          <a:p>
            <a:pPr algn="ctr"/>
            <a:r>
              <a:rPr lang="zh-CN" altLang="en-US" sz="2400" b="1" dirty="0" smtClean="0">
                <a:solidFill>
                  <a:sysClr val="windowText" lastClr="000000"/>
                </a:solidFill>
              </a:rPr>
              <a:t>第</a:t>
            </a:r>
            <a:r>
              <a:rPr lang="en-US" altLang="zh-CN" sz="2400" b="1" dirty="0" smtClean="0">
                <a:solidFill>
                  <a:sysClr val="windowText" lastClr="000000"/>
                </a:solidFill>
              </a:rPr>
              <a:t>2</a:t>
            </a:r>
            <a:r>
              <a:rPr lang="zh-CN" altLang="en-US" sz="2400" b="1" dirty="0" smtClean="0">
                <a:solidFill>
                  <a:sysClr val="windowText" lastClr="000000"/>
                </a:solidFill>
              </a:rPr>
              <a:t>列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85300" y="2753413"/>
            <a:ext cx="2272963" cy="126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</a:rPr>
              <a:t>属性值</a:t>
            </a:r>
            <a:r>
              <a:rPr lang="en-US" altLang="zh-CN" sz="2800" b="1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en-US" altLang="zh-CN" sz="2800" b="1" dirty="0">
                <a:solidFill>
                  <a:sysClr val="windowText" lastClr="000000"/>
                </a:solidFill>
              </a:rPr>
              <a:t>yes</a:t>
            </a:r>
            <a:endParaRPr lang="zh-CN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765282" y="2753412"/>
            <a:ext cx="2272963" cy="126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ysClr val="windowText" lastClr="000000"/>
                </a:solidFill>
              </a:rPr>
              <a:t>Credit</a:t>
            </a:r>
          </a:p>
          <a:p>
            <a:pPr algn="ctr"/>
            <a:r>
              <a:rPr lang="zh-CN" altLang="en-US" sz="3200" b="1" dirty="0" smtClean="0">
                <a:solidFill>
                  <a:sysClr val="windowText" lastClr="000000"/>
                </a:solidFill>
              </a:rPr>
              <a:t>第</a:t>
            </a:r>
            <a:r>
              <a:rPr lang="en-US" altLang="zh-CN" sz="3200" b="1" dirty="0" smtClean="0">
                <a:solidFill>
                  <a:sysClr val="windowText" lastClr="000000"/>
                </a:solidFill>
              </a:rPr>
              <a:t>3</a:t>
            </a:r>
            <a:r>
              <a:rPr lang="zh-CN" altLang="en-US" sz="3200" b="1" dirty="0" smtClean="0">
                <a:solidFill>
                  <a:sysClr val="windowText" lastClr="000000"/>
                </a:solidFill>
              </a:rPr>
              <a:t>列</a:t>
            </a:r>
            <a:endParaRPr lang="zh-CN" alt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连接符 9"/>
          <p:cNvCxnSpPr>
            <a:stCxn id="4" idx="4"/>
            <a:endCxn id="6" idx="0"/>
          </p:cNvCxnSpPr>
          <p:nvPr/>
        </p:nvCxnSpPr>
        <p:spPr>
          <a:xfrm>
            <a:off x="5421781" y="1852279"/>
            <a:ext cx="1" cy="90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7" idx="0"/>
          </p:cNvCxnSpPr>
          <p:nvPr/>
        </p:nvCxnSpPr>
        <p:spPr>
          <a:xfrm>
            <a:off x="6225394" y="1667503"/>
            <a:ext cx="1676370" cy="108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3"/>
            <a:endCxn id="5" idx="0"/>
          </p:cNvCxnSpPr>
          <p:nvPr/>
        </p:nvCxnSpPr>
        <p:spPr>
          <a:xfrm flipH="1">
            <a:off x="2941800" y="1667503"/>
            <a:ext cx="1676367" cy="108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35969" y="4334563"/>
            <a:ext cx="2272963" cy="126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</a:rPr>
              <a:t>属性值</a:t>
            </a:r>
            <a:r>
              <a:rPr lang="en-US" altLang="zh-CN" sz="2800" b="1" dirty="0" smtClean="0">
                <a:solidFill>
                  <a:sysClr val="windowText" lastClr="000000"/>
                </a:solidFill>
              </a:rPr>
              <a:t>1</a:t>
            </a:r>
            <a:endParaRPr lang="en-US" altLang="zh-CN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yes</a:t>
            </a:r>
            <a:endParaRPr lang="zh-CN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274668" y="4334563"/>
            <a:ext cx="2272963" cy="126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</a:rPr>
              <a:t>属性值</a:t>
            </a:r>
            <a:r>
              <a:rPr lang="en-US" altLang="zh-CN" sz="2800" b="1" dirty="0" smtClean="0">
                <a:solidFill>
                  <a:sysClr val="windowText" lastClr="000000"/>
                </a:solidFill>
              </a:rPr>
              <a:t>0</a:t>
            </a:r>
            <a:endParaRPr lang="en-US" altLang="zh-CN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no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接连接符 34"/>
          <p:cNvCxnSpPr>
            <a:stCxn id="5" idx="3"/>
            <a:endCxn id="33" idx="0"/>
          </p:cNvCxnSpPr>
          <p:nvPr/>
        </p:nvCxnSpPr>
        <p:spPr>
          <a:xfrm flipH="1">
            <a:off x="1472451" y="3830365"/>
            <a:ext cx="665735" cy="50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" idx="5"/>
            <a:endCxn id="34" idx="0"/>
          </p:cNvCxnSpPr>
          <p:nvPr/>
        </p:nvCxnSpPr>
        <p:spPr>
          <a:xfrm>
            <a:off x="3745413" y="3830365"/>
            <a:ext cx="665737" cy="50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018376" y="4334563"/>
            <a:ext cx="2272963" cy="126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</a:rPr>
              <a:t>属性值</a:t>
            </a:r>
            <a:r>
              <a:rPr lang="en-US" altLang="zh-CN" sz="2800" b="1" dirty="0" smtClean="0">
                <a:solidFill>
                  <a:sysClr val="windowText" lastClr="000000"/>
                </a:solidFill>
              </a:rPr>
              <a:t>1</a:t>
            </a:r>
            <a:endParaRPr lang="en-US" altLang="zh-CN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no</a:t>
            </a:r>
            <a:endParaRPr lang="zh-CN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762084" y="4354988"/>
            <a:ext cx="2272963" cy="126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</a:rPr>
              <a:t>属性值</a:t>
            </a:r>
            <a:r>
              <a:rPr lang="en-US" altLang="zh-CN" sz="2800" b="1" dirty="0" smtClean="0">
                <a:solidFill>
                  <a:sysClr val="windowText" lastClr="000000"/>
                </a:solidFill>
              </a:rPr>
              <a:t>0</a:t>
            </a:r>
            <a:endParaRPr lang="en-US" altLang="zh-CN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yes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直接连接符 43"/>
          <p:cNvCxnSpPr>
            <a:stCxn id="7" idx="3"/>
            <a:endCxn id="42" idx="1"/>
          </p:cNvCxnSpPr>
          <p:nvPr/>
        </p:nvCxnSpPr>
        <p:spPr>
          <a:xfrm flipH="1">
            <a:off x="6351244" y="3830365"/>
            <a:ext cx="746906" cy="68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5"/>
            <a:endCxn id="43" idx="0"/>
          </p:cNvCxnSpPr>
          <p:nvPr/>
        </p:nvCxnSpPr>
        <p:spPr>
          <a:xfrm>
            <a:off x="8705377" y="3830365"/>
            <a:ext cx="1193189" cy="52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8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景韬</dc:creator>
  <cp:lastModifiedBy>景韬</cp:lastModifiedBy>
  <cp:revision>9</cp:revision>
  <dcterms:created xsi:type="dcterms:W3CDTF">2017-11-09T04:28:37Z</dcterms:created>
  <dcterms:modified xsi:type="dcterms:W3CDTF">2017-11-14T05:38:29Z</dcterms:modified>
</cp:coreProperties>
</file>