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83" r:id="rId2"/>
    <p:sldId id="286" r:id="rId3"/>
    <p:sldId id="306" r:id="rId4"/>
    <p:sldId id="303" r:id="rId5"/>
    <p:sldId id="307" r:id="rId6"/>
    <p:sldId id="308" r:id="rId7"/>
    <p:sldId id="309" r:id="rId8"/>
    <p:sldId id="311" r:id="rId9"/>
    <p:sldId id="312" r:id="rId10"/>
    <p:sldId id="314" r:id="rId11"/>
    <p:sldId id="304" r:id="rId12"/>
    <p:sldId id="313" r:id="rId13"/>
    <p:sldId id="305" r:id="rId14"/>
    <p:sldId id="315" r:id="rId15"/>
    <p:sldId id="28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5796" autoAdjust="0"/>
    <p:restoredTop sz="94648"/>
  </p:normalViewPr>
  <p:slideViewPr>
    <p:cSldViewPr snapToGrid="0" snapToObjects="1">
      <p:cViewPr varScale="1">
        <p:scale>
          <a:sx n="73" d="100"/>
          <a:sy n="73" d="100"/>
        </p:scale>
        <p:origin x="918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17611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6935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 lIns="121917" tIns="60958" rIns="121917" bIns="60958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 lIns="121917" tIns="60958" rIns="121917" bIns="60958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lIns="121917" tIns="60958" rIns="121917" bIns="60958"/>
          <a:lstStyle/>
          <a:p>
            <a:fld id="{530820CF-B880-4189-942D-D702A7CBA730}" type="datetimeFigureOut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lIns="121917" tIns="60958" rIns="121917" bIns="60958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lIns="121917" tIns="60958" rIns="121917" bIns="60958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lIns="121917" tIns="60958" rIns="121917" bIns="60958"/>
          <a:lstStyle/>
          <a:p>
            <a:fld id="{530820CF-B880-4189-942D-D702A7CBA730}" type="datetimeFigureOut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lIns="121917" tIns="60958" rIns="121917" bIns="60958"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lIns="121917" tIns="60958" rIns="121917" bIns="60958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63"/>
          <p:cNvSpPr>
            <a:spLocks noEditPoints="1"/>
          </p:cNvSpPr>
          <p:nvPr userDrawn="1"/>
        </p:nvSpPr>
        <p:spPr bwMode="auto">
          <a:xfrm rot="1658487">
            <a:off x="6583748" y="312642"/>
            <a:ext cx="773335" cy="770514"/>
          </a:xfrm>
          <a:custGeom>
            <a:avLst/>
            <a:gdLst>
              <a:gd name="T0" fmla="*/ 145 w 274"/>
              <a:gd name="T1" fmla="*/ 262 h 273"/>
              <a:gd name="T2" fmla="*/ 189 w 274"/>
              <a:gd name="T3" fmla="*/ 204 h 273"/>
              <a:gd name="T4" fmla="*/ 263 w 274"/>
              <a:gd name="T5" fmla="*/ 204 h 273"/>
              <a:gd name="T6" fmla="*/ 216 w 274"/>
              <a:gd name="T7" fmla="*/ 217 h 273"/>
              <a:gd name="T8" fmla="*/ 104 w 274"/>
              <a:gd name="T9" fmla="*/ 199 h 273"/>
              <a:gd name="T10" fmla="*/ 55 w 274"/>
              <a:gd name="T11" fmla="*/ 186 h 273"/>
              <a:gd name="T12" fmla="*/ 14 w 274"/>
              <a:gd name="T13" fmla="*/ 168 h 273"/>
              <a:gd name="T14" fmla="*/ 44 w 274"/>
              <a:gd name="T15" fmla="*/ 207 h 273"/>
              <a:gd name="T16" fmla="*/ 45 w 274"/>
              <a:gd name="T17" fmla="*/ 217 h 273"/>
              <a:gd name="T18" fmla="*/ 95 w 274"/>
              <a:gd name="T19" fmla="*/ 254 h 273"/>
              <a:gd name="T20" fmla="*/ 86 w 274"/>
              <a:gd name="T21" fmla="*/ 232 h 273"/>
              <a:gd name="T22" fmla="*/ 114 w 274"/>
              <a:gd name="T23" fmla="*/ 255 h 273"/>
              <a:gd name="T24" fmla="*/ 131 w 274"/>
              <a:gd name="T25" fmla="*/ 196 h 273"/>
              <a:gd name="T26" fmla="*/ 110 w 274"/>
              <a:gd name="T27" fmla="*/ 189 h 273"/>
              <a:gd name="T28" fmla="*/ 132 w 274"/>
              <a:gd name="T29" fmla="*/ 145 h 273"/>
              <a:gd name="T30" fmla="*/ 74 w 274"/>
              <a:gd name="T31" fmla="*/ 145 h 273"/>
              <a:gd name="T32" fmla="*/ 67 w 274"/>
              <a:gd name="T33" fmla="*/ 166 h 273"/>
              <a:gd name="T34" fmla="*/ 205 w 274"/>
              <a:gd name="T35" fmla="*/ 111 h 273"/>
              <a:gd name="T36" fmla="*/ 192 w 274"/>
              <a:gd name="T37" fmla="*/ 159 h 273"/>
              <a:gd name="T38" fmla="*/ 150 w 274"/>
              <a:gd name="T39" fmla="*/ 59 h 273"/>
              <a:gd name="T40" fmla="*/ 114 w 274"/>
              <a:gd name="T41" fmla="*/ 94 h 273"/>
              <a:gd name="T42" fmla="*/ 57 w 274"/>
              <a:gd name="T43" fmla="*/ 42 h 273"/>
              <a:gd name="T44" fmla="*/ 9 w 274"/>
              <a:gd name="T45" fmla="*/ 55 h 273"/>
              <a:gd name="T46" fmla="*/ 178 w 274"/>
              <a:gd name="T47" fmla="*/ 23 h 273"/>
              <a:gd name="T48" fmla="*/ 230 w 274"/>
              <a:gd name="T49" fmla="*/ 57 h 273"/>
              <a:gd name="T50" fmla="*/ 137 w 274"/>
              <a:gd name="T51" fmla="*/ 0 h 273"/>
              <a:gd name="T52" fmla="*/ 271 w 274"/>
              <a:gd name="T53" fmla="*/ 108 h 273"/>
              <a:gd name="T54" fmla="*/ 257 w 274"/>
              <a:gd name="T55" fmla="*/ 189 h 273"/>
              <a:gd name="T56" fmla="*/ 260 w 274"/>
              <a:gd name="T57" fmla="*/ 142 h 273"/>
              <a:gd name="T58" fmla="*/ 238 w 274"/>
              <a:gd name="T59" fmla="*/ 133 h 273"/>
              <a:gd name="T60" fmla="*/ 261 w 274"/>
              <a:gd name="T61" fmla="*/ 105 h 273"/>
              <a:gd name="T62" fmla="*/ 206 w 274"/>
              <a:gd name="T63" fmla="*/ 76 h 273"/>
              <a:gd name="T64" fmla="*/ 206 w 274"/>
              <a:gd name="T65" fmla="*/ 103 h 273"/>
              <a:gd name="T66" fmla="*/ 193 w 274"/>
              <a:gd name="T67" fmla="*/ 82 h 273"/>
              <a:gd name="T68" fmla="*/ 169 w 274"/>
              <a:gd name="T69" fmla="*/ 79 h 273"/>
              <a:gd name="T70" fmla="*/ 189 w 274"/>
              <a:gd name="T71" fmla="*/ 66 h 273"/>
              <a:gd name="T72" fmla="*/ 142 w 274"/>
              <a:gd name="T73" fmla="*/ 13 h 273"/>
              <a:gd name="T74" fmla="*/ 136 w 274"/>
              <a:gd name="T75" fmla="*/ 50 h 273"/>
              <a:gd name="T76" fmla="*/ 127 w 274"/>
              <a:gd name="T77" fmla="*/ 11 h 273"/>
              <a:gd name="T78" fmla="*/ 86 w 274"/>
              <a:gd name="T79" fmla="*/ 71 h 273"/>
              <a:gd name="T80" fmla="*/ 104 w 274"/>
              <a:gd name="T81" fmla="*/ 83 h 273"/>
              <a:gd name="T82" fmla="*/ 76 w 274"/>
              <a:gd name="T83" fmla="*/ 105 h 273"/>
              <a:gd name="T84" fmla="*/ 132 w 274"/>
              <a:gd name="T85" fmla="*/ 130 h 273"/>
              <a:gd name="T86" fmla="*/ 140 w 274"/>
              <a:gd name="T87" fmla="*/ 113 h 273"/>
              <a:gd name="T88" fmla="*/ 146 w 274"/>
              <a:gd name="T89" fmla="*/ 131 h 273"/>
              <a:gd name="T90" fmla="*/ 171 w 274"/>
              <a:gd name="T91" fmla="*/ 140 h 273"/>
              <a:gd name="T92" fmla="*/ 142 w 274"/>
              <a:gd name="T93" fmla="*/ 182 h 273"/>
              <a:gd name="T94" fmla="*/ 193 w 274"/>
              <a:gd name="T95" fmla="*/ 191 h 273"/>
              <a:gd name="T96" fmla="*/ 206 w 274"/>
              <a:gd name="T97" fmla="*/ 170 h 273"/>
              <a:gd name="T98" fmla="*/ 206 w 274"/>
              <a:gd name="T99" fmla="*/ 196 h 273"/>
              <a:gd name="T100" fmla="*/ 209 w 274"/>
              <a:gd name="T101" fmla="*/ 207 h 273"/>
              <a:gd name="T102" fmla="*/ 179 w 274"/>
              <a:gd name="T103" fmla="*/ 249 h 273"/>
              <a:gd name="T104" fmla="*/ 212 w 274"/>
              <a:gd name="T105" fmla="*/ 239 h 273"/>
              <a:gd name="T106" fmla="*/ 219 w 274"/>
              <a:gd name="T107" fmla="*/ 246 h 273"/>
              <a:gd name="T108" fmla="*/ 31 w 274"/>
              <a:gd name="T109" fmla="*/ 222 h 273"/>
              <a:gd name="T110" fmla="*/ 14 w 274"/>
              <a:gd name="T111" fmla="*/ 82 h 273"/>
              <a:gd name="T112" fmla="*/ 11 w 274"/>
              <a:gd name="T113" fmla="*/ 130 h 273"/>
              <a:gd name="T114" fmla="*/ 67 w 274"/>
              <a:gd name="T115" fmla="*/ 103 h 273"/>
              <a:gd name="T116" fmla="*/ 63 w 274"/>
              <a:gd name="T117" fmla="*/ 74 h 273"/>
              <a:gd name="T118" fmla="*/ 72 w 274"/>
              <a:gd name="T119" fmla="*/ 67 h 273"/>
              <a:gd name="T120" fmla="*/ 95 w 274"/>
              <a:gd name="T121" fmla="*/ 19 h 273"/>
              <a:gd name="T122" fmla="*/ 58 w 274"/>
              <a:gd name="T123" fmla="*/ 33 h 273"/>
              <a:gd name="T124" fmla="*/ 109 w 274"/>
              <a:gd name="T125" fmla="*/ 4 h 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74" h="273">
                <a:moveTo>
                  <a:pt x="146" y="196"/>
                </a:moveTo>
                <a:lnTo>
                  <a:pt x="143" y="196"/>
                </a:lnTo>
                <a:lnTo>
                  <a:pt x="142" y="198"/>
                </a:lnTo>
                <a:lnTo>
                  <a:pt x="142" y="200"/>
                </a:lnTo>
                <a:lnTo>
                  <a:pt x="142" y="258"/>
                </a:lnTo>
                <a:lnTo>
                  <a:pt x="142" y="260"/>
                </a:lnTo>
                <a:lnTo>
                  <a:pt x="145" y="262"/>
                </a:lnTo>
                <a:lnTo>
                  <a:pt x="147" y="262"/>
                </a:lnTo>
                <a:lnTo>
                  <a:pt x="159" y="255"/>
                </a:lnTo>
                <a:lnTo>
                  <a:pt x="169" y="245"/>
                </a:lnTo>
                <a:lnTo>
                  <a:pt x="178" y="234"/>
                </a:lnTo>
                <a:lnTo>
                  <a:pt x="184" y="219"/>
                </a:lnTo>
                <a:lnTo>
                  <a:pt x="189" y="207"/>
                </a:lnTo>
                <a:lnTo>
                  <a:pt x="189" y="204"/>
                </a:lnTo>
                <a:lnTo>
                  <a:pt x="189" y="203"/>
                </a:lnTo>
                <a:lnTo>
                  <a:pt x="187" y="202"/>
                </a:lnTo>
                <a:lnTo>
                  <a:pt x="168" y="198"/>
                </a:lnTo>
                <a:lnTo>
                  <a:pt x="146" y="196"/>
                </a:lnTo>
                <a:close/>
                <a:moveTo>
                  <a:pt x="242" y="191"/>
                </a:moveTo>
                <a:lnTo>
                  <a:pt x="254" y="195"/>
                </a:lnTo>
                <a:lnTo>
                  <a:pt x="263" y="204"/>
                </a:lnTo>
                <a:lnTo>
                  <a:pt x="267" y="217"/>
                </a:lnTo>
                <a:lnTo>
                  <a:pt x="263" y="230"/>
                </a:lnTo>
                <a:lnTo>
                  <a:pt x="254" y="239"/>
                </a:lnTo>
                <a:lnTo>
                  <a:pt x="242" y="242"/>
                </a:lnTo>
                <a:lnTo>
                  <a:pt x="229" y="239"/>
                </a:lnTo>
                <a:lnTo>
                  <a:pt x="219" y="230"/>
                </a:lnTo>
                <a:lnTo>
                  <a:pt x="216" y="217"/>
                </a:lnTo>
                <a:lnTo>
                  <a:pt x="219" y="204"/>
                </a:lnTo>
                <a:lnTo>
                  <a:pt x="229" y="195"/>
                </a:lnTo>
                <a:lnTo>
                  <a:pt x="242" y="191"/>
                </a:lnTo>
                <a:close/>
                <a:moveTo>
                  <a:pt x="78" y="173"/>
                </a:moveTo>
                <a:lnTo>
                  <a:pt x="91" y="177"/>
                </a:lnTo>
                <a:lnTo>
                  <a:pt x="100" y="186"/>
                </a:lnTo>
                <a:lnTo>
                  <a:pt x="104" y="199"/>
                </a:lnTo>
                <a:lnTo>
                  <a:pt x="100" y="212"/>
                </a:lnTo>
                <a:lnTo>
                  <a:pt x="91" y="222"/>
                </a:lnTo>
                <a:lnTo>
                  <a:pt x="78" y="225"/>
                </a:lnTo>
                <a:lnTo>
                  <a:pt x="65" y="222"/>
                </a:lnTo>
                <a:lnTo>
                  <a:pt x="55" y="212"/>
                </a:lnTo>
                <a:lnTo>
                  <a:pt x="53" y="199"/>
                </a:lnTo>
                <a:lnTo>
                  <a:pt x="55" y="186"/>
                </a:lnTo>
                <a:lnTo>
                  <a:pt x="65" y="177"/>
                </a:lnTo>
                <a:lnTo>
                  <a:pt x="78" y="173"/>
                </a:lnTo>
                <a:close/>
                <a:moveTo>
                  <a:pt x="14" y="142"/>
                </a:moveTo>
                <a:lnTo>
                  <a:pt x="12" y="142"/>
                </a:lnTo>
                <a:lnTo>
                  <a:pt x="11" y="144"/>
                </a:lnTo>
                <a:lnTo>
                  <a:pt x="11" y="145"/>
                </a:lnTo>
                <a:lnTo>
                  <a:pt x="14" y="168"/>
                </a:lnTo>
                <a:lnTo>
                  <a:pt x="22" y="189"/>
                </a:lnTo>
                <a:lnTo>
                  <a:pt x="32" y="208"/>
                </a:lnTo>
                <a:lnTo>
                  <a:pt x="34" y="209"/>
                </a:lnTo>
                <a:lnTo>
                  <a:pt x="36" y="211"/>
                </a:lnTo>
                <a:lnTo>
                  <a:pt x="37" y="209"/>
                </a:lnTo>
                <a:lnTo>
                  <a:pt x="42" y="207"/>
                </a:lnTo>
                <a:lnTo>
                  <a:pt x="44" y="207"/>
                </a:lnTo>
                <a:lnTo>
                  <a:pt x="45" y="207"/>
                </a:lnTo>
                <a:lnTo>
                  <a:pt x="46" y="208"/>
                </a:lnTo>
                <a:lnTo>
                  <a:pt x="48" y="211"/>
                </a:lnTo>
                <a:lnTo>
                  <a:pt x="48" y="212"/>
                </a:lnTo>
                <a:lnTo>
                  <a:pt x="48" y="214"/>
                </a:lnTo>
                <a:lnTo>
                  <a:pt x="46" y="216"/>
                </a:lnTo>
                <a:lnTo>
                  <a:pt x="45" y="217"/>
                </a:lnTo>
                <a:lnTo>
                  <a:pt x="42" y="218"/>
                </a:lnTo>
                <a:lnTo>
                  <a:pt x="42" y="221"/>
                </a:lnTo>
                <a:lnTo>
                  <a:pt x="44" y="222"/>
                </a:lnTo>
                <a:lnTo>
                  <a:pt x="65" y="241"/>
                </a:lnTo>
                <a:lnTo>
                  <a:pt x="91" y="255"/>
                </a:lnTo>
                <a:lnTo>
                  <a:pt x="94" y="255"/>
                </a:lnTo>
                <a:lnTo>
                  <a:pt x="95" y="254"/>
                </a:lnTo>
                <a:lnTo>
                  <a:pt x="96" y="253"/>
                </a:lnTo>
                <a:lnTo>
                  <a:pt x="96" y="251"/>
                </a:lnTo>
                <a:lnTo>
                  <a:pt x="95" y="249"/>
                </a:lnTo>
                <a:lnTo>
                  <a:pt x="91" y="242"/>
                </a:lnTo>
                <a:lnTo>
                  <a:pt x="86" y="235"/>
                </a:lnTo>
                <a:lnTo>
                  <a:pt x="86" y="234"/>
                </a:lnTo>
                <a:lnTo>
                  <a:pt x="86" y="232"/>
                </a:lnTo>
                <a:lnTo>
                  <a:pt x="87" y="231"/>
                </a:lnTo>
                <a:lnTo>
                  <a:pt x="90" y="230"/>
                </a:lnTo>
                <a:lnTo>
                  <a:pt x="91" y="228"/>
                </a:lnTo>
                <a:lnTo>
                  <a:pt x="94" y="230"/>
                </a:lnTo>
                <a:lnTo>
                  <a:pt x="95" y="231"/>
                </a:lnTo>
                <a:lnTo>
                  <a:pt x="104" y="244"/>
                </a:lnTo>
                <a:lnTo>
                  <a:pt x="114" y="255"/>
                </a:lnTo>
                <a:lnTo>
                  <a:pt x="127" y="262"/>
                </a:lnTo>
                <a:lnTo>
                  <a:pt x="129" y="262"/>
                </a:lnTo>
                <a:lnTo>
                  <a:pt x="132" y="260"/>
                </a:lnTo>
                <a:lnTo>
                  <a:pt x="132" y="258"/>
                </a:lnTo>
                <a:lnTo>
                  <a:pt x="132" y="200"/>
                </a:lnTo>
                <a:lnTo>
                  <a:pt x="132" y="198"/>
                </a:lnTo>
                <a:lnTo>
                  <a:pt x="131" y="196"/>
                </a:lnTo>
                <a:lnTo>
                  <a:pt x="128" y="196"/>
                </a:lnTo>
                <a:lnTo>
                  <a:pt x="114" y="198"/>
                </a:lnTo>
                <a:lnTo>
                  <a:pt x="111" y="196"/>
                </a:lnTo>
                <a:lnTo>
                  <a:pt x="110" y="195"/>
                </a:lnTo>
                <a:lnTo>
                  <a:pt x="109" y="194"/>
                </a:lnTo>
                <a:lnTo>
                  <a:pt x="109" y="191"/>
                </a:lnTo>
                <a:lnTo>
                  <a:pt x="110" y="189"/>
                </a:lnTo>
                <a:lnTo>
                  <a:pt x="111" y="189"/>
                </a:lnTo>
                <a:lnTo>
                  <a:pt x="113" y="188"/>
                </a:lnTo>
                <a:lnTo>
                  <a:pt x="128" y="186"/>
                </a:lnTo>
                <a:lnTo>
                  <a:pt x="131" y="186"/>
                </a:lnTo>
                <a:lnTo>
                  <a:pt x="132" y="185"/>
                </a:lnTo>
                <a:lnTo>
                  <a:pt x="132" y="182"/>
                </a:lnTo>
                <a:lnTo>
                  <a:pt x="132" y="145"/>
                </a:lnTo>
                <a:lnTo>
                  <a:pt x="132" y="143"/>
                </a:lnTo>
                <a:lnTo>
                  <a:pt x="131" y="142"/>
                </a:lnTo>
                <a:lnTo>
                  <a:pt x="128" y="142"/>
                </a:lnTo>
                <a:lnTo>
                  <a:pt x="78" y="142"/>
                </a:lnTo>
                <a:lnTo>
                  <a:pt x="76" y="142"/>
                </a:lnTo>
                <a:lnTo>
                  <a:pt x="74" y="143"/>
                </a:lnTo>
                <a:lnTo>
                  <a:pt x="74" y="145"/>
                </a:lnTo>
                <a:lnTo>
                  <a:pt x="76" y="163"/>
                </a:lnTo>
                <a:lnTo>
                  <a:pt x="74" y="166"/>
                </a:lnTo>
                <a:lnTo>
                  <a:pt x="73" y="167"/>
                </a:lnTo>
                <a:lnTo>
                  <a:pt x="72" y="168"/>
                </a:lnTo>
                <a:lnTo>
                  <a:pt x="69" y="168"/>
                </a:lnTo>
                <a:lnTo>
                  <a:pt x="68" y="167"/>
                </a:lnTo>
                <a:lnTo>
                  <a:pt x="67" y="166"/>
                </a:lnTo>
                <a:lnTo>
                  <a:pt x="65" y="165"/>
                </a:lnTo>
                <a:lnTo>
                  <a:pt x="64" y="145"/>
                </a:lnTo>
                <a:lnTo>
                  <a:pt x="64" y="143"/>
                </a:lnTo>
                <a:lnTo>
                  <a:pt x="63" y="142"/>
                </a:lnTo>
                <a:lnTo>
                  <a:pt x="60" y="142"/>
                </a:lnTo>
                <a:lnTo>
                  <a:pt x="14" y="142"/>
                </a:lnTo>
                <a:close/>
                <a:moveTo>
                  <a:pt x="205" y="111"/>
                </a:moveTo>
                <a:lnTo>
                  <a:pt x="217" y="115"/>
                </a:lnTo>
                <a:lnTo>
                  <a:pt x="226" y="124"/>
                </a:lnTo>
                <a:lnTo>
                  <a:pt x="230" y="136"/>
                </a:lnTo>
                <a:lnTo>
                  <a:pt x="226" y="149"/>
                </a:lnTo>
                <a:lnTo>
                  <a:pt x="217" y="159"/>
                </a:lnTo>
                <a:lnTo>
                  <a:pt x="205" y="162"/>
                </a:lnTo>
                <a:lnTo>
                  <a:pt x="192" y="159"/>
                </a:lnTo>
                <a:lnTo>
                  <a:pt x="183" y="149"/>
                </a:lnTo>
                <a:lnTo>
                  <a:pt x="179" y="136"/>
                </a:lnTo>
                <a:lnTo>
                  <a:pt x="183" y="124"/>
                </a:lnTo>
                <a:lnTo>
                  <a:pt x="192" y="115"/>
                </a:lnTo>
                <a:lnTo>
                  <a:pt x="205" y="111"/>
                </a:lnTo>
                <a:close/>
                <a:moveTo>
                  <a:pt x="137" y="56"/>
                </a:moveTo>
                <a:lnTo>
                  <a:pt x="150" y="59"/>
                </a:lnTo>
                <a:lnTo>
                  <a:pt x="159" y="69"/>
                </a:lnTo>
                <a:lnTo>
                  <a:pt x="163" y="82"/>
                </a:lnTo>
                <a:lnTo>
                  <a:pt x="159" y="94"/>
                </a:lnTo>
                <a:lnTo>
                  <a:pt x="150" y="103"/>
                </a:lnTo>
                <a:lnTo>
                  <a:pt x="137" y="107"/>
                </a:lnTo>
                <a:lnTo>
                  <a:pt x="124" y="103"/>
                </a:lnTo>
                <a:lnTo>
                  <a:pt x="114" y="94"/>
                </a:lnTo>
                <a:lnTo>
                  <a:pt x="111" y="82"/>
                </a:lnTo>
                <a:lnTo>
                  <a:pt x="114" y="69"/>
                </a:lnTo>
                <a:lnTo>
                  <a:pt x="124" y="59"/>
                </a:lnTo>
                <a:lnTo>
                  <a:pt x="137" y="56"/>
                </a:lnTo>
                <a:close/>
                <a:moveTo>
                  <a:pt x="35" y="29"/>
                </a:moveTo>
                <a:lnTo>
                  <a:pt x="48" y="33"/>
                </a:lnTo>
                <a:lnTo>
                  <a:pt x="57" y="42"/>
                </a:lnTo>
                <a:lnTo>
                  <a:pt x="60" y="55"/>
                </a:lnTo>
                <a:lnTo>
                  <a:pt x="57" y="67"/>
                </a:lnTo>
                <a:lnTo>
                  <a:pt x="48" y="76"/>
                </a:lnTo>
                <a:lnTo>
                  <a:pt x="35" y="80"/>
                </a:lnTo>
                <a:lnTo>
                  <a:pt x="22" y="76"/>
                </a:lnTo>
                <a:lnTo>
                  <a:pt x="13" y="67"/>
                </a:lnTo>
                <a:lnTo>
                  <a:pt x="9" y="55"/>
                </a:lnTo>
                <a:lnTo>
                  <a:pt x="13" y="42"/>
                </a:lnTo>
                <a:lnTo>
                  <a:pt x="22" y="33"/>
                </a:lnTo>
                <a:lnTo>
                  <a:pt x="35" y="29"/>
                </a:lnTo>
                <a:close/>
                <a:moveTo>
                  <a:pt x="182" y="18"/>
                </a:moveTo>
                <a:lnTo>
                  <a:pt x="179" y="19"/>
                </a:lnTo>
                <a:lnTo>
                  <a:pt x="178" y="20"/>
                </a:lnTo>
                <a:lnTo>
                  <a:pt x="178" y="23"/>
                </a:lnTo>
                <a:lnTo>
                  <a:pt x="179" y="24"/>
                </a:lnTo>
                <a:lnTo>
                  <a:pt x="191" y="43"/>
                </a:lnTo>
                <a:lnTo>
                  <a:pt x="200" y="65"/>
                </a:lnTo>
                <a:lnTo>
                  <a:pt x="201" y="66"/>
                </a:lnTo>
                <a:lnTo>
                  <a:pt x="202" y="67"/>
                </a:lnTo>
                <a:lnTo>
                  <a:pt x="205" y="67"/>
                </a:lnTo>
                <a:lnTo>
                  <a:pt x="230" y="57"/>
                </a:lnTo>
                <a:lnTo>
                  <a:pt x="232" y="55"/>
                </a:lnTo>
                <a:lnTo>
                  <a:pt x="232" y="53"/>
                </a:lnTo>
                <a:lnTo>
                  <a:pt x="230" y="51"/>
                </a:lnTo>
                <a:lnTo>
                  <a:pt x="209" y="32"/>
                </a:lnTo>
                <a:lnTo>
                  <a:pt x="183" y="18"/>
                </a:lnTo>
                <a:lnTo>
                  <a:pt x="182" y="18"/>
                </a:lnTo>
                <a:close/>
                <a:moveTo>
                  <a:pt x="137" y="0"/>
                </a:moveTo>
                <a:lnTo>
                  <a:pt x="164" y="2"/>
                </a:lnTo>
                <a:lnTo>
                  <a:pt x="189" y="10"/>
                </a:lnTo>
                <a:lnTo>
                  <a:pt x="212" y="23"/>
                </a:lnTo>
                <a:lnTo>
                  <a:pt x="233" y="39"/>
                </a:lnTo>
                <a:lnTo>
                  <a:pt x="249" y="59"/>
                </a:lnTo>
                <a:lnTo>
                  <a:pt x="262" y="83"/>
                </a:lnTo>
                <a:lnTo>
                  <a:pt x="271" y="108"/>
                </a:lnTo>
                <a:lnTo>
                  <a:pt x="274" y="136"/>
                </a:lnTo>
                <a:lnTo>
                  <a:pt x="271" y="163"/>
                </a:lnTo>
                <a:lnTo>
                  <a:pt x="263" y="188"/>
                </a:lnTo>
                <a:lnTo>
                  <a:pt x="263" y="189"/>
                </a:lnTo>
                <a:lnTo>
                  <a:pt x="262" y="190"/>
                </a:lnTo>
                <a:lnTo>
                  <a:pt x="260" y="190"/>
                </a:lnTo>
                <a:lnTo>
                  <a:pt x="257" y="189"/>
                </a:lnTo>
                <a:lnTo>
                  <a:pt x="254" y="186"/>
                </a:lnTo>
                <a:lnTo>
                  <a:pt x="254" y="184"/>
                </a:lnTo>
                <a:lnTo>
                  <a:pt x="261" y="166"/>
                </a:lnTo>
                <a:lnTo>
                  <a:pt x="263" y="145"/>
                </a:lnTo>
                <a:lnTo>
                  <a:pt x="263" y="144"/>
                </a:lnTo>
                <a:lnTo>
                  <a:pt x="262" y="142"/>
                </a:lnTo>
                <a:lnTo>
                  <a:pt x="260" y="142"/>
                </a:lnTo>
                <a:lnTo>
                  <a:pt x="240" y="142"/>
                </a:lnTo>
                <a:lnTo>
                  <a:pt x="239" y="142"/>
                </a:lnTo>
                <a:lnTo>
                  <a:pt x="238" y="140"/>
                </a:lnTo>
                <a:lnTo>
                  <a:pt x="237" y="139"/>
                </a:lnTo>
                <a:lnTo>
                  <a:pt x="237" y="136"/>
                </a:lnTo>
                <a:lnTo>
                  <a:pt x="237" y="135"/>
                </a:lnTo>
                <a:lnTo>
                  <a:pt x="238" y="133"/>
                </a:lnTo>
                <a:lnTo>
                  <a:pt x="239" y="133"/>
                </a:lnTo>
                <a:lnTo>
                  <a:pt x="240" y="131"/>
                </a:lnTo>
                <a:lnTo>
                  <a:pt x="260" y="131"/>
                </a:lnTo>
                <a:lnTo>
                  <a:pt x="262" y="131"/>
                </a:lnTo>
                <a:lnTo>
                  <a:pt x="263" y="130"/>
                </a:lnTo>
                <a:lnTo>
                  <a:pt x="263" y="127"/>
                </a:lnTo>
                <a:lnTo>
                  <a:pt x="261" y="105"/>
                </a:lnTo>
                <a:lnTo>
                  <a:pt x="253" y="84"/>
                </a:lnTo>
                <a:lnTo>
                  <a:pt x="242" y="65"/>
                </a:lnTo>
                <a:lnTo>
                  <a:pt x="240" y="64"/>
                </a:lnTo>
                <a:lnTo>
                  <a:pt x="239" y="64"/>
                </a:lnTo>
                <a:lnTo>
                  <a:pt x="237" y="64"/>
                </a:lnTo>
                <a:lnTo>
                  <a:pt x="223" y="71"/>
                </a:lnTo>
                <a:lnTo>
                  <a:pt x="206" y="76"/>
                </a:lnTo>
                <a:lnTo>
                  <a:pt x="205" y="78"/>
                </a:lnTo>
                <a:lnTo>
                  <a:pt x="203" y="79"/>
                </a:lnTo>
                <a:lnTo>
                  <a:pt x="203" y="82"/>
                </a:lnTo>
                <a:lnTo>
                  <a:pt x="206" y="90"/>
                </a:lnTo>
                <a:lnTo>
                  <a:pt x="207" y="101"/>
                </a:lnTo>
                <a:lnTo>
                  <a:pt x="207" y="102"/>
                </a:lnTo>
                <a:lnTo>
                  <a:pt x="206" y="103"/>
                </a:lnTo>
                <a:lnTo>
                  <a:pt x="205" y="105"/>
                </a:lnTo>
                <a:lnTo>
                  <a:pt x="203" y="105"/>
                </a:lnTo>
                <a:lnTo>
                  <a:pt x="201" y="105"/>
                </a:lnTo>
                <a:lnTo>
                  <a:pt x="198" y="103"/>
                </a:lnTo>
                <a:lnTo>
                  <a:pt x="198" y="102"/>
                </a:lnTo>
                <a:lnTo>
                  <a:pt x="194" y="84"/>
                </a:lnTo>
                <a:lnTo>
                  <a:pt x="193" y="82"/>
                </a:lnTo>
                <a:lnTo>
                  <a:pt x="192" y="82"/>
                </a:lnTo>
                <a:lnTo>
                  <a:pt x="191" y="82"/>
                </a:lnTo>
                <a:lnTo>
                  <a:pt x="173" y="84"/>
                </a:lnTo>
                <a:lnTo>
                  <a:pt x="171" y="84"/>
                </a:lnTo>
                <a:lnTo>
                  <a:pt x="170" y="83"/>
                </a:lnTo>
                <a:lnTo>
                  <a:pt x="169" y="82"/>
                </a:lnTo>
                <a:lnTo>
                  <a:pt x="169" y="79"/>
                </a:lnTo>
                <a:lnTo>
                  <a:pt x="169" y="78"/>
                </a:lnTo>
                <a:lnTo>
                  <a:pt x="170" y="75"/>
                </a:lnTo>
                <a:lnTo>
                  <a:pt x="171" y="74"/>
                </a:lnTo>
                <a:lnTo>
                  <a:pt x="187" y="71"/>
                </a:lnTo>
                <a:lnTo>
                  <a:pt x="189" y="71"/>
                </a:lnTo>
                <a:lnTo>
                  <a:pt x="189" y="69"/>
                </a:lnTo>
                <a:lnTo>
                  <a:pt x="189" y="66"/>
                </a:lnTo>
                <a:lnTo>
                  <a:pt x="184" y="53"/>
                </a:lnTo>
                <a:lnTo>
                  <a:pt x="178" y="41"/>
                </a:lnTo>
                <a:lnTo>
                  <a:pt x="169" y="28"/>
                </a:lnTo>
                <a:lnTo>
                  <a:pt x="159" y="18"/>
                </a:lnTo>
                <a:lnTo>
                  <a:pt x="147" y="11"/>
                </a:lnTo>
                <a:lnTo>
                  <a:pt x="145" y="11"/>
                </a:lnTo>
                <a:lnTo>
                  <a:pt x="142" y="13"/>
                </a:lnTo>
                <a:lnTo>
                  <a:pt x="142" y="15"/>
                </a:lnTo>
                <a:lnTo>
                  <a:pt x="142" y="46"/>
                </a:lnTo>
                <a:lnTo>
                  <a:pt x="142" y="47"/>
                </a:lnTo>
                <a:lnTo>
                  <a:pt x="141" y="48"/>
                </a:lnTo>
                <a:lnTo>
                  <a:pt x="140" y="50"/>
                </a:lnTo>
                <a:lnTo>
                  <a:pt x="137" y="50"/>
                </a:lnTo>
                <a:lnTo>
                  <a:pt x="136" y="50"/>
                </a:lnTo>
                <a:lnTo>
                  <a:pt x="133" y="48"/>
                </a:lnTo>
                <a:lnTo>
                  <a:pt x="133" y="47"/>
                </a:lnTo>
                <a:lnTo>
                  <a:pt x="132" y="46"/>
                </a:lnTo>
                <a:lnTo>
                  <a:pt x="132" y="15"/>
                </a:lnTo>
                <a:lnTo>
                  <a:pt x="132" y="13"/>
                </a:lnTo>
                <a:lnTo>
                  <a:pt x="129" y="11"/>
                </a:lnTo>
                <a:lnTo>
                  <a:pt x="127" y="11"/>
                </a:lnTo>
                <a:lnTo>
                  <a:pt x="115" y="18"/>
                </a:lnTo>
                <a:lnTo>
                  <a:pt x="105" y="28"/>
                </a:lnTo>
                <a:lnTo>
                  <a:pt x="96" y="41"/>
                </a:lnTo>
                <a:lnTo>
                  <a:pt x="90" y="53"/>
                </a:lnTo>
                <a:lnTo>
                  <a:pt x="85" y="66"/>
                </a:lnTo>
                <a:lnTo>
                  <a:pt x="85" y="69"/>
                </a:lnTo>
                <a:lnTo>
                  <a:pt x="86" y="71"/>
                </a:lnTo>
                <a:lnTo>
                  <a:pt x="87" y="71"/>
                </a:lnTo>
                <a:lnTo>
                  <a:pt x="101" y="74"/>
                </a:lnTo>
                <a:lnTo>
                  <a:pt x="104" y="75"/>
                </a:lnTo>
                <a:lnTo>
                  <a:pt x="104" y="78"/>
                </a:lnTo>
                <a:lnTo>
                  <a:pt x="105" y="79"/>
                </a:lnTo>
                <a:lnTo>
                  <a:pt x="104" y="82"/>
                </a:lnTo>
                <a:lnTo>
                  <a:pt x="104" y="83"/>
                </a:lnTo>
                <a:lnTo>
                  <a:pt x="101" y="84"/>
                </a:lnTo>
                <a:lnTo>
                  <a:pt x="100" y="84"/>
                </a:lnTo>
                <a:lnTo>
                  <a:pt x="85" y="82"/>
                </a:lnTo>
                <a:lnTo>
                  <a:pt x="82" y="82"/>
                </a:lnTo>
                <a:lnTo>
                  <a:pt x="81" y="82"/>
                </a:lnTo>
                <a:lnTo>
                  <a:pt x="80" y="84"/>
                </a:lnTo>
                <a:lnTo>
                  <a:pt x="76" y="105"/>
                </a:lnTo>
                <a:lnTo>
                  <a:pt x="74" y="127"/>
                </a:lnTo>
                <a:lnTo>
                  <a:pt x="74" y="130"/>
                </a:lnTo>
                <a:lnTo>
                  <a:pt x="76" y="131"/>
                </a:lnTo>
                <a:lnTo>
                  <a:pt x="78" y="131"/>
                </a:lnTo>
                <a:lnTo>
                  <a:pt x="128" y="131"/>
                </a:lnTo>
                <a:lnTo>
                  <a:pt x="131" y="131"/>
                </a:lnTo>
                <a:lnTo>
                  <a:pt x="132" y="130"/>
                </a:lnTo>
                <a:lnTo>
                  <a:pt x="132" y="127"/>
                </a:lnTo>
                <a:lnTo>
                  <a:pt x="132" y="117"/>
                </a:lnTo>
                <a:lnTo>
                  <a:pt x="133" y="116"/>
                </a:lnTo>
                <a:lnTo>
                  <a:pt x="133" y="115"/>
                </a:lnTo>
                <a:lnTo>
                  <a:pt x="136" y="113"/>
                </a:lnTo>
                <a:lnTo>
                  <a:pt x="137" y="113"/>
                </a:lnTo>
                <a:lnTo>
                  <a:pt x="140" y="113"/>
                </a:lnTo>
                <a:lnTo>
                  <a:pt x="141" y="115"/>
                </a:lnTo>
                <a:lnTo>
                  <a:pt x="142" y="116"/>
                </a:lnTo>
                <a:lnTo>
                  <a:pt x="142" y="117"/>
                </a:lnTo>
                <a:lnTo>
                  <a:pt x="142" y="127"/>
                </a:lnTo>
                <a:lnTo>
                  <a:pt x="142" y="130"/>
                </a:lnTo>
                <a:lnTo>
                  <a:pt x="143" y="131"/>
                </a:lnTo>
                <a:lnTo>
                  <a:pt x="146" y="131"/>
                </a:lnTo>
                <a:lnTo>
                  <a:pt x="169" y="131"/>
                </a:lnTo>
                <a:lnTo>
                  <a:pt x="170" y="133"/>
                </a:lnTo>
                <a:lnTo>
                  <a:pt x="171" y="133"/>
                </a:lnTo>
                <a:lnTo>
                  <a:pt x="173" y="135"/>
                </a:lnTo>
                <a:lnTo>
                  <a:pt x="173" y="136"/>
                </a:lnTo>
                <a:lnTo>
                  <a:pt x="173" y="139"/>
                </a:lnTo>
                <a:lnTo>
                  <a:pt x="171" y="140"/>
                </a:lnTo>
                <a:lnTo>
                  <a:pt x="170" y="142"/>
                </a:lnTo>
                <a:lnTo>
                  <a:pt x="169" y="142"/>
                </a:lnTo>
                <a:lnTo>
                  <a:pt x="146" y="142"/>
                </a:lnTo>
                <a:lnTo>
                  <a:pt x="143" y="142"/>
                </a:lnTo>
                <a:lnTo>
                  <a:pt x="142" y="143"/>
                </a:lnTo>
                <a:lnTo>
                  <a:pt x="142" y="145"/>
                </a:lnTo>
                <a:lnTo>
                  <a:pt x="142" y="182"/>
                </a:lnTo>
                <a:lnTo>
                  <a:pt x="142" y="185"/>
                </a:lnTo>
                <a:lnTo>
                  <a:pt x="143" y="186"/>
                </a:lnTo>
                <a:lnTo>
                  <a:pt x="146" y="186"/>
                </a:lnTo>
                <a:lnTo>
                  <a:pt x="169" y="189"/>
                </a:lnTo>
                <a:lnTo>
                  <a:pt x="191" y="193"/>
                </a:lnTo>
                <a:lnTo>
                  <a:pt x="192" y="193"/>
                </a:lnTo>
                <a:lnTo>
                  <a:pt x="193" y="191"/>
                </a:lnTo>
                <a:lnTo>
                  <a:pt x="194" y="189"/>
                </a:lnTo>
                <a:lnTo>
                  <a:pt x="198" y="172"/>
                </a:lnTo>
                <a:lnTo>
                  <a:pt x="198" y="170"/>
                </a:lnTo>
                <a:lnTo>
                  <a:pt x="201" y="170"/>
                </a:lnTo>
                <a:lnTo>
                  <a:pt x="202" y="168"/>
                </a:lnTo>
                <a:lnTo>
                  <a:pt x="205" y="170"/>
                </a:lnTo>
                <a:lnTo>
                  <a:pt x="206" y="170"/>
                </a:lnTo>
                <a:lnTo>
                  <a:pt x="207" y="172"/>
                </a:lnTo>
                <a:lnTo>
                  <a:pt x="207" y="173"/>
                </a:lnTo>
                <a:lnTo>
                  <a:pt x="206" y="182"/>
                </a:lnTo>
                <a:lnTo>
                  <a:pt x="203" y="191"/>
                </a:lnTo>
                <a:lnTo>
                  <a:pt x="203" y="194"/>
                </a:lnTo>
                <a:lnTo>
                  <a:pt x="205" y="195"/>
                </a:lnTo>
                <a:lnTo>
                  <a:pt x="206" y="196"/>
                </a:lnTo>
                <a:lnTo>
                  <a:pt x="209" y="198"/>
                </a:lnTo>
                <a:lnTo>
                  <a:pt x="211" y="198"/>
                </a:lnTo>
                <a:lnTo>
                  <a:pt x="212" y="200"/>
                </a:lnTo>
                <a:lnTo>
                  <a:pt x="212" y="202"/>
                </a:lnTo>
                <a:lnTo>
                  <a:pt x="212" y="204"/>
                </a:lnTo>
                <a:lnTo>
                  <a:pt x="211" y="205"/>
                </a:lnTo>
                <a:lnTo>
                  <a:pt x="209" y="207"/>
                </a:lnTo>
                <a:lnTo>
                  <a:pt x="207" y="207"/>
                </a:lnTo>
                <a:lnTo>
                  <a:pt x="205" y="205"/>
                </a:lnTo>
                <a:lnTo>
                  <a:pt x="202" y="205"/>
                </a:lnTo>
                <a:lnTo>
                  <a:pt x="201" y="207"/>
                </a:lnTo>
                <a:lnTo>
                  <a:pt x="200" y="208"/>
                </a:lnTo>
                <a:lnTo>
                  <a:pt x="191" y="230"/>
                </a:lnTo>
                <a:lnTo>
                  <a:pt x="179" y="249"/>
                </a:lnTo>
                <a:lnTo>
                  <a:pt x="178" y="251"/>
                </a:lnTo>
                <a:lnTo>
                  <a:pt x="178" y="253"/>
                </a:lnTo>
                <a:lnTo>
                  <a:pt x="179" y="254"/>
                </a:lnTo>
                <a:lnTo>
                  <a:pt x="182" y="255"/>
                </a:lnTo>
                <a:lnTo>
                  <a:pt x="183" y="255"/>
                </a:lnTo>
                <a:lnTo>
                  <a:pt x="198" y="248"/>
                </a:lnTo>
                <a:lnTo>
                  <a:pt x="212" y="239"/>
                </a:lnTo>
                <a:lnTo>
                  <a:pt x="215" y="237"/>
                </a:lnTo>
                <a:lnTo>
                  <a:pt x="217" y="239"/>
                </a:lnTo>
                <a:lnTo>
                  <a:pt x="219" y="240"/>
                </a:lnTo>
                <a:lnTo>
                  <a:pt x="220" y="241"/>
                </a:lnTo>
                <a:lnTo>
                  <a:pt x="220" y="244"/>
                </a:lnTo>
                <a:lnTo>
                  <a:pt x="220" y="245"/>
                </a:lnTo>
                <a:lnTo>
                  <a:pt x="219" y="246"/>
                </a:lnTo>
                <a:lnTo>
                  <a:pt x="194" y="260"/>
                </a:lnTo>
                <a:lnTo>
                  <a:pt x="166" y="271"/>
                </a:lnTo>
                <a:lnTo>
                  <a:pt x="137" y="273"/>
                </a:lnTo>
                <a:lnTo>
                  <a:pt x="106" y="269"/>
                </a:lnTo>
                <a:lnTo>
                  <a:pt x="77" y="259"/>
                </a:lnTo>
                <a:lnTo>
                  <a:pt x="51" y="244"/>
                </a:lnTo>
                <a:lnTo>
                  <a:pt x="31" y="222"/>
                </a:lnTo>
                <a:lnTo>
                  <a:pt x="14" y="196"/>
                </a:lnTo>
                <a:lnTo>
                  <a:pt x="4" y="168"/>
                </a:lnTo>
                <a:lnTo>
                  <a:pt x="0" y="136"/>
                </a:lnTo>
                <a:lnTo>
                  <a:pt x="3" y="108"/>
                </a:lnTo>
                <a:lnTo>
                  <a:pt x="12" y="83"/>
                </a:lnTo>
                <a:lnTo>
                  <a:pt x="12" y="82"/>
                </a:lnTo>
                <a:lnTo>
                  <a:pt x="14" y="82"/>
                </a:lnTo>
                <a:lnTo>
                  <a:pt x="16" y="82"/>
                </a:lnTo>
                <a:lnTo>
                  <a:pt x="18" y="83"/>
                </a:lnTo>
                <a:lnTo>
                  <a:pt x="21" y="84"/>
                </a:lnTo>
                <a:lnTo>
                  <a:pt x="19" y="88"/>
                </a:lnTo>
                <a:lnTo>
                  <a:pt x="13" y="107"/>
                </a:lnTo>
                <a:lnTo>
                  <a:pt x="11" y="127"/>
                </a:lnTo>
                <a:lnTo>
                  <a:pt x="11" y="130"/>
                </a:lnTo>
                <a:lnTo>
                  <a:pt x="12" y="131"/>
                </a:lnTo>
                <a:lnTo>
                  <a:pt x="14" y="131"/>
                </a:lnTo>
                <a:lnTo>
                  <a:pt x="60" y="131"/>
                </a:lnTo>
                <a:lnTo>
                  <a:pt x="63" y="131"/>
                </a:lnTo>
                <a:lnTo>
                  <a:pt x="64" y="130"/>
                </a:lnTo>
                <a:lnTo>
                  <a:pt x="64" y="127"/>
                </a:lnTo>
                <a:lnTo>
                  <a:pt x="67" y="103"/>
                </a:lnTo>
                <a:lnTo>
                  <a:pt x="71" y="82"/>
                </a:lnTo>
                <a:lnTo>
                  <a:pt x="71" y="79"/>
                </a:lnTo>
                <a:lnTo>
                  <a:pt x="69" y="78"/>
                </a:lnTo>
                <a:lnTo>
                  <a:pt x="68" y="76"/>
                </a:lnTo>
                <a:lnTo>
                  <a:pt x="65" y="76"/>
                </a:lnTo>
                <a:lnTo>
                  <a:pt x="64" y="75"/>
                </a:lnTo>
                <a:lnTo>
                  <a:pt x="63" y="74"/>
                </a:lnTo>
                <a:lnTo>
                  <a:pt x="63" y="71"/>
                </a:lnTo>
                <a:lnTo>
                  <a:pt x="63" y="70"/>
                </a:lnTo>
                <a:lnTo>
                  <a:pt x="64" y="67"/>
                </a:lnTo>
                <a:lnTo>
                  <a:pt x="67" y="66"/>
                </a:lnTo>
                <a:lnTo>
                  <a:pt x="68" y="66"/>
                </a:lnTo>
                <a:lnTo>
                  <a:pt x="71" y="67"/>
                </a:lnTo>
                <a:lnTo>
                  <a:pt x="72" y="67"/>
                </a:lnTo>
                <a:lnTo>
                  <a:pt x="74" y="66"/>
                </a:lnTo>
                <a:lnTo>
                  <a:pt x="76" y="65"/>
                </a:lnTo>
                <a:lnTo>
                  <a:pt x="83" y="43"/>
                </a:lnTo>
                <a:lnTo>
                  <a:pt x="95" y="24"/>
                </a:lnTo>
                <a:lnTo>
                  <a:pt x="96" y="23"/>
                </a:lnTo>
                <a:lnTo>
                  <a:pt x="96" y="20"/>
                </a:lnTo>
                <a:lnTo>
                  <a:pt x="95" y="19"/>
                </a:lnTo>
                <a:lnTo>
                  <a:pt x="94" y="18"/>
                </a:lnTo>
                <a:lnTo>
                  <a:pt x="91" y="18"/>
                </a:lnTo>
                <a:lnTo>
                  <a:pt x="77" y="25"/>
                </a:lnTo>
                <a:lnTo>
                  <a:pt x="63" y="33"/>
                </a:lnTo>
                <a:lnTo>
                  <a:pt x="62" y="34"/>
                </a:lnTo>
                <a:lnTo>
                  <a:pt x="60" y="34"/>
                </a:lnTo>
                <a:lnTo>
                  <a:pt x="58" y="33"/>
                </a:lnTo>
                <a:lnTo>
                  <a:pt x="58" y="32"/>
                </a:lnTo>
                <a:lnTo>
                  <a:pt x="57" y="30"/>
                </a:lnTo>
                <a:lnTo>
                  <a:pt x="57" y="28"/>
                </a:lnTo>
                <a:lnTo>
                  <a:pt x="57" y="27"/>
                </a:lnTo>
                <a:lnTo>
                  <a:pt x="58" y="25"/>
                </a:lnTo>
                <a:lnTo>
                  <a:pt x="82" y="11"/>
                </a:lnTo>
                <a:lnTo>
                  <a:pt x="109" y="4"/>
                </a:lnTo>
                <a:lnTo>
                  <a:pt x="137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微软雅黑" panose="020B0503020204020204" charset="-122"/>
            </a:endParaRPr>
          </a:p>
        </p:txBody>
      </p:sp>
      <p:sp>
        <p:nvSpPr>
          <p:cNvPr id="4" name="Freeform 463"/>
          <p:cNvSpPr>
            <a:spLocks noEditPoints="1"/>
          </p:cNvSpPr>
          <p:nvPr userDrawn="1"/>
        </p:nvSpPr>
        <p:spPr bwMode="auto">
          <a:xfrm rot="19468345">
            <a:off x="4877976" y="513678"/>
            <a:ext cx="1364153" cy="774137"/>
          </a:xfrm>
          <a:custGeom>
            <a:avLst/>
            <a:gdLst>
              <a:gd name="T0" fmla="*/ 250 w 326"/>
              <a:gd name="T1" fmla="*/ 94 h 185"/>
              <a:gd name="T2" fmla="*/ 253 w 326"/>
              <a:gd name="T3" fmla="*/ 98 h 185"/>
              <a:gd name="T4" fmla="*/ 249 w 326"/>
              <a:gd name="T5" fmla="*/ 148 h 185"/>
              <a:gd name="T6" fmla="*/ 225 w 326"/>
              <a:gd name="T7" fmla="*/ 163 h 185"/>
              <a:gd name="T8" fmla="*/ 185 w 326"/>
              <a:gd name="T9" fmla="*/ 171 h 185"/>
              <a:gd name="T10" fmla="*/ 142 w 326"/>
              <a:gd name="T11" fmla="*/ 171 h 185"/>
              <a:gd name="T12" fmla="*/ 102 w 326"/>
              <a:gd name="T13" fmla="*/ 163 h 185"/>
              <a:gd name="T14" fmla="*/ 78 w 326"/>
              <a:gd name="T15" fmla="*/ 148 h 185"/>
              <a:gd name="T16" fmla="*/ 74 w 326"/>
              <a:gd name="T17" fmla="*/ 99 h 185"/>
              <a:gd name="T18" fmla="*/ 76 w 326"/>
              <a:gd name="T19" fmla="*/ 94 h 185"/>
              <a:gd name="T20" fmla="*/ 82 w 326"/>
              <a:gd name="T21" fmla="*/ 94 h 185"/>
              <a:gd name="T22" fmla="*/ 163 w 326"/>
              <a:gd name="T23" fmla="*/ 126 h 185"/>
              <a:gd name="T24" fmla="*/ 245 w 326"/>
              <a:gd name="T25" fmla="*/ 93 h 185"/>
              <a:gd name="T26" fmla="*/ 163 w 326"/>
              <a:gd name="T27" fmla="*/ 0 h 185"/>
              <a:gd name="T28" fmla="*/ 322 w 326"/>
              <a:gd name="T29" fmla="*/ 46 h 185"/>
              <a:gd name="T30" fmla="*/ 326 w 326"/>
              <a:gd name="T31" fmla="*/ 50 h 185"/>
              <a:gd name="T32" fmla="*/ 324 w 326"/>
              <a:gd name="T33" fmla="*/ 53 h 185"/>
              <a:gd name="T34" fmla="*/ 168 w 326"/>
              <a:gd name="T35" fmla="*/ 120 h 185"/>
              <a:gd name="T36" fmla="*/ 157 w 326"/>
              <a:gd name="T37" fmla="*/ 120 h 185"/>
              <a:gd name="T38" fmla="*/ 42 w 326"/>
              <a:gd name="T39" fmla="*/ 72 h 185"/>
              <a:gd name="T40" fmla="*/ 39 w 326"/>
              <a:gd name="T41" fmla="*/ 75 h 185"/>
              <a:gd name="T42" fmla="*/ 39 w 326"/>
              <a:gd name="T43" fmla="*/ 110 h 185"/>
              <a:gd name="T44" fmla="*/ 42 w 326"/>
              <a:gd name="T45" fmla="*/ 110 h 185"/>
              <a:gd name="T46" fmla="*/ 45 w 326"/>
              <a:gd name="T47" fmla="*/ 110 h 185"/>
              <a:gd name="T48" fmla="*/ 46 w 326"/>
              <a:gd name="T49" fmla="*/ 112 h 185"/>
              <a:gd name="T50" fmla="*/ 46 w 326"/>
              <a:gd name="T51" fmla="*/ 116 h 185"/>
              <a:gd name="T52" fmla="*/ 45 w 326"/>
              <a:gd name="T53" fmla="*/ 122 h 185"/>
              <a:gd name="T54" fmla="*/ 46 w 326"/>
              <a:gd name="T55" fmla="*/ 124 h 185"/>
              <a:gd name="T56" fmla="*/ 46 w 326"/>
              <a:gd name="T57" fmla="*/ 126 h 185"/>
              <a:gd name="T58" fmla="*/ 45 w 326"/>
              <a:gd name="T59" fmla="*/ 127 h 185"/>
              <a:gd name="T60" fmla="*/ 52 w 326"/>
              <a:gd name="T61" fmla="*/ 149 h 185"/>
              <a:gd name="T62" fmla="*/ 50 w 326"/>
              <a:gd name="T63" fmla="*/ 171 h 185"/>
              <a:gd name="T64" fmla="*/ 42 w 326"/>
              <a:gd name="T65" fmla="*/ 181 h 185"/>
              <a:gd name="T66" fmla="*/ 42 w 326"/>
              <a:gd name="T67" fmla="*/ 175 h 185"/>
              <a:gd name="T68" fmla="*/ 42 w 326"/>
              <a:gd name="T69" fmla="*/ 171 h 185"/>
              <a:gd name="T70" fmla="*/ 41 w 326"/>
              <a:gd name="T71" fmla="*/ 172 h 185"/>
              <a:gd name="T72" fmla="*/ 39 w 326"/>
              <a:gd name="T73" fmla="*/ 179 h 185"/>
              <a:gd name="T74" fmla="*/ 36 w 326"/>
              <a:gd name="T75" fmla="*/ 185 h 185"/>
              <a:gd name="T76" fmla="*/ 34 w 326"/>
              <a:gd name="T77" fmla="*/ 185 h 185"/>
              <a:gd name="T78" fmla="*/ 33 w 326"/>
              <a:gd name="T79" fmla="*/ 170 h 185"/>
              <a:gd name="T80" fmla="*/ 32 w 326"/>
              <a:gd name="T81" fmla="*/ 167 h 185"/>
              <a:gd name="T82" fmla="*/ 32 w 326"/>
              <a:gd name="T83" fmla="*/ 171 h 185"/>
              <a:gd name="T84" fmla="*/ 30 w 326"/>
              <a:gd name="T85" fmla="*/ 179 h 185"/>
              <a:gd name="T86" fmla="*/ 30 w 326"/>
              <a:gd name="T87" fmla="*/ 179 h 185"/>
              <a:gd name="T88" fmla="*/ 29 w 326"/>
              <a:gd name="T89" fmla="*/ 172 h 185"/>
              <a:gd name="T90" fmla="*/ 28 w 326"/>
              <a:gd name="T91" fmla="*/ 172 h 185"/>
              <a:gd name="T92" fmla="*/ 28 w 326"/>
              <a:gd name="T93" fmla="*/ 180 h 185"/>
              <a:gd name="T94" fmla="*/ 28 w 326"/>
              <a:gd name="T95" fmla="*/ 181 h 185"/>
              <a:gd name="T96" fmla="*/ 16 w 326"/>
              <a:gd name="T97" fmla="*/ 157 h 185"/>
              <a:gd name="T98" fmla="*/ 25 w 326"/>
              <a:gd name="T99" fmla="*/ 127 h 185"/>
              <a:gd name="T100" fmla="*/ 24 w 326"/>
              <a:gd name="T101" fmla="*/ 126 h 185"/>
              <a:gd name="T102" fmla="*/ 24 w 326"/>
              <a:gd name="T103" fmla="*/ 122 h 185"/>
              <a:gd name="T104" fmla="*/ 27 w 326"/>
              <a:gd name="T105" fmla="*/ 121 h 185"/>
              <a:gd name="T106" fmla="*/ 25 w 326"/>
              <a:gd name="T107" fmla="*/ 116 h 185"/>
              <a:gd name="T108" fmla="*/ 25 w 326"/>
              <a:gd name="T109" fmla="*/ 112 h 185"/>
              <a:gd name="T110" fmla="*/ 28 w 326"/>
              <a:gd name="T111" fmla="*/ 108 h 185"/>
              <a:gd name="T112" fmla="*/ 30 w 326"/>
              <a:gd name="T113" fmla="*/ 110 h 185"/>
              <a:gd name="T114" fmla="*/ 33 w 326"/>
              <a:gd name="T115" fmla="*/ 108 h 185"/>
              <a:gd name="T116" fmla="*/ 32 w 326"/>
              <a:gd name="T117" fmla="*/ 67 h 185"/>
              <a:gd name="T118" fmla="*/ 2 w 326"/>
              <a:gd name="T119" fmla="*/ 55 h 185"/>
              <a:gd name="T120" fmla="*/ 0 w 326"/>
              <a:gd name="T121" fmla="*/ 52 h 185"/>
              <a:gd name="T122" fmla="*/ 1 w 326"/>
              <a:gd name="T123" fmla="*/ 47 h 185"/>
              <a:gd name="T124" fmla="*/ 159 w 326"/>
              <a:gd name="T125" fmla="*/ 0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26" h="185">
                <a:moveTo>
                  <a:pt x="248" y="93"/>
                </a:moveTo>
                <a:lnTo>
                  <a:pt x="250" y="94"/>
                </a:lnTo>
                <a:lnTo>
                  <a:pt x="251" y="95"/>
                </a:lnTo>
                <a:lnTo>
                  <a:pt x="253" y="98"/>
                </a:lnTo>
                <a:lnTo>
                  <a:pt x="253" y="138"/>
                </a:lnTo>
                <a:lnTo>
                  <a:pt x="249" y="148"/>
                </a:lnTo>
                <a:lnTo>
                  <a:pt x="239" y="157"/>
                </a:lnTo>
                <a:lnTo>
                  <a:pt x="225" y="163"/>
                </a:lnTo>
                <a:lnTo>
                  <a:pt x="207" y="168"/>
                </a:lnTo>
                <a:lnTo>
                  <a:pt x="185" y="171"/>
                </a:lnTo>
                <a:lnTo>
                  <a:pt x="163" y="172"/>
                </a:lnTo>
                <a:lnTo>
                  <a:pt x="142" y="171"/>
                </a:lnTo>
                <a:lnTo>
                  <a:pt x="120" y="168"/>
                </a:lnTo>
                <a:lnTo>
                  <a:pt x="102" y="163"/>
                </a:lnTo>
                <a:lnTo>
                  <a:pt x="87" y="157"/>
                </a:lnTo>
                <a:lnTo>
                  <a:pt x="78" y="148"/>
                </a:lnTo>
                <a:lnTo>
                  <a:pt x="74" y="138"/>
                </a:lnTo>
                <a:lnTo>
                  <a:pt x="74" y="99"/>
                </a:lnTo>
                <a:lnTo>
                  <a:pt x="75" y="97"/>
                </a:lnTo>
                <a:lnTo>
                  <a:pt x="76" y="94"/>
                </a:lnTo>
                <a:lnTo>
                  <a:pt x="79" y="93"/>
                </a:lnTo>
                <a:lnTo>
                  <a:pt x="82" y="94"/>
                </a:lnTo>
                <a:lnTo>
                  <a:pt x="158" y="125"/>
                </a:lnTo>
                <a:lnTo>
                  <a:pt x="163" y="126"/>
                </a:lnTo>
                <a:lnTo>
                  <a:pt x="168" y="125"/>
                </a:lnTo>
                <a:lnTo>
                  <a:pt x="245" y="93"/>
                </a:lnTo>
                <a:lnTo>
                  <a:pt x="248" y="93"/>
                </a:lnTo>
                <a:close/>
                <a:moveTo>
                  <a:pt x="163" y="0"/>
                </a:moveTo>
                <a:lnTo>
                  <a:pt x="167" y="0"/>
                </a:lnTo>
                <a:lnTo>
                  <a:pt x="322" y="46"/>
                </a:lnTo>
                <a:lnTo>
                  <a:pt x="324" y="47"/>
                </a:lnTo>
                <a:lnTo>
                  <a:pt x="326" y="50"/>
                </a:lnTo>
                <a:lnTo>
                  <a:pt x="326" y="52"/>
                </a:lnTo>
                <a:lnTo>
                  <a:pt x="324" y="53"/>
                </a:lnTo>
                <a:lnTo>
                  <a:pt x="323" y="55"/>
                </a:lnTo>
                <a:lnTo>
                  <a:pt x="168" y="120"/>
                </a:lnTo>
                <a:lnTo>
                  <a:pt x="163" y="121"/>
                </a:lnTo>
                <a:lnTo>
                  <a:pt x="157" y="120"/>
                </a:lnTo>
                <a:lnTo>
                  <a:pt x="43" y="72"/>
                </a:lnTo>
                <a:lnTo>
                  <a:pt x="42" y="72"/>
                </a:lnTo>
                <a:lnTo>
                  <a:pt x="39" y="74"/>
                </a:lnTo>
                <a:lnTo>
                  <a:pt x="39" y="75"/>
                </a:lnTo>
                <a:lnTo>
                  <a:pt x="39" y="110"/>
                </a:lnTo>
                <a:lnTo>
                  <a:pt x="39" y="110"/>
                </a:lnTo>
                <a:lnTo>
                  <a:pt x="41" y="111"/>
                </a:lnTo>
                <a:lnTo>
                  <a:pt x="42" y="110"/>
                </a:lnTo>
                <a:lnTo>
                  <a:pt x="43" y="110"/>
                </a:lnTo>
                <a:lnTo>
                  <a:pt x="45" y="110"/>
                </a:lnTo>
                <a:lnTo>
                  <a:pt x="45" y="111"/>
                </a:lnTo>
                <a:lnTo>
                  <a:pt x="46" y="112"/>
                </a:lnTo>
                <a:lnTo>
                  <a:pt x="46" y="115"/>
                </a:lnTo>
                <a:lnTo>
                  <a:pt x="46" y="116"/>
                </a:lnTo>
                <a:lnTo>
                  <a:pt x="46" y="120"/>
                </a:lnTo>
                <a:lnTo>
                  <a:pt x="45" y="122"/>
                </a:lnTo>
                <a:lnTo>
                  <a:pt x="45" y="124"/>
                </a:lnTo>
                <a:lnTo>
                  <a:pt x="46" y="124"/>
                </a:lnTo>
                <a:lnTo>
                  <a:pt x="47" y="125"/>
                </a:lnTo>
                <a:lnTo>
                  <a:pt x="46" y="126"/>
                </a:lnTo>
                <a:lnTo>
                  <a:pt x="45" y="127"/>
                </a:lnTo>
                <a:lnTo>
                  <a:pt x="45" y="127"/>
                </a:lnTo>
                <a:lnTo>
                  <a:pt x="50" y="138"/>
                </a:lnTo>
                <a:lnTo>
                  <a:pt x="52" y="149"/>
                </a:lnTo>
                <a:lnTo>
                  <a:pt x="52" y="161"/>
                </a:lnTo>
                <a:lnTo>
                  <a:pt x="50" y="171"/>
                </a:lnTo>
                <a:lnTo>
                  <a:pt x="42" y="180"/>
                </a:lnTo>
                <a:lnTo>
                  <a:pt x="42" y="181"/>
                </a:lnTo>
                <a:lnTo>
                  <a:pt x="42" y="180"/>
                </a:lnTo>
                <a:lnTo>
                  <a:pt x="42" y="175"/>
                </a:lnTo>
                <a:lnTo>
                  <a:pt x="42" y="172"/>
                </a:lnTo>
                <a:lnTo>
                  <a:pt x="42" y="171"/>
                </a:lnTo>
                <a:lnTo>
                  <a:pt x="42" y="171"/>
                </a:lnTo>
                <a:lnTo>
                  <a:pt x="41" y="172"/>
                </a:lnTo>
                <a:lnTo>
                  <a:pt x="41" y="175"/>
                </a:lnTo>
                <a:lnTo>
                  <a:pt x="39" y="179"/>
                </a:lnTo>
                <a:lnTo>
                  <a:pt x="37" y="182"/>
                </a:lnTo>
                <a:lnTo>
                  <a:pt x="36" y="185"/>
                </a:lnTo>
                <a:lnTo>
                  <a:pt x="34" y="185"/>
                </a:lnTo>
                <a:lnTo>
                  <a:pt x="34" y="185"/>
                </a:lnTo>
                <a:lnTo>
                  <a:pt x="33" y="173"/>
                </a:lnTo>
                <a:lnTo>
                  <a:pt x="33" y="170"/>
                </a:lnTo>
                <a:lnTo>
                  <a:pt x="33" y="168"/>
                </a:lnTo>
                <a:lnTo>
                  <a:pt x="32" y="167"/>
                </a:lnTo>
                <a:lnTo>
                  <a:pt x="32" y="168"/>
                </a:lnTo>
                <a:lnTo>
                  <a:pt x="32" y="171"/>
                </a:lnTo>
                <a:lnTo>
                  <a:pt x="32" y="179"/>
                </a:lnTo>
                <a:lnTo>
                  <a:pt x="30" y="179"/>
                </a:lnTo>
                <a:lnTo>
                  <a:pt x="30" y="180"/>
                </a:lnTo>
                <a:lnTo>
                  <a:pt x="30" y="179"/>
                </a:lnTo>
                <a:lnTo>
                  <a:pt x="29" y="175"/>
                </a:lnTo>
                <a:lnTo>
                  <a:pt x="29" y="172"/>
                </a:lnTo>
                <a:lnTo>
                  <a:pt x="28" y="172"/>
                </a:lnTo>
                <a:lnTo>
                  <a:pt x="28" y="172"/>
                </a:lnTo>
                <a:lnTo>
                  <a:pt x="28" y="175"/>
                </a:lnTo>
                <a:lnTo>
                  <a:pt x="28" y="180"/>
                </a:lnTo>
                <a:lnTo>
                  <a:pt x="28" y="181"/>
                </a:lnTo>
                <a:lnTo>
                  <a:pt x="28" y="181"/>
                </a:lnTo>
                <a:lnTo>
                  <a:pt x="19" y="170"/>
                </a:lnTo>
                <a:lnTo>
                  <a:pt x="16" y="157"/>
                </a:lnTo>
                <a:lnTo>
                  <a:pt x="19" y="141"/>
                </a:lnTo>
                <a:lnTo>
                  <a:pt x="25" y="127"/>
                </a:lnTo>
                <a:lnTo>
                  <a:pt x="25" y="126"/>
                </a:lnTo>
                <a:lnTo>
                  <a:pt x="24" y="126"/>
                </a:lnTo>
                <a:lnTo>
                  <a:pt x="24" y="124"/>
                </a:lnTo>
                <a:lnTo>
                  <a:pt x="24" y="122"/>
                </a:lnTo>
                <a:lnTo>
                  <a:pt x="25" y="122"/>
                </a:lnTo>
                <a:lnTo>
                  <a:pt x="27" y="121"/>
                </a:lnTo>
                <a:lnTo>
                  <a:pt x="25" y="118"/>
                </a:lnTo>
                <a:lnTo>
                  <a:pt x="25" y="116"/>
                </a:lnTo>
                <a:lnTo>
                  <a:pt x="25" y="113"/>
                </a:lnTo>
                <a:lnTo>
                  <a:pt x="25" y="112"/>
                </a:lnTo>
                <a:lnTo>
                  <a:pt x="27" y="110"/>
                </a:lnTo>
                <a:lnTo>
                  <a:pt x="28" y="108"/>
                </a:lnTo>
                <a:lnTo>
                  <a:pt x="30" y="108"/>
                </a:lnTo>
                <a:lnTo>
                  <a:pt x="30" y="110"/>
                </a:lnTo>
                <a:lnTo>
                  <a:pt x="32" y="108"/>
                </a:lnTo>
                <a:lnTo>
                  <a:pt x="33" y="108"/>
                </a:lnTo>
                <a:lnTo>
                  <a:pt x="33" y="70"/>
                </a:lnTo>
                <a:lnTo>
                  <a:pt x="32" y="67"/>
                </a:lnTo>
                <a:lnTo>
                  <a:pt x="30" y="66"/>
                </a:lnTo>
                <a:lnTo>
                  <a:pt x="2" y="55"/>
                </a:lnTo>
                <a:lnTo>
                  <a:pt x="1" y="53"/>
                </a:lnTo>
                <a:lnTo>
                  <a:pt x="0" y="52"/>
                </a:lnTo>
                <a:lnTo>
                  <a:pt x="0" y="50"/>
                </a:lnTo>
                <a:lnTo>
                  <a:pt x="1" y="47"/>
                </a:lnTo>
                <a:lnTo>
                  <a:pt x="4" y="46"/>
                </a:lnTo>
                <a:lnTo>
                  <a:pt x="159" y="0"/>
                </a:lnTo>
                <a:lnTo>
                  <a:pt x="163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微软雅黑" panose="020B0503020204020204" charset="-122"/>
            </a:endParaRPr>
          </a:p>
        </p:txBody>
      </p:sp>
      <p:sp>
        <p:nvSpPr>
          <p:cNvPr id="5" name="Freeform 381"/>
          <p:cNvSpPr>
            <a:spLocks noEditPoints="1"/>
          </p:cNvSpPr>
          <p:nvPr userDrawn="1"/>
        </p:nvSpPr>
        <p:spPr bwMode="auto">
          <a:xfrm rot="14941924">
            <a:off x="8362898" y="3498968"/>
            <a:ext cx="4181014" cy="4031692"/>
          </a:xfrm>
          <a:custGeom>
            <a:avLst/>
            <a:gdLst>
              <a:gd name="T0" fmla="*/ 138 w 280"/>
              <a:gd name="T1" fmla="*/ 237 h 270"/>
              <a:gd name="T2" fmla="*/ 165 w 280"/>
              <a:gd name="T3" fmla="*/ 210 h 270"/>
              <a:gd name="T4" fmla="*/ 73 w 280"/>
              <a:gd name="T5" fmla="*/ 210 h 270"/>
              <a:gd name="T6" fmla="*/ 61 w 280"/>
              <a:gd name="T7" fmla="*/ 237 h 270"/>
              <a:gd name="T8" fmla="*/ 133 w 280"/>
              <a:gd name="T9" fmla="*/ 243 h 270"/>
              <a:gd name="T10" fmla="*/ 101 w 280"/>
              <a:gd name="T11" fmla="*/ 207 h 270"/>
              <a:gd name="T12" fmla="*/ 181 w 280"/>
              <a:gd name="T13" fmla="*/ 207 h 270"/>
              <a:gd name="T14" fmla="*/ 147 w 280"/>
              <a:gd name="T15" fmla="*/ 242 h 270"/>
              <a:gd name="T16" fmla="*/ 202 w 280"/>
              <a:gd name="T17" fmla="*/ 253 h 270"/>
              <a:gd name="T18" fmla="*/ 202 w 280"/>
              <a:gd name="T19" fmla="*/ 219 h 270"/>
              <a:gd name="T20" fmla="*/ 222 w 280"/>
              <a:gd name="T21" fmla="*/ 200 h 270"/>
              <a:gd name="T22" fmla="*/ 64 w 280"/>
              <a:gd name="T23" fmla="*/ 166 h 270"/>
              <a:gd name="T24" fmla="*/ 79 w 280"/>
              <a:gd name="T25" fmla="*/ 197 h 270"/>
              <a:gd name="T26" fmla="*/ 71 w 280"/>
              <a:gd name="T27" fmla="*/ 156 h 270"/>
              <a:gd name="T28" fmla="*/ 184 w 280"/>
              <a:gd name="T29" fmla="*/ 196 h 270"/>
              <a:gd name="T30" fmla="*/ 221 w 280"/>
              <a:gd name="T31" fmla="*/ 191 h 270"/>
              <a:gd name="T32" fmla="*/ 230 w 280"/>
              <a:gd name="T33" fmla="*/ 100 h 270"/>
              <a:gd name="T34" fmla="*/ 214 w 280"/>
              <a:gd name="T35" fmla="*/ 148 h 270"/>
              <a:gd name="T36" fmla="*/ 248 w 280"/>
              <a:gd name="T37" fmla="*/ 177 h 270"/>
              <a:gd name="T38" fmla="*/ 231 w 280"/>
              <a:gd name="T39" fmla="*/ 101 h 270"/>
              <a:gd name="T40" fmla="*/ 14 w 280"/>
              <a:gd name="T41" fmla="*/ 137 h 270"/>
              <a:gd name="T42" fmla="*/ 38 w 280"/>
              <a:gd name="T43" fmla="*/ 171 h 270"/>
              <a:gd name="T44" fmla="*/ 61 w 280"/>
              <a:gd name="T45" fmla="*/ 156 h 270"/>
              <a:gd name="T46" fmla="*/ 51 w 280"/>
              <a:gd name="T47" fmla="*/ 101 h 270"/>
              <a:gd name="T48" fmla="*/ 179 w 280"/>
              <a:gd name="T49" fmla="*/ 133 h 270"/>
              <a:gd name="T50" fmla="*/ 111 w 280"/>
              <a:gd name="T51" fmla="*/ 160 h 270"/>
              <a:gd name="T52" fmla="*/ 139 w 280"/>
              <a:gd name="T53" fmla="*/ 94 h 270"/>
              <a:gd name="T54" fmla="*/ 208 w 280"/>
              <a:gd name="T55" fmla="*/ 133 h 270"/>
              <a:gd name="T56" fmla="*/ 221 w 280"/>
              <a:gd name="T57" fmla="*/ 97 h 270"/>
              <a:gd name="T58" fmla="*/ 60 w 280"/>
              <a:gd name="T59" fmla="*/ 96 h 270"/>
              <a:gd name="T60" fmla="*/ 69 w 280"/>
              <a:gd name="T61" fmla="*/ 133 h 270"/>
              <a:gd name="T62" fmla="*/ 93 w 280"/>
              <a:gd name="T63" fmla="*/ 87 h 270"/>
              <a:gd name="T64" fmla="*/ 87 w 280"/>
              <a:gd name="T65" fmla="*/ 114 h 270"/>
              <a:gd name="T66" fmla="*/ 105 w 280"/>
              <a:gd name="T67" fmla="*/ 201 h 270"/>
              <a:gd name="T68" fmla="*/ 174 w 280"/>
              <a:gd name="T69" fmla="*/ 201 h 270"/>
              <a:gd name="T70" fmla="*/ 191 w 280"/>
              <a:gd name="T71" fmla="*/ 114 h 270"/>
              <a:gd name="T72" fmla="*/ 139 w 280"/>
              <a:gd name="T73" fmla="*/ 50 h 270"/>
              <a:gd name="T74" fmla="*/ 116 w 280"/>
              <a:gd name="T75" fmla="*/ 78 h 270"/>
              <a:gd name="T76" fmla="*/ 142 w 280"/>
              <a:gd name="T77" fmla="*/ 50 h 270"/>
              <a:gd name="T78" fmla="*/ 147 w 280"/>
              <a:gd name="T79" fmla="*/ 46 h 270"/>
              <a:gd name="T80" fmla="*/ 181 w 280"/>
              <a:gd name="T81" fmla="*/ 81 h 270"/>
              <a:gd name="T82" fmla="*/ 222 w 280"/>
              <a:gd name="T83" fmla="*/ 71 h 270"/>
              <a:gd name="T84" fmla="*/ 200 w 280"/>
              <a:gd name="T85" fmla="*/ 50 h 270"/>
              <a:gd name="T86" fmla="*/ 97 w 280"/>
              <a:gd name="T87" fmla="*/ 30 h 270"/>
              <a:gd name="T88" fmla="*/ 57 w 280"/>
              <a:gd name="T89" fmla="*/ 87 h 270"/>
              <a:gd name="T90" fmla="*/ 103 w 280"/>
              <a:gd name="T91" fmla="*/ 78 h 270"/>
              <a:gd name="T92" fmla="*/ 131 w 280"/>
              <a:gd name="T93" fmla="*/ 42 h 270"/>
              <a:gd name="T94" fmla="*/ 222 w 280"/>
              <a:gd name="T95" fmla="*/ 21 h 270"/>
              <a:gd name="T96" fmla="*/ 230 w 280"/>
              <a:gd name="T97" fmla="*/ 91 h 270"/>
              <a:gd name="T98" fmla="*/ 276 w 280"/>
              <a:gd name="T99" fmla="*/ 159 h 270"/>
              <a:gd name="T100" fmla="*/ 231 w 280"/>
              <a:gd name="T101" fmla="*/ 207 h 270"/>
              <a:gd name="T102" fmla="*/ 245 w 280"/>
              <a:gd name="T103" fmla="*/ 243 h 270"/>
              <a:gd name="T104" fmla="*/ 206 w 280"/>
              <a:gd name="T105" fmla="*/ 266 h 270"/>
              <a:gd name="T106" fmla="*/ 138 w 280"/>
              <a:gd name="T107" fmla="*/ 248 h 270"/>
              <a:gd name="T108" fmla="*/ 51 w 280"/>
              <a:gd name="T109" fmla="*/ 239 h 270"/>
              <a:gd name="T110" fmla="*/ 29 w 280"/>
              <a:gd name="T111" fmla="*/ 187 h 270"/>
              <a:gd name="T112" fmla="*/ 2 w 280"/>
              <a:gd name="T113" fmla="*/ 129 h 270"/>
              <a:gd name="T114" fmla="*/ 48 w 280"/>
              <a:gd name="T115" fmla="*/ 67 h 270"/>
              <a:gd name="T116" fmla="*/ 119 w 280"/>
              <a:gd name="T117" fmla="*/ 26 h 270"/>
              <a:gd name="T118" fmla="*/ 172 w 280"/>
              <a:gd name="T119" fmla="*/ 21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80" h="270">
                <a:moveTo>
                  <a:pt x="116" y="209"/>
                </a:moveTo>
                <a:lnTo>
                  <a:pt x="115" y="209"/>
                </a:lnTo>
                <a:lnTo>
                  <a:pt x="114" y="211"/>
                </a:lnTo>
                <a:lnTo>
                  <a:pt x="114" y="212"/>
                </a:lnTo>
                <a:lnTo>
                  <a:pt x="126" y="226"/>
                </a:lnTo>
                <a:lnTo>
                  <a:pt x="138" y="237"/>
                </a:lnTo>
                <a:lnTo>
                  <a:pt x="139" y="238"/>
                </a:lnTo>
                <a:lnTo>
                  <a:pt x="142" y="237"/>
                </a:lnTo>
                <a:lnTo>
                  <a:pt x="153" y="226"/>
                </a:lnTo>
                <a:lnTo>
                  <a:pt x="165" y="212"/>
                </a:lnTo>
                <a:lnTo>
                  <a:pt x="166" y="211"/>
                </a:lnTo>
                <a:lnTo>
                  <a:pt x="165" y="210"/>
                </a:lnTo>
                <a:lnTo>
                  <a:pt x="163" y="209"/>
                </a:lnTo>
                <a:lnTo>
                  <a:pt x="116" y="209"/>
                </a:lnTo>
                <a:close/>
                <a:moveTo>
                  <a:pt x="79" y="203"/>
                </a:moveTo>
                <a:lnTo>
                  <a:pt x="77" y="203"/>
                </a:lnTo>
                <a:lnTo>
                  <a:pt x="75" y="205"/>
                </a:lnTo>
                <a:lnTo>
                  <a:pt x="73" y="210"/>
                </a:lnTo>
                <a:lnTo>
                  <a:pt x="69" y="212"/>
                </a:lnTo>
                <a:lnTo>
                  <a:pt x="64" y="215"/>
                </a:lnTo>
                <a:lnTo>
                  <a:pt x="59" y="217"/>
                </a:lnTo>
                <a:lnTo>
                  <a:pt x="57" y="219"/>
                </a:lnTo>
                <a:lnTo>
                  <a:pt x="57" y="220"/>
                </a:lnTo>
                <a:lnTo>
                  <a:pt x="61" y="237"/>
                </a:lnTo>
                <a:lnTo>
                  <a:pt x="70" y="248"/>
                </a:lnTo>
                <a:lnTo>
                  <a:pt x="82" y="256"/>
                </a:lnTo>
                <a:lnTo>
                  <a:pt x="97" y="258"/>
                </a:lnTo>
                <a:lnTo>
                  <a:pt x="114" y="254"/>
                </a:lnTo>
                <a:lnTo>
                  <a:pt x="131" y="244"/>
                </a:lnTo>
                <a:lnTo>
                  <a:pt x="133" y="243"/>
                </a:lnTo>
                <a:lnTo>
                  <a:pt x="133" y="242"/>
                </a:lnTo>
                <a:lnTo>
                  <a:pt x="131" y="240"/>
                </a:lnTo>
                <a:lnTo>
                  <a:pt x="119" y="228"/>
                </a:lnTo>
                <a:lnTo>
                  <a:pt x="106" y="211"/>
                </a:lnTo>
                <a:lnTo>
                  <a:pt x="103" y="209"/>
                </a:lnTo>
                <a:lnTo>
                  <a:pt x="101" y="207"/>
                </a:lnTo>
                <a:lnTo>
                  <a:pt x="98" y="207"/>
                </a:lnTo>
                <a:lnTo>
                  <a:pt x="88" y="206"/>
                </a:lnTo>
                <a:lnTo>
                  <a:pt x="79" y="203"/>
                </a:lnTo>
                <a:close/>
                <a:moveTo>
                  <a:pt x="220" y="198"/>
                </a:moveTo>
                <a:lnTo>
                  <a:pt x="202" y="203"/>
                </a:lnTo>
                <a:lnTo>
                  <a:pt x="181" y="207"/>
                </a:lnTo>
                <a:lnTo>
                  <a:pt x="179" y="207"/>
                </a:lnTo>
                <a:lnTo>
                  <a:pt x="176" y="209"/>
                </a:lnTo>
                <a:lnTo>
                  <a:pt x="174" y="211"/>
                </a:lnTo>
                <a:lnTo>
                  <a:pt x="161" y="228"/>
                </a:lnTo>
                <a:lnTo>
                  <a:pt x="148" y="240"/>
                </a:lnTo>
                <a:lnTo>
                  <a:pt x="147" y="242"/>
                </a:lnTo>
                <a:lnTo>
                  <a:pt x="147" y="243"/>
                </a:lnTo>
                <a:lnTo>
                  <a:pt x="148" y="244"/>
                </a:lnTo>
                <a:lnTo>
                  <a:pt x="163" y="253"/>
                </a:lnTo>
                <a:lnTo>
                  <a:pt x="177" y="257"/>
                </a:lnTo>
                <a:lnTo>
                  <a:pt x="191" y="257"/>
                </a:lnTo>
                <a:lnTo>
                  <a:pt x="202" y="253"/>
                </a:lnTo>
                <a:lnTo>
                  <a:pt x="203" y="252"/>
                </a:lnTo>
                <a:lnTo>
                  <a:pt x="204" y="251"/>
                </a:lnTo>
                <a:lnTo>
                  <a:pt x="203" y="249"/>
                </a:lnTo>
                <a:lnTo>
                  <a:pt x="198" y="239"/>
                </a:lnTo>
                <a:lnTo>
                  <a:pt x="198" y="228"/>
                </a:lnTo>
                <a:lnTo>
                  <a:pt x="202" y="219"/>
                </a:lnTo>
                <a:lnTo>
                  <a:pt x="209" y="211"/>
                </a:lnTo>
                <a:lnTo>
                  <a:pt x="221" y="207"/>
                </a:lnTo>
                <a:lnTo>
                  <a:pt x="222" y="206"/>
                </a:lnTo>
                <a:lnTo>
                  <a:pt x="223" y="205"/>
                </a:lnTo>
                <a:lnTo>
                  <a:pt x="222" y="201"/>
                </a:lnTo>
                <a:lnTo>
                  <a:pt x="222" y="200"/>
                </a:lnTo>
                <a:lnTo>
                  <a:pt x="221" y="198"/>
                </a:lnTo>
                <a:lnTo>
                  <a:pt x="220" y="198"/>
                </a:lnTo>
                <a:close/>
                <a:moveTo>
                  <a:pt x="69" y="155"/>
                </a:moveTo>
                <a:lnTo>
                  <a:pt x="68" y="155"/>
                </a:lnTo>
                <a:lnTo>
                  <a:pt x="68" y="156"/>
                </a:lnTo>
                <a:lnTo>
                  <a:pt x="64" y="166"/>
                </a:lnTo>
                <a:lnTo>
                  <a:pt x="64" y="168"/>
                </a:lnTo>
                <a:lnTo>
                  <a:pt x="65" y="170"/>
                </a:lnTo>
                <a:lnTo>
                  <a:pt x="73" y="177"/>
                </a:lnTo>
                <a:lnTo>
                  <a:pt x="78" y="186"/>
                </a:lnTo>
                <a:lnTo>
                  <a:pt x="79" y="196"/>
                </a:lnTo>
                <a:lnTo>
                  <a:pt x="79" y="197"/>
                </a:lnTo>
                <a:lnTo>
                  <a:pt x="80" y="198"/>
                </a:lnTo>
                <a:lnTo>
                  <a:pt x="93" y="201"/>
                </a:lnTo>
                <a:lnTo>
                  <a:pt x="94" y="200"/>
                </a:lnTo>
                <a:lnTo>
                  <a:pt x="96" y="198"/>
                </a:lnTo>
                <a:lnTo>
                  <a:pt x="96" y="196"/>
                </a:lnTo>
                <a:lnTo>
                  <a:pt x="71" y="156"/>
                </a:lnTo>
                <a:lnTo>
                  <a:pt x="70" y="155"/>
                </a:lnTo>
                <a:lnTo>
                  <a:pt x="69" y="155"/>
                </a:lnTo>
                <a:close/>
                <a:moveTo>
                  <a:pt x="209" y="155"/>
                </a:moveTo>
                <a:lnTo>
                  <a:pt x="208" y="155"/>
                </a:lnTo>
                <a:lnTo>
                  <a:pt x="207" y="156"/>
                </a:lnTo>
                <a:lnTo>
                  <a:pt x="184" y="196"/>
                </a:lnTo>
                <a:lnTo>
                  <a:pt x="184" y="198"/>
                </a:lnTo>
                <a:lnTo>
                  <a:pt x="185" y="200"/>
                </a:lnTo>
                <a:lnTo>
                  <a:pt x="186" y="201"/>
                </a:lnTo>
                <a:lnTo>
                  <a:pt x="204" y="197"/>
                </a:lnTo>
                <a:lnTo>
                  <a:pt x="220" y="192"/>
                </a:lnTo>
                <a:lnTo>
                  <a:pt x="221" y="191"/>
                </a:lnTo>
                <a:lnTo>
                  <a:pt x="221" y="189"/>
                </a:lnTo>
                <a:lnTo>
                  <a:pt x="218" y="173"/>
                </a:lnTo>
                <a:lnTo>
                  <a:pt x="212" y="156"/>
                </a:lnTo>
                <a:lnTo>
                  <a:pt x="211" y="155"/>
                </a:lnTo>
                <a:lnTo>
                  <a:pt x="209" y="155"/>
                </a:lnTo>
                <a:close/>
                <a:moveTo>
                  <a:pt x="230" y="100"/>
                </a:moveTo>
                <a:lnTo>
                  <a:pt x="229" y="101"/>
                </a:lnTo>
                <a:lnTo>
                  <a:pt x="227" y="103"/>
                </a:lnTo>
                <a:lnTo>
                  <a:pt x="222" y="120"/>
                </a:lnTo>
                <a:lnTo>
                  <a:pt x="214" y="140"/>
                </a:lnTo>
                <a:lnTo>
                  <a:pt x="214" y="143"/>
                </a:lnTo>
                <a:lnTo>
                  <a:pt x="214" y="148"/>
                </a:lnTo>
                <a:lnTo>
                  <a:pt x="222" y="168"/>
                </a:lnTo>
                <a:lnTo>
                  <a:pt x="227" y="186"/>
                </a:lnTo>
                <a:lnTo>
                  <a:pt x="229" y="187"/>
                </a:lnTo>
                <a:lnTo>
                  <a:pt x="230" y="187"/>
                </a:lnTo>
                <a:lnTo>
                  <a:pt x="231" y="187"/>
                </a:lnTo>
                <a:lnTo>
                  <a:pt x="248" y="177"/>
                </a:lnTo>
                <a:lnTo>
                  <a:pt x="259" y="164"/>
                </a:lnTo>
                <a:lnTo>
                  <a:pt x="266" y="151"/>
                </a:lnTo>
                <a:lnTo>
                  <a:pt x="266" y="137"/>
                </a:lnTo>
                <a:lnTo>
                  <a:pt x="259" y="124"/>
                </a:lnTo>
                <a:lnTo>
                  <a:pt x="249" y="111"/>
                </a:lnTo>
                <a:lnTo>
                  <a:pt x="231" y="101"/>
                </a:lnTo>
                <a:lnTo>
                  <a:pt x="230" y="100"/>
                </a:lnTo>
                <a:close/>
                <a:moveTo>
                  <a:pt x="50" y="100"/>
                </a:moveTo>
                <a:lnTo>
                  <a:pt x="48" y="100"/>
                </a:lnTo>
                <a:lnTo>
                  <a:pt x="31" y="111"/>
                </a:lnTo>
                <a:lnTo>
                  <a:pt x="19" y="124"/>
                </a:lnTo>
                <a:lnTo>
                  <a:pt x="14" y="137"/>
                </a:lnTo>
                <a:lnTo>
                  <a:pt x="14" y="151"/>
                </a:lnTo>
                <a:lnTo>
                  <a:pt x="19" y="164"/>
                </a:lnTo>
                <a:lnTo>
                  <a:pt x="31" y="177"/>
                </a:lnTo>
                <a:lnTo>
                  <a:pt x="33" y="177"/>
                </a:lnTo>
                <a:lnTo>
                  <a:pt x="34" y="175"/>
                </a:lnTo>
                <a:lnTo>
                  <a:pt x="38" y="171"/>
                </a:lnTo>
                <a:lnTo>
                  <a:pt x="43" y="169"/>
                </a:lnTo>
                <a:lnTo>
                  <a:pt x="48" y="168"/>
                </a:lnTo>
                <a:lnTo>
                  <a:pt x="55" y="168"/>
                </a:lnTo>
                <a:lnTo>
                  <a:pt x="56" y="166"/>
                </a:lnTo>
                <a:lnTo>
                  <a:pt x="57" y="165"/>
                </a:lnTo>
                <a:lnTo>
                  <a:pt x="61" y="156"/>
                </a:lnTo>
                <a:lnTo>
                  <a:pt x="64" y="148"/>
                </a:lnTo>
                <a:lnTo>
                  <a:pt x="65" y="143"/>
                </a:lnTo>
                <a:lnTo>
                  <a:pt x="64" y="140"/>
                </a:lnTo>
                <a:lnTo>
                  <a:pt x="57" y="120"/>
                </a:lnTo>
                <a:lnTo>
                  <a:pt x="52" y="103"/>
                </a:lnTo>
                <a:lnTo>
                  <a:pt x="51" y="101"/>
                </a:lnTo>
                <a:lnTo>
                  <a:pt x="50" y="100"/>
                </a:lnTo>
                <a:close/>
                <a:moveTo>
                  <a:pt x="139" y="94"/>
                </a:moveTo>
                <a:lnTo>
                  <a:pt x="154" y="96"/>
                </a:lnTo>
                <a:lnTo>
                  <a:pt x="167" y="105"/>
                </a:lnTo>
                <a:lnTo>
                  <a:pt x="175" y="118"/>
                </a:lnTo>
                <a:lnTo>
                  <a:pt x="179" y="133"/>
                </a:lnTo>
                <a:lnTo>
                  <a:pt x="175" y="148"/>
                </a:lnTo>
                <a:lnTo>
                  <a:pt x="167" y="160"/>
                </a:lnTo>
                <a:lnTo>
                  <a:pt x="154" y="169"/>
                </a:lnTo>
                <a:lnTo>
                  <a:pt x="139" y="171"/>
                </a:lnTo>
                <a:lnTo>
                  <a:pt x="124" y="169"/>
                </a:lnTo>
                <a:lnTo>
                  <a:pt x="111" y="160"/>
                </a:lnTo>
                <a:lnTo>
                  <a:pt x="102" y="148"/>
                </a:lnTo>
                <a:lnTo>
                  <a:pt x="100" y="133"/>
                </a:lnTo>
                <a:lnTo>
                  <a:pt x="102" y="118"/>
                </a:lnTo>
                <a:lnTo>
                  <a:pt x="111" y="105"/>
                </a:lnTo>
                <a:lnTo>
                  <a:pt x="124" y="96"/>
                </a:lnTo>
                <a:lnTo>
                  <a:pt x="139" y="94"/>
                </a:lnTo>
                <a:close/>
                <a:moveTo>
                  <a:pt x="186" y="87"/>
                </a:moveTo>
                <a:lnTo>
                  <a:pt x="185" y="87"/>
                </a:lnTo>
                <a:lnTo>
                  <a:pt x="184" y="88"/>
                </a:lnTo>
                <a:lnTo>
                  <a:pt x="184" y="91"/>
                </a:lnTo>
                <a:lnTo>
                  <a:pt x="207" y="132"/>
                </a:lnTo>
                <a:lnTo>
                  <a:pt x="208" y="133"/>
                </a:lnTo>
                <a:lnTo>
                  <a:pt x="209" y="133"/>
                </a:lnTo>
                <a:lnTo>
                  <a:pt x="211" y="132"/>
                </a:lnTo>
                <a:lnTo>
                  <a:pt x="212" y="131"/>
                </a:lnTo>
                <a:lnTo>
                  <a:pt x="217" y="114"/>
                </a:lnTo>
                <a:lnTo>
                  <a:pt x="221" y="99"/>
                </a:lnTo>
                <a:lnTo>
                  <a:pt x="221" y="97"/>
                </a:lnTo>
                <a:lnTo>
                  <a:pt x="220" y="95"/>
                </a:lnTo>
                <a:lnTo>
                  <a:pt x="204" y="91"/>
                </a:lnTo>
                <a:lnTo>
                  <a:pt x="186" y="87"/>
                </a:lnTo>
                <a:close/>
                <a:moveTo>
                  <a:pt x="93" y="87"/>
                </a:moveTo>
                <a:lnTo>
                  <a:pt x="75" y="91"/>
                </a:lnTo>
                <a:lnTo>
                  <a:pt x="60" y="96"/>
                </a:lnTo>
                <a:lnTo>
                  <a:pt x="59" y="96"/>
                </a:lnTo>
                <a:lnTo>
                  <a:pt x="57" y="99"/>
                </a:lnTo>
                <a:lnTo>
                  <a:pt x="61" y="114"/>
                </a:lnTo>
                <a:lnTo>
                  <a:pt x="68" y="132"/>
                </a:lnTo>
                <a:lnTo>
                  <a:pt x="68" y="132"/>
                </a:lnTo>
                <a:lnTo>
                  <a:pt x="69" y="133"/>
                </a:lnTo>
                <a:lnTo>
                  <a:pt x="70" y="133"/>
                </a:lnTo>
                <a:lnTo>
                  <a:pt x="71" y="132"/>
                </a:lnTo>
                <a:lnTo>
                  <a:pt x="96" y="91"/>
                </a:lnTo>
                <a:lnTo>
                  <a:pt x="96" y="88"/>
                </a:lnTo>
                <a:lnTo>
                  <a:pt x="94" y="87"/>
                </a:lnTo>
                <a:lnTo>
                  <a:pt x="93" y="87"/>
                </a:lnTo>
                <a:close/>
                <a:moveTo>
                  <a:pt x="139" y="83"/>
                </a:moveTo>
                <a:lnTo>
                  <a:pt x="111" y="85"/>
                </a:lnTo>
                <a:lnTo>
                  <a:pt x="108" y="86"/>
                </a:lnTo>
                <a:lnTo>
                  <a:pt x="105" y="87"/>
                </a:lnTo>
                <a:lnTo>
                  <a:pt x="102" y="90"/>
                </a:lnTo>
                <a:lnTo>
                  <a:pt x="87" y="114"/>
                </a:lnTo>
                <a:lnTo>
                  <a:pt x="74" y="138"/>
                </a:lnTo>
                <a:lnTo>
                  <a:pt x="73" y="143"/>
                </a:lnTo>
                <a:lnTo>
                  <a:pt x="74" y="148"/>
                </a:lnTo>
                <a:lnTo>
                  <a:pt x="87" y="174"/>
                </a:lnTo>
                <a:lnTo>
                  <a:pt x="102" y="198"/>
                </a:lnTo>
                <a:lnTo>
                  <a:pt x="105" y="201"/>
                </a:lnTo>
                <a:lnTo>
                  <a:pt x="108" y="202"/>
                </a:lnTo>
                <a:lnTo>
                  <a:pt x="111" y="202"/>
                </a:lnTo>
                <a:lnTo>
                  <a:pt x="139" y="203"/>
                </a:lnTo>
                <a:lnTo>
                  <a:pt x="168" y="202"/>
                </a:lnTo>
                <a:lnTo>
                  <a:pt x="171" y="202"/>
                </a:lnTo>
                <a:lnTo>
                  <a:pt x="174" y="201"/>
                </a:lnTo>
                <a:lnTo>
                  <a:pt x="176" y="198"/>
                </a:lnTo>
                <a:lnTo>
                  <a:pt x="191" y="174"/>
                </a:lnTo>
                <a:lnTo>
                  <a:pt x="204" y="148"/>
                </a:lnTo>
                <a:lnTo>
                  <a:pt x="206" y="143"/>
                </a:lnTo>
                <a:lnTo>
                  <a:pt x="204" y="138"/>
                </a:lnTo>
                <a:lnTo>
                  <a:pt x="191" y="114"/>
                </a:lnTo>
                <a:lnTo>
                  <a:pt x="176" y="90"/>
                </a:lnTo>
                <a:lnTo>
                  <a:pt x="174" y="87"/>
                </a:lnTo>
                <a:lnTo>
                  <a:pt x="171" y="86"/>
                </a:lnTo>
                <a:lnTo>
                  <a:pt x="168" y="85"/>
                </a:lnTo>
                <a:lnTo>
                  <a:pt x="139" y="83"/>
                </a:lnTo>
                <a:close/>
                <a:moveTo>
                  <a:pt x="139" y="50"/>
                </a:moveTo>
                <a:lnTo>
                  <a:pt x="138" y="50"/>
                </a:lnTo>
                <a:lnTo>
                  <a:pt x="126" y="62"/>
                </a:lnTo>
                <a:lnTo>
                  <a:pt x="114" y="74"/>
                </a:lnTo>
                <a:lnTo>
                  <a:pt x="114" y="77"/>
                </a:lnTo>
                <a:lnTo>
                  <a:pt x="115" y="78"/>
                </a:lnTo>
                <a:lnTo>
                  <a:pt x="116" y="78"/>
                </a:lnTo>
                <a:lnTo>
                  <a:pt x="163" y="80"/>
                </a:lnTo>
                <a:lnTo>
                  <a:pt x="165" y="78"/>
                </a:lnTo>
                <a:lnTo>
                  <a:pt x="166" y="77"/>
                </a:lnTo>
                <a:lnTo>
                  <a:pt x="165" y="74"/>
                </a:lnTo>
                <a:lnTo>
                  <a:pt x="153" y="62"/>
                </a:lnTo>
                <a:lnTo>
                  <a:pt x="142" y="50"/>
                </a:lnTo>
                <a:lnTo>
                  <a:pt x="139" y="50"/>
                </a:lnTo>
                <a:close/>
                <a:moveTo>
                  <a:pt x="170" y="32"/>
                </a:moveTo>
                <a:lnTo>
                  <a:pt x="160" y="36"/>
                </a:lnTo>
                <a:lnTo>
                  <a:pt x="148" y="42"/>
                </a:lnTo>
                <a:lnTo>
                  <a:pt x="147" y="44"/>
                </a:lnTo>
                <a:lnTo>
                  <a:pt x="147" y="46"/>
                </a:lnTo>
                <a:lnTo>
                  <a:pt x="148" y="48"/>
                </a:lnTo>
                <a:lnTo>
                  <a:pt x="161" y="60"/>
                </a:lnTo>
                <a:lnTo>
                  <a:pt x="174" y="76"/>
                </a:lnTo>
                <a:lnTo>
                  <a:pt x="176" y="78"/>
                </a:lnTo>
                <a:lnTo>
                  <a:pt x="179" y="80"/>
                </a:lnTo>
                <a:lnTo>
                  <a:pt x="181" y="81"/>
                </a:lnTo>
                <a:lnTo>
                  <a:pt x="202" y="83"/>
                </a:lnTo>
                <a:lnTo>
                  <a:pt x="218" y="88"/>
                </a:lnTo>
                <a:lnTo>
                  <a:pt x="221" y="88"/>
                </a:lnTo>
                <a:lnTo>
                  <a:pt x="222" y="87"/>
                </a:lnTo>
                <a:lnTo>
                  <a:pt x="222" y="86"/>
                </a:lnTo>
                <a:lnTo>
                  <a:pt x="222" y="71"/>
                </a:lnTo>
                <a:lnTo>
                  <a:pt x="220" y="58"/>
                </a:lnTo>
                <a:lnTo>
                  <a:pt x="216" y="46"/>
                </a:lnTo>
                <a:lnTo>
                  <a:pt x="214" y="46"/>
                </a:lnTo>
                <a:lnTo>
                  <a:pt x="213" y="45"/>
                </a:lnTo>
                <a:lnTo>
                  <a:pt x="212" y="46"/>
                </a:lnTo>
                <a:lnTo>
                  <a:pt x="200" y="50"/>
                </a:lnTo>
                <a:lnTo>
                  <a:pt x="189" y="49"/>
                </a:lnTo>
                <a:lnTo>
                  <a:pt x="180" y="44"/>
                </a:lnTo>
                <a:lnTo>
                  <a:pt x="174" y="34"/>
                </a:lnTo>
                <a:lnTo>
                  <a:pt x="172" y="32"/>
                </a:lnTo>
                <a:lnTo>
                  <a:pt x="170" y="32"/>
                </a:lnTo>
                <a:close/>
                <a:moveTo>
                  <a:pt x="97" y="30"/>
                </a:moveTo>
                <a:lnTo>
                  <a:pt x="83" y="31"/>
                </a:lnTo>
                <a:lnTo>
                  <a:pt x="70" y="39"/>
                </a:lnTo>
                <a:lnTo>
                  <a:pt x="62" y="50"/>
                </a:lnTo>
                <a:lnTo>
                  <a:pt x="57" y="65"/>
                </a:lnTo>
                <a:lnTo>
                  <a:pt x="56" y="86"/>
                </a:lnTo>
                <a:lnTo>
                  <a:pt x="57" y="87"/>
                </a:lnTo>
                <a:lnTo>
                  <a:pt x="59" y="88"/>
                </a:lnTo>
                <a:lnTo>
                  <a:pt x="60" y="88"/>
                </a:lnTo>
                <a:lnTo>
                  <a:pt x="78" y="83"/>
                </a:lnTo>
                <a:lnTo>
                  <a:pt x="98" y="81"/>
                </a:lnTo>
                <a:lnTo>
                  <a:pt x="101" y="80"/>
                </a:lnTo>
                <a:lnTo>
                  <a:pt x="103" y="78"/>
                </a:lnTo>
                <a:lnTo>
                  <a:pt x="106" y="76"/>
                </a:lnTo>
                <a:lnTo>
                  <a:pt x="119" y="60"/>
                </a:lnTo>
                <a:lnTo>
                  <a:pt x="131" y="48"/>
                </a:lnTo>
                <a:lnTo>
                  <a:pt x="133" y="46"/>
                </a:lnTo>
                <a:lnTo>
                  <a:pt x="133" y="44"/>
                </a:lnTo>
                <a:lnTo>
                  <a:pt x="131" y="42"/>
                </a:lnTo>
                <a:lnTo>
                  <a:pt x="114" y="34"/>
                </a:lnTo>
                <a:lnTo>
                  <a:pt x="97" y="30"/>
                </a:lnTo>
                <a:close/>
                <a:moveTo>
                  <a:pt x="197" y="0"/>
                </a:moveTo>
                <a:lnTo>
                  <a:pt x="209" y="3"/>
                </a:lnTo>
                <a:lnTo>
                  <a:pt x="217" y="11"/>
                </a:lnTo>
                <a:lnTo>
                  <a:pt x="222" y="21"/>
                </a:lnTo>
                <a:lnTo>
                  <a:pt x="221" y="32"/>
                </a:lnTo>
                <a:lnTo>
                  <a:pt x="222" y="35"/>
                </a:lnTo>
                <a:lnTo>
                  <a:pt x="229" y="49"/>
                </a:lnTo>
                <a:lnTo>
                  <a:pt x="231" y="67"/>
                </a:lnTo>
                <a:lnTo>
                  <a:pt x="230" y="90"/>
                </a:lnTo>
                <a:lnTo>
                  <a:pt x="230" y="91"/>
                </a:lnTo>
                <a:lnTo>
                  <a:pt x="231" y="92"/>
                </a:lnTo>
                <a:lnTo>
                  <a:pt x="253" y="104"/>
                </a:lnTo>
                <a:lnTo>
                  <a:pt x="267" y="115"/>
                </a:lnTo>
                <a:lnTo>
                  <a:pt x="276" y="129"/>
                </a:lnTo>
                <a:lnTo>
                  <a:pt x="280" y="143"/>
                </a:lnTo>
                <a:lnTo>
                  <a:pt x="276" y="159"/>
                </a:lnTo>
                <a:lnTo>
                  <a:pt x="267" y="171"/>
                </a:lnTo>
                <a:lnTo>
                  <a:pt x="252" y="184"/>
                </a:lnTo>
                <a:lnTo>
                  <a:pt x="231" y="194"/>
                </a:lnTo>
                <a:lnTo>
                  <a:pt x="230" y="196"/>
                </a:lnTo>
                <a:lnTo>
                  <a:pt x="230" y="197"/>
                </a:lnTo>
                <a:lnTo>
                  <a:pt x="231" y="207"/>
                </a:lnTo>
                <a:lnTo>
                  <a:pt x="231" y="209"/>
                </a:lnTo>
                <a:lnTo>
                  <a:pt x="232" y="209"/>
                </a:lnTo>
                <a:lnTo>
                  <a:pt x="240" y="215"/>
                </a:lnTo>
                <a:lnTo>
                  <a:pt x="246" y="223"/>
                </a:lnTo>
                <a:lnTo>
                  <a:pt x="248" y="233"/>
                </a:lnTo>
                <a:lnTo>
                  <a:pt x="245" y="243"/>
                </a:lnTo>
                <a:lnTo>
                  <a:pt x="239" y="252"/>
                </a:lnTo>
                <a:lnTo>
                  <a:pt x="230" y="257"/>
                </a:lnTo>
                <a:lnTo>
                  <a:pt x="220" y="257"/>
                </a:lnTo>
                <a:lnTo>
                  <a:pt x="218" y="258"/>
                </a:lnTo>
                <a:lnTo>
                  <a:pt x="217" y="258"/>
                </a:lnTo>
                <a:lnTo>
                  <a:pt x="206" y="266"/>
                </a:lnTo>
                <a:lnTo>
                  <a:pt x="193" y="270"/>
                </a:lnTo>
                <a:lnTo>
                  <a:pt x="177" y="267"/>
                </a:lnTo>
                <a:lnTo>
                  <a:pt x="160" y="261"/>
                </a:lnTo>
                <a:lnTo>
                  <a:pt x="142" y="248"/>
                </a:lnTo>
                <a:lnTo>
                  <a:pt x="139" y="248"/>
                </a:lnTo>
                <a:lnTo>
                  <a:pt x="138" y="248"/>
                </a:lnTo>
                <a:lnTo>
                  <a:pt x="119" y="262"/>
                </a:lnTo>
                <a:lnTo>
                  <a:pt x="100" y="269"/>
                </a:lnTo>
                <a:lnTo>
                  <a:pt x="83" y="269"/>
                </a:lnTo>
                <a:lnTo>
                  <a:pt x="69" y="265"/>
                </a:lnTo>
                <a:lnTo>
                  <a:pt x="59" y="254"/>
                </a:lnTo>
                <a:lnTo>
                  <a:pt x="51" y="239"/>
                </a:lnTo>
                <a:lnTo>
                  <a:pt x="48" y="219"/>
                </a:lnTo>
                <a:lnTo>
                  <a:pt x="47" y="217"/>
                </a:lnTo>
                <a:lnTo>
                  <a:pt x="46" y="216"/>
                </a:lnTo>
                <a:lnTo>
                  <a:pt x="36" y="210"/>
                </a:lnTo>
                <a:lnTo>
                  <a:pt x="29" y="200"/>
                </a:lnTo>
                <a:lnTo>
                  <a:pt x="29" y="187"/>
                </a:lnTo>
                <a:lnTo>
                  <a:pt x="29" y="186"/>
                </a:lnTo>
                <a:lnTo>
                  <a:pt x="28" y="184"/>
                </a:lnTo>
                <a:lnTo>
                  <a:pt x="13" y="173"/>
                </a:lnTo>
                <a:lnTo>
                  <a:pt x="4" y="159"/>
                </a:lnTo>
                <a:lnTo>
                  <a:pt x="0" y="145"/>
                </a:lnTo>
                <a:lnTo>
                  <a:pt x="2" y="129"/>
                </a:lnTo>
                <a:lnTo>
                  <a:pt x="11" y="115"/>
                </a:lnTo>
                <a:lnTo>
                  <a:pt x="27" y="104"/>
                </a:lnTo>
                <a:lnTo>
                  <a:pt x="48" y="92"/>
                </a:lnTo>
                <a:lnTo>
                  <a:pt x="50" y="91"/>
                </a:lnTo>
                <a:lnTo>
                  <a:pt x="50" y="90"/>
                </a:lnTo>
                <a:lnTo>
                  <a:pt x="48" y="67"/>
                </a:lnTo>
                <a:lnTo>
                  <a:pt x="51" y="48"/>
                </a:lnTo>
                <a:lnTo>
                  <a:pt x="59" y="32"/>
                </a:lnTo>
                <a:lnTo>
                  <a:pt x="70" y="23"/>
                </a:lnTo>
                <a:lnTo>
                  <a:pt x="84" y="18"/>
                </a:lnTo>
                <a:lnTo>
                  <a:pt x="100" y="19"/>
                </a:lnTo>
                <a:lnTo>
                  <a:pt x="119" y="26"/>
                </a:lnTo>
                <a:lnTo>
                  <a:pt x="138" y="39"/>
                </a:lnTo>
                <a:lnTo>
                  <a:pt x="139" y="40"/>
                </a:lnTo>
                <a:lnTo>
                  <a:pt x="142" y="39"/>
                </a:lnTo>
                <a:lnTo>
                  <a:pt x="156" y="28"/>
                </a:lnTo>
                <a:lnTo>
                  <a:pt x="171" y="22"/>
                </a:lnTo>
                <a:lnTo>
                  <a:pt x="172" y="21"/>
                </a:lnTo>
                <a:lnTo>
                  <a:pt x="172" y="19"/>
                </a:lnTo>
                <a:lnTo>
                  <a:pt x="177" y="9"/>
                </a:lnTo>
                <a:lnTo>
                  <a:pt x="186" y="3"/>
                </a:lnTo>
                <a:lnTo>
                  <a:pt x="197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微软雅黑" panose="020B0503020204020204" charset="-122"/>
            </a:endParaRPr>
          </a:p>
        </p:txBody>
      </p:sp>
      <p:sp>
        <p:nvSpPr>
          <p:cNvPr id="6" name="Freeform 345"/>
          <p:cNvSpPr>
            <a:spLocks noEditPoints="1"/>
          </p:cNvSpPr>
          <p:nvPr userDrawn="1"/>
        </p:nvSpPr>
        <p:spPr bwMode="auto">
          <a:xfrm rot="19951744">
            <a:off x="485337" y="1535222"/>
            <a:ext cx="2166226" cy="3066048"/>
          </a:xfrm>
          <a:custGeom>
            <a:avLst/>
            <a:gdLst>
              <a:gd name="T0" fmla="*/ 190 w 195"/>
              <a:gd name="T1" fmla="*/ 163 h 276"/>
              <a:gd name="T2" fmla="*/ 195 w 195"/>
              <a:gd name="T3" fmla="*/ 174 h 276"/>
              <a:gd name="T4" fmla="*/ 192 w 195"/>
              <a:gd name="T5" fmla="*/ 180 h 276"/>
              <a:gd name="T6" fmla="*/ 105 w 195"/>
              <a:gd name="T7" fmla="*/ 212 h 276"/>
              <a:gd name="T8" fmla="*/ 98 w 195"/>
              <a:gd name="T9" fmla="*/ 202 h 276"/>
              <a:gd name="T10" fmla="*/ 101 w 195"/>
              <a:gd name="T11" fmla="*/ 195 h 276"/>
              <a:gd name="T12" fmla="*/ 187 w 195"/>
              <a:gd name="T13" fmla="*/ 160 h 276"/>
              <a:gd name="T14" fmla="*/ 20 w 195"/>
              <a:gd name="T15" fmla="*/ 147 h 276"/>
              <a:gd name="T16" fmla="*/ 15 w 195"/>
              <a:gd name="T17" fmla="*/ 157 h 276"/>
              <a:gd name="T18" fmla="*/ 20 w 195"/>
              <a:gd name="T19" fmla="*/ 168 h 276"/>
              <a:gd name="T20" fmla="*/ 32 w 195"/>
              <a:gd name="T21" fmla="*/ 169 h 276"/>
              <a:gd name="T22" fmla="*/ 40 w 195"/>
              <a:gd name="T23" fmla="*/ 161 h 276"/>
              <a:gd name="T24" fmla="*/ 37 w 195"/>
              <a:gd name="T25" fmla="*/ 150 h 276"/>
              <a:gd name="T26" fmla="*/ 27 w 195"/>
              <a:gd name="T27" fmla="*/ 145 h 276"/>
              <a:gd name="T28" fmla="*/ 102 w 195"/>
              <a:gd name="T29" fmla="*/ 2 h 276"/>
              <a:gd name="T30" fmla="*/ 105 w 195"/>
              <a:gd name="T31" fmla="*/ 12 h 276"/>
              <a:gd name="T32" fmla="*/ 100 w 195"/>
              <a:gd name="T33" fmla="*/ 14 h 276"/>
              <a:gd name="T34" fmla="*/ 151 w 195"/>
              <a:gd name="T35" fmla="*/ 146 h 276"/>
              <a:gd name="T36" fmla="*/ 148 w 195"/>
              <a:gd name="T37" fmla="*/ 149 h 276"/>
              <a:gd name="T38" fmla="*/ 147 w 195"/>
              <a:gd name="T39" fmla="*/ 151 h 276"/>
              <a:gd name="T40" fmla="*/ 148 w 195"/>
              <a:gd name="T41" fmla="*/ 160 h 276"/>
              <a:gd name="T42" fmla="*/ 144 w 195"/>
              <a:gd name="T43" fmla="*/ 166 h 276"/>
              <a:gd name="T44" fmla="*/ 129 w 195"/>
              <a:gd name="T45" fmla="*/ 169 h 276"/>
              <a:gd name="T46" fmla="*/ 124 w 195"/>
              <a:gd name="T47" fmla="*/ 161 h 276"/>
              <a:gd name="T48" fmla="*/ 120 w 195"/>
              <a:gd name="T49" fmla="*/ 160 h 276"/>
              <a:gd name="T50" fmla="*/ 118 w 195"/>
              <a:gd name="T51" fmla="*/ 160 h 276"/>
              <a:gd name="T52" fmla="*/ 91 w 195"/>
              <a:gd name="T53" fmla="*/ 97 h 276"/>
              <a:gd name="T54" fmla="*/ 84 w 195"/>
              <a:gd name="T55" fmla="*/ 97 h 276"/>
              <a:gd name="T56" fmla="*/ 52 w 195"/>
              <a:gd name="T57" fmla="*/ 136 h 276"/>
              <a:gd name="T58" fmla="*/ 55 w 195"/>
              <a:gd name="T59" fmla="*/ 151 h 276"/>
              <a:gd name="T60" fmla="*/ 52 w 195"/>
              <a:gd name="T61" fmla="*/ 170 h 276"/>
              <a:gd name="T62" fmla="*/ 46 w 195"/>
              <a:gd name="T63" fmla="*/ 180 h 276"/>
              <a:gd name="T64" fmla="*/ 59 w 195"/>
              <a:gd name="T65" fmla="*/ 216 h 276"/>
              <a:gd name="T66" fmla="*/ 87 w 195"/>
              <a:gd name="T67" fmla="*/ 243 h 276"/>
              <a:gd name="T68" fmla="*/ 185 w 195"/>
              <a:gd name="T69" fmla="*/ 244 h 276"/>
              <a:gd name="T70" fmla="*/ 193 w 195"/>
              <a:gd name="T71" fmla="*/ 256 h 276"/>
              <a:gd name="T72" fmla="*/ 189 w 195"/>
              <a:gd name="T73" fmla="*/ 274 h 276"/>
              <a:gd name="T74" fmla="*/ 22 w 195"/>
              <a:gd name="T75" fmla="*/ 276 h 276"/>
              <a:gd name="T76" fmla="*/ 12 w 195"/>
              <a:gd name="T77" fmla="*/ 270 h 276"/>
              <a:gd name="T78" fmla="*/ 12 w 195"/>
              <a:gd name="T79" fmla="*/ 251 h 276"/>
              <a:gd name="T80" fmla="*/ 22 w 195"/>
              <a:gd name="T81" fmla="*/ 244 h 276"/>
              <a:gd name="T82" fmla="*/ 29 w 195"/>
              <a:gd name="T83" fmla="*/ 241 h 276"/>
              <a:gd name="T84" fmla="*/ 17 w 195"/>
              <a:gd name="T85" fmla="*/ 210 h 276"/>
              <a:gd name="T86" fmla="*/ 8 w 195"/>
              <a:gd name="T87" fmla="*/ 177 h 276"/>
              <a:gd name="T88" fmla="*/ 0 w 195"/>
              <a:gd name="T89" fmla="*/ 157 h 276"/>
              <a:gd name="T90" fmla="*/ 15 w 195"/>
              <a:gd name="T91" fmla="*/ 131 h 276"/>
              <a:gd name="T92" fmla="*/ 38 w 195"/>
              <a:gd name="T93" fmla="*/ 91 h 276"/>
              <a:gd name="T94" fmla="*/ 75 w 195"/>
              <a:gd name="T95" fmla="*/ 62 h 276"/>
              <a:gd name="T96" fmla="*/ 65 w 195"/>
              <a:gd name="T97" fmla="*/ 31 h 276"/>
              <a:gd name="T98" fmla="*/ 61 w 195"/>
              <a:gd name="T99" fmla="*/ 30 h 276"/>
              <a:gd name="T100" fmla="*/ 56 w 195"/>
              <a:gd name="T101" fmla="*/ 31 h 276"/>
              <a:gd name="T102" fmla="*/ 52 w 195"/>
              <a:gd name="T103" fmla="*/ 20 h 276"/>
              <a:gd name="T104" fmla="*/ 59 w 195"/>
              <a:gd name="T105" fmla="*/ 16 h 276"/>
              <a:gd name="T106" fmla="*/ 101 w 195"/>
              <a:gd name="T107" fmla="*/ 0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95" h="276">
                <a:moveTo>
                  <a:pt x="187" y="160"/>
                </a:moveTo>
                <a:lnTo>
                  <a:pt x="189" y="161"/>
                </a:lnTo>
                <a:lnTo>
                  <a:pt x="190" y="163"/>
                </a:lnTo>
                <a:lnTo>
                  <a:pt x="193" y="165"/>
                </a:lnTo>
                <a:lnTo>
                  <a:pt x="195" y="172"/>
                </a:lnTo>
                <a:lnTo>
                  <a:pt x="195" y="174"/>
                </a:lnTo>
                <a:lnTo>
                  <a:pt x="195" y="177"/>
                </a:lnTo>
                <a:lnTo>
                  <a:pt x="193" y="178"/>
                </a:lnTo>
                <a:lnTo>
                  <a:pt x="192" y="180"/>
                </a:lnTo>
                <a:lnTo>
                  <a:pt x="110" y="212"/>
                </a:lnTo>
                <a:lnTo>
                  <a:pt x="107" y="212"/>
                </a:lnTo>
                <a:lnTo>
                  <a:pt x="105" y="212"/>
                </a:lnTo>
                <a:lnTo>
                  <a:pt x="103" y="211"/>
                </a:lnTo>
                <a:lnTo>
                  <a:pt x="101" y="209"/>
                </a:lnTo>
                <a:lnTo>
                  <a:pt x="98" y="202"/>
                </a:lnTo>
                <a:lnTo>
                  <a:pt x="98" y="200"/>
                </a:lnTo>
                <a:lnTo>
                  <a:pt x="98" y="197"/>
                </a:lnTo>
                <a:lnTo>
                  <a:pt x="101" y="195"/>
                </a:lnTo>
                <a:lnTo>
                  <a:pt x="102" y="193"/>
                </a:lnTo>
                <a:lnTo>
                  <a:pt x="184" y="161"/>
                </a:lnTo>
                <a:lnTo>
                  <a:pt x="187" y="160"/>
                </a:lnTo>
                <a:close/>
                <a:moveTo>
                  <a:pt x="27" y="145"/>
                </a:moveTo>
                <a:lnTo>
                  <a:pt x="23" y="145"/>
                </a:lnTo>
                <a:lnTo>
                  <a:pt x="20" y="147"/>
                </a:lnTo>
                <a:lnTo>
                  <a:pt x="17" y="150"/>
                </a:lnTo>
                <a:lnTo>
                  <a:pt x="15" y="154"/>
                </a:lnTo>
                <a:lnTo>
                  <a:pt x="15" y="157"/>
                </a:lnTo>
                <a:lnTo>
                  <a:pt x="15" y="161"/>
                </a:lnTo>
                <a:lnTo>
                  <a:pt x="17" y="165"/>
                </a:lnTo>
                <a:lnTo>
                  <a:pt x="20" y="168"/>
                </a:lnTo>
                <a:lnTo>
                  <a:pt x="23" y="169"/>
                </a:lnTo>
                <a:lnTo>
                  <a:pt x="27" y="170"/>
                </a:lnTo>
                <a:lnTo>
                  <a:pt x="32" y="169"/>
                </a:lnTo>
                <a:lnTo>
                  <a:pt x="35" y="168"/>
                </a:lnTo>
                <a:lnTo>
                  <a:pt x="37" y="165"/>
                </a:lnTo>
                <a:lnTo>
                  <a:pt x="40" y="161"/>
                </a:lnTo>
                <a:lnTo>
                  <a:pt x="40" y="157"/>
                </a:lnTo>
                <a:lnTo>
                  <a:pt x="40" y="154"/>
                </a:lnTo>
                <a:lnTo>
                  <a:pt x="37" y="150"/>
                </a:lnTo>
                <a:lnTo>
                  <a:pt x="35" y="147"/>
                </a:lnTo>
                <a:lnTo>
                  <a:pt x="32" y="145"/>
                </a:lnTo>
                <a:lnTo>
                  <a:pt x="27" y="145"/>
                </a:lnTo>
                <a:close/>
                <a:moveTo>
                  <a:pt x="101" y="0"/>
                </a:moveTo>
                <a:lnTo>
                  <a:pt x="102" y="0"/>
                </a:lnTo>
                <a:lnTo>
                  <a:pt x="102" y="2"/>
                </a:lnTo>
                <a:lnTo>
                  <a:pt x="106" y="9"/>
                </a:lnTo>
                <a:lnTo>
                  <a:pt x="106" y="11"/>
                </a:lnTo>
                <a:lnTo>
                  <a:pt x="105" y="12"/>
                </a:lnTo>
                <a:lnTo>
                  <a:pt x="103" y="13"/>
                </a:lnTo>
                <a:lnTo>
                  <a:pt x="101" y="14"/>
                </a:lnTo>
                <a:lnTo>
                  <a:pt x="100" y="14"/>
                </a:lnTo>
                <a:lnTo>
                  <a:pt x="100" y="16"/>
                </a:lnTo>
                <a:lnTo>
                  <a:pt x="100" y="18"/>
                </a:lnTo>
                <a:lnTo>
                  <a:pt x="151" y="146"/>
                </a:lnTo>
                <a:lnTo>
                  <a:pt x="151" y="147"/>
                </a:lnTo>
                <a:lnTo>
                  <a:pt x="149" y="149"/>
                </a:lnTo>
                <a:lnTo>
                  <a:pt x="148" y="149"/>
                </a:lnTo>
                <a:lnTo>
                  <a:pt x="148" y="150"/>
                </a:lnTo>
                <a:lnTo>
                  <a:pt x="147" y="150"/>
                </a:lnTo>
                <a:lnTo>
                  <a:pt x="147" y="151"/>
                </a:lnTo>
                <a:lnTo>
                  <a:pt x="147" y="152"/>
                </a:lnTo>
                <a:lnTo>
                  <a:pt x="148" y="157"/>
                </a:lnTo>
                <a:lnTo>
                  <a:pt x="148" y="160"/>
                </a:lnTo>
                <a:lnTo>
                  <a:pt x="148" y="163"/>
                </a:lnTo>
                <a:lnTo>
                  <a:pt x="147" y="164"/>
                </a:lnTo>
                <a:lnTo>
                  <a:pt x="144" y="166"/>
                </a:lnTo>
                <a:lnTo>
                  <a:pt x="134" y="169"/>
                </a:lnTo>
                <a:lnTo>
                  <a:pt x="132" y="170"/>
                </a:lnTo>
                <a:lnTo>
                  <a:pt x="129" y="169"/>
                </a:lnTo>
                <a:lnTo>
                  <a:pt x="128" y="168"/>
                </a:lnTo>
                <a:lnTo>
                  <a:pt x="125" y="165"/>
                </a:lnTo>
                <a:lnTo>
                  <a:pt x="124" y="161"/>
                </a:lnTo>
                <a:lnTo>
                  <a:pt x="124" y="161"/>
                </a:lnTo>
                <a:lnTo>
                  <a:pt x="123" y="160"/>
                </a:lnTo>
                <a:lnTo>
                  <a:pt x="120" y="160"/>
                </a:lnTo>
                <a:lnTo>
                  <a:pt x="120" y="160"/>
                </a:lnTo>
                <a:lnTo>
                  <a:pt x="119" y="161"/>
                </a:lnTo>
                <a:lnTo>
                  <a:pt x="118" y="160"/>
                </a:lnTo>
                <a:lnTo>
                  <a:pt x="116" y="159"/>
                </a:lnTo>
                <a:lnTo>
                  <a:pt x="93" y="100"/>
                </a:lnTo>
                <a:lnTo>
                  <a:pt x="91" y="97"/>
                </a:lnTo>
                <a:lnTo>
                  <a:pt x="89" y="96"/>
                </a:lnTo>
                <a:lnTo>
                  <a:pt x="87" y="96"/>
                </a:lnTo>
                <a:lnTo>
                  <a:pt x="84" y="97"/>
                </a:lnTo>
                <a:lnTo>
                  <a:pt x="70" y="108"/>
                </a:lnTo>
                <a:lnTo>
                  <a:pt x="60" y="120"/>
                </a:lnTo>
                <a:lnTo>
                  <a:pt x="52" y="136"/>
                </a:lnTo>
                <a:lnTo>
                  <a:pt x="51" y="140"/>
                </a:lnTo>
                <a:lnTo>
                  <a:pt x="52" y="145"/>
                </a:lnTo>
                <a:lnTo>
                  <a:pt x="55" y="151"/>
                </a:lnTo>
                <a:lnTo>
                  <a:pt x="55" y="157"/>
                </a:lnTo>
                <a:lnTo>
                  <a:pt x="55" y="164"/>
                </a:lnTo>
                <a:lnTo>
                  <a:pt x="52" y="170"/>
                </a:lnTo>
                <a:lnTo>
                  <a:pt x="49" y="175"/>
                </a:lnTo>
                <a:lnTo>
                  <a:pt x="47" y="178"/>
                </a:lnTo>
                <a:lnTo>
                  <a:pt x="46" y="180"/>
                </a:lnTo>
                <a:lnTo>
                  <a:pt x="46" y="184"/>
                </a:lnTo>
                <a:lnTo>
                  <a:pt x="51" y="201"/>
                </a:lnTo>
                <a:lnTo>
                  <a:pt x="59" y="216"/>
                </a:lnTo>
                <a:lnTo>
                  <a:pt x="69" y="230"/>
                </a:lnTo>
                <a:lnTo>
                  <a:pt x="83" y="242"/>
                </a:lnTo>
                <a:lnTo>
                  <a:pt x="87" y="243"/>
                </a:lnTo>
                <a:lnTo>
                  <a:pt x="89" y="244"/>
                </a:lnTo>
                <a:lnTo>
                  <a:pt x="181" y="244"/>
                </a:lnTo>
                <a:lnTo>
                  <a:pt x="185" y="244"/>
                </a:lnTo>
                <a:lnTo>
                  <a:pt x="189" y="247"/>
                </a:lnTo>
                <a:lnTo>
                  <a:pt x="192" y="251"/>
                </a:lnTo>
                <a:lnTo>
                  <a:pt x="193" y="256"/>
                </a:lnTo>
                <a:lnTo>
                  <a:pt x="193" y="265"/>
                </a:lnTo>
                <a:lnTo>
                  <a:pt x="192" y="270"/>
                </a:lnTo>
                <a:lnTo>
                  <a:pt x="189" y="274"/>
                </a:lnTo>
                <a:lnTo>
                  <a:pt x="185" y="276"/>
                </a:lnTo>
                <a:lnTo>
                  <a:pt x="181" y="276"/>
                </a:lnTo>
                <a:lnTo>
                  <a:pt x="22" y="276"/>
                </a:lnTo>
                <a:lnTo>
                  <a:pt x="18" y="276"/>
                </a:lnTo>
                <a:lnTo>
                  <a:pt x="14" y="274"/>
                </a:lnTo>
                <a:lnTo>
                  <a:pt x="12" y="270"/>
                </a:lnTo>
                <a:lnTo>
                  <a:pt x="10" y="265"/>
                </a:lnTo>
                <a:lnTo>
                  <a:pt x="10" y="256"/>
                </a:lnTo>
                <a:lnTo>
                  <a:pt x="12" y="251"/>
                </a:lnTo>
                <a:lnTo>
                  <a:pt x="14" y="247"/>
                </a:lnTo>
                <a:lnTo>
                  <a:pt x="18" y="244"/>
                </a:lnTo>
                <a:lnTo>
                  <a:pt x="22" y="244"/>
                </a:lnTo>
                <a:lnTo>
                  <a:pt x="24" y="244"/>
                </a:lnTo>
                <a:lnTo>
                  <a:pt x="27" y="243"/>
                </a:lnTo>
                <a:lnTo>
                  <a:pt x="29" y="241"/>
                </a:lnTo>
                <a:lnTo>
                  <a:pt x="29" y="238"/>
                </a:lnTo>
                <a:lnTo>
                  <a:pt x="28" y="235"/>
                </a:lnTo>
                <a:lnTo>
                  <a:pt x="17" y="210"/>
                </a:lnTo>
                <a:lnTo>
                  <a:pt x="10" y="183"/>
                </a:lnTo>
                <a:lnTo>
                  <a:pt x="9" y="179"/>
                </a:lnTo>
                <a:lnTo>
                  <a:pt x="8" y="177"/>
                </a:lnTo>
                <a:lnTo>
                  <a:pt x="4" y="170"/>
                </a:lnTo>
                <a:lnTo>
                  <a:pt x="0" y="164"/>
                </a:lnTo>
                <a:lnTo>
                  <a:pt x="0" y="157"/>
                </a:lnTo>
                <a:lnTo>
                  <a:pt x="3" y="143"/>
                </a:lnTo>
                <a:lnTo>
                  <a:pt x="13" y="133"/>
                </a:lnTo>
                <a:lnTo>
                  <a:pt x="15" y="131"/>
                </a:lnTo>
                <a:lnTo>
                  <a:pt x="17" y="128"/>
                </a:lnTo>
                <a:lnTo>
                  <a:pt x="27" y="109"/>
                </a:lnTo>
                <a:lnTo>
                  <a:pt x="38" y="91"/>
                </a:lnTo>
                <a:lnTo>
                  <a:pt x="54" y="76"/>
                </a:lnTo>
                <a:lnTo>
                  <a:pt x="73" y="63"/>
                </a:lnTo>
                <a:lnTo>
                  <a:pt x="75" y="62"/>
                </a:lnTo>
                <a:lnTo>
                  <a:pt x="75" y="59"/>
                </a:lnTo>
                <a:lnTo>
                  <a:pt x="75" y="57"/>
                </a:lnTo>
                <a:lnTo>
                  <a:pt x="65" y="31"/>
                </a:lnTo>
                <a:lnTo>
                  <a:pt x="65" y="30"/>
                </a:lnTo>
                <a:lnTo>
                  <a:pt x="64" y="30"/>
                </a:lnTo>
                <a:lnTo>
                  <a:pt x="61" y="30"/>
                </a:lnTo>
                <a:lnTo>
                  <a:pt x="59" y="31"/>
                </a:lnTo>
                <a:lnTo>
                  <a:pt x="58" y="31"/>
                </a:lnTo>
                <a:lnTo>
                  <a:pt x="56" y="31"/>
                </a:lnTo>
                <a:lnTo>
                  <a:pt x="55" y="30"/>
                </a:lnTo>
                <a:lnTo>
                  <a:pt x="52" y="22"/>
                </a:lnTo>
                <a:lnTo>
                  <a:pt x="52" y="20"/>
                </a:lnTo>
                <a:lnTo>
                  <a:pt x="52" y="18"/>
                </a:lnTo>
                <a:lnTo>
                  <a:pt x="54" y="18"/>
                </a:lnTo>
                <a:lnTo>
                  <a:pt x="59" y="16"/>
                </a:lnTo>
                <a:lnTo>
                  <a:pt x="93" y="2"/>
                </a:lnTo>
                <a:lnTo>
                  <a:pt x="98" y="0"/>
                </a:lnTo>
                <a:lnTo>
                  <a:pt x="101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微软雅黑" panose="020B0503020204020204" charset="-122"/>
            </a:endParaRPr>
          </a:p>
        </p:txBody>
      </p:sp>
      <p:sp>
        <p:nvSpPr>
          <p:cNvPr id="7" name="Freeform 387"/>
          <p:cNvSpPr>
            <a:spLocks noEditPoints="1"/>
          </p:cNvSpPr>
          <p:nvPr userDrawn="1"/>
        </p:nvSpPr>
        <p:spPr bwMode="auto">
          <a:xfrm rot="1888595">
            <a:off x="2442159" y="392103"/>
            <a:ext cx="1572202" cy="2081915"/>
          </a:xfrm>
          <a:custGeom>
            <a:avLst/>
            <a:gdLst>
              <a:gd name="T0" fmla="*/ 68 w 219"/>
              <a:gd name="T1" fmla="*/ 188 h 290"/>
              <a:gd name="T2" fmla="*/ 108 w 219"/>
              <a:gd name="T3" fmla="*/ 177 h 290"/>
              <a:gd name="T4" fmla="*/ 114 w 219"/>
              <a:gd name="T5" fmla="*/ 174 h 290"/>
              <a:gd name="T6" fmla="*/ 168 w 219"/>
              <a:gd name="T7" fmla="*/ 174 h 290"/>
              <a:gd name="T8" fmla="*/ 52 w 219"/>
              <a:gd name="T9" fmla="*/ 172 h 290"/>
              <a:gd name="T10" fmla="*/ 100 w 219"/>
              <a:gd name="T11" fmla="*/ 170 h 290"/>
              <a:gd name="T12" fmla="*/ 52 w 219"/>
              <a:gd name="T13" fmla="*/ 117 h 290"/>
              <a:gd name="T14" fmla="*/ 44 w 219"/>
              <a:gd name="T15" fmla="*/ 168 h 290"/>
              <a:gd name="T16" fmla="*/ 53 w 219"/>
              <a:gd name="T17" fmla="*/ 118 h 290"/>
              <a:gd name="T18" fmla="*/ 89 w 219"/>
              <a:gd name="T19" fmla="*/ 138 h 290"/>
              <a:gd name="T20" fmla="*/ 137 w 219"/>
              <a:gd name="T21" fmla="*/ 145 h 290"/>
              <a:gd name="T22" fmla="*/ 150 w 219"/>
              <a:gd name="T23" fmla="*/ 141 h 290"/>
              <a:gd name="T24" fmla="*/ 175 w 219"/>
              <a:gd name="T25" fmla="*/ 169 h 290"/>
              <a:gd name="T26" fmla="*/ 172 w 219"/>
              <a:gd name="T27" fmla="*/ 114 h 290"/>
              <a:gd name="T28" fmla="*/ 31 w 219"/>
              <a:gd name="T29" fmla="*/ 152 h 290"/>
              <a:gd name="T30" fmla="*/ 43 w 219"/>
              <a:gd name="T31" fmla="*/ 112 h 290"/>
              <a:gd name="T32" fmla="*/ 115 w 219"/>
              <a:gd name="T33" fmla="*/ 109 h 290"/>
              <a:gd name="T34" fmla="*/ 164 w 219"/>
              <a:gd name="T35" fmla="*/ 112 h 290"/>
              <a:gd name="T36" fmla="*/ 73 w 219"/>
              <a:gd name="T37" fmla="*/ 83 h 290"/>
              <a:gd name="T38" fmla="*/ 83 w 219"/>
              <a:gd name="T39" fmla="*/ 131 h 290"/>
              <a:gd name="T40" fmla="*/ 77 w 219"/>
              <a:gd name="T41" fmla="*/ 82 h 290"/>
              <a:gd name="T42" fmla="*/ 175 w 219"/>
              <a:gd name="T43" fmla="*/ 108 h 290"/>
              <a:gd name="T44" fmla="*/ 196 w 219"/>
              <a:gd name="T45" fmla="*/ 90 h 290"/>
              <a:gd name="T46" fmla="*/ 82 w 219"/>
              <a:gd name="T47" fmla="*/ 77 h 290"/>
              <a:gd name="T48" fmla="*/ 129 w 219"/>
              <a:gd name="T49" fmla="*/ 85 h 290"/>
              <a:gd name="T50" fmla="*/ 174 w 219"/>
              <a:gd name="T51" fmla="*/ 51 h 290"/>
              <a:gd name="T52" fmla="*/ 156 w 219"/>
              <a:gd name="T53" fmla="*/ 96 h 290"/>
              <a:gd name="T54" fmla="*/ 178 w 219"/>
              <a:gd name="T55" fmla="*/ 77 h 290"/>
              <a:gd name="T56" fmla="*/ 43 w 219"/>
              <a:gd name="T57" fmla="*/ 51 h 290"/>
              <a:gd name="T58" fmla="*/ 49 w 219"/>
              <a:gd name="T59" fmla="*/ 104 h 290"/>
              <a:gd name="T60" fmla="*/ 184 w 219"/>
              <a:gd name="T61" fmla="*/ 41 h 290"/>
              <a:gd name="T62" fmla="*/ 202 w 219"/>
              <a:gd name="T63" fmla="*/ 89 h 290"/>
              <a:gd name="T64" fmla="*/ 112 w 219"/>
              <a:gd name="T65" fmla="*/ 205 h 290"/>
              <a:gd name="T66" fmla="*/ 41 w 219"/>
              <a:gd name="T67" fmla="*/ 183 h 290"/>
              <a:gd name="T68" fmla="*/ 137 w 219"/>
              <a:gd name="T69" fmla="*/ 209 h 290"/>
              <a:gd name="T70" fmla="*/ 201 w 219"/>
              <a:gd name="T71" fmla="*/ 64 h 290"/>
              <a:gd name="T72" fmla="*/ 118 w 219"/>
              <a:gd name="T73" fmla="*/ 49 h 290"/>
              <a:gd name="T74" fmla="*/ 138 w 219"/>
              <a:gd name="T75" fmla="*/ 76 h 290"/>
              <a:gd name="T76" fmla="*/ 92 w 219"/>
              <a:gd name="T77" fmla="*/ 23 h 290"/>
              <a:gd name="T78" fmla="*/ 75 w 219"/>
              <a:gd name="T79" fmla="*/ 71 h 290"/>
              <a:gd name="T80" fmla="*/ 95 w 219"/>
              <a:gd name="T81" fmla="*/ 23 h 290"/>
              <a:gd name="T82" fmla="*/ 110 w 219"/>
              <a:gd name="T83" fmla="*/ 43 h 290"/>
              <a:gd name="T84" fmla="*/ 151 w 219"/>
              <a:gd name="T85" fmla="*/ 32 h 290"/>
              <a:gd name="T86" fmla="*/ 219 w 219"/>
              <a:gd name="T87" fmla="*/ 12 h 290"/>
              <a:gd name="T88" fmla="*/ 195 w 219"/>
              <a:gd name="T89" fmla="*/ 30 h 290"/>
              <a:gd name="T90" fmla="*/ 219 w 219"/>
              <a:gd name="T91" fmla="*/ 101 h 290"/>
              <a:gd name="T92" fmla="*/ 118 w 219"/>
              <a:gd name="T93" fmla="*/ 219 h 290"/>
              <a:gd name="T94" fmla="*/ 126 w 219"/>
              <a:gd name="T95" fmla="*/ 243 h 290"/>
              <a:gd name="T96" fmla="*/ 118 w 219"/>
              <a:gd name="T97" fmla="*/ 266 h 290"/>
              <a:gd name="T98" fmla="*/ 183 w 219"/>
              <a:gd name="T99" fmla="*/ 290 h 290"/>
              <a:gd name="T100" fmla="*/ 77 w 219"/>
              <a:gd name="T101" fmla="*/ 269 h 290"/>
              <a:gd name="T102" fmla="*/ 95 w 219"/>
              <a:gd name="T103" fmla="*/ 251 h 290"/>
              <a:gd name="T104" fmla="*/ 103 w 219"/>
              <a:gd name="T105" fmla="*/ 220 h 290"/>
              <a:gd name="T106" fmla="*/ 30 w 219"/>
              <a:gd name="T107" fmla="*/ 193 h 290"/>
              <a:gd name="T108" fmla="*/ 20 w 219"/>
              <a:gd name="T109" fmla="*/ 219 h 290"/>
              <a:gd name="T110" fmla="*/ 13 w 219"/>
              <a:gd name="T111" fmla="*/ 188 h 290"/>
              <a:gd name="T112" fmla="*/ 37 w 219"/>
              <a:gd name="T113" fmla="*/ 173 h 290"/>
              <a:gd name="T114" fmla="*/ 62 w 219"/>
              <a:gd name="T115" fmla="*/ 27 h 290"/>
              <a:gd name="T116" fmla="*/ 177 w 219"/>
              <a:gd name="T117" fmla="*/ 39 h 290"/>
              <a:gd name="T118" fmla="*/ 192 w 219"/>
              <a:gd name="T119" fmla="*/ 6 h 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19" h="290">
                <a:moveTo>
                  <a:pt x="106" y="175"/>
                </a:moveTo>
                <a:lnTo>
                  <a:pt x="104" y="175"/>
                </a:lnTo>
                <a:lnTo>
                  <a:pt x="87" y="183"/>
                </a:lnTo>
                <a:lnTo>
                  <a:pt x="68" y="187"/>
                </a:lnTo>
                <a:lnTo>
                  <a:pt x="68" y="187"/>
                </a:lnTo>
                <a:lnTo>
                  <a:pt x="67" y="188"/>
                </a:lnTo>
                <a:lnTo>
                  <a:pt x="68" y="188"/>
                </a:lnTo>
                <a:lnTo>
                  <a:pt x="90" y="196"/>
                </a:lnTo>
                <a:lnTo>
                  <a:pt x="113" y="198"/>
                </a:lnTo>
                <a:lnTo>
                  <a:pt x="114" y="198"/>
                </a:lnTo>
                <a:lnTo>
                  <a:pt x="115" y="196"/>
                </a:lnTo>
                <a:lnTo>
                  <a:pt x="115" y="195"/>
                </a:lnTo>
                <a:lnTo>
                  <a:pt x="113" y="186"/>
                </a:lnTo>
                <a:lnTo>
                  <a:pt x="108" y="177"/>
                </a:lnTo>
                <a:lnTo>
                  <a:pt x="108" y="177"/>
                </a:lnTo>
                <a:lnTo>
                  <a:pt x="106" y="175"/>
                </a:lnTo>
                <a:close/>
                <a:moveTo>
                  <a:pt x="142" y="150"/>
                </a:moveTo>
                <a:lnTo>
                  <a:pt x="141" y="150"/>
                </a:lnTo>
                <a:lnTo>
                  <a:pt x="115" y="170"/>
                </a:lnTo>
                <a:lnTo>
                  <a:pt x="114" y="172"/>
                </a:lnTo>
                <a:lnTo>
                  <a:pt x="114" y="174"/>
                </a:lnTo>
                <a:lnTo>
                  <a:pt x="123" y="195"/>
                </a:lnTo>
                <a:lnTo>
                  <a:pt x="124" y="197"/>
                </a:lnTo>
                <a:lnTo>
                  <a:pt x="126" y="197"/>
                </a:lnTo>
                <a:lnTo>
                  <a:pt x="147" y="189"/>
                </a:lnTo>
                <a:lnTo>
                  <a:pt x="168" y="177"/>
                </a:lnTo>
                <a:lnTo>
                  <a:pt x="168" y="175"/>
                </a:lnTo>
                <a:lnTo>
                  <a:pt x="168" y="174"/>
                </a:lnTo>
                <a:lnTo>
                  <a:pt x="168" y="173"/>
                </a:lnTo>
                <a:lnTo>
                  <a:pt x="145" y="150"/>
                </a:lnTo>
                <a:lnTo>
                  <a:pt x="143" y="150"/>
                </a:lnTo>
                <a:lnTo>
                  <a:pt x="142" y="150"/>
                </a:lnTo>
                <a:close/>
                <a:moveTo>
                  <a:pt x="81" y="143"/>
                </a:moveTo>
                <a:lnTo>
                  <a:pt x="80" y="143"/>
                </a:lnTo>
                <a:lnTo>
                  <a:pt x="52" y="172"/>
                </a:lnTo>
                <a:lnTo>
                  <a:pt x="52" y="174"/>
                </a:lnTo>
                <a:lnTo>
                  <a:pt x="52" y="175"/>
                </a:lnTo>
                <a:lnTo>
                  <a:pt x="53" y="177"/>
                </a:lnTo>
                <a:lnTo>
                  <a:pt x="64" y="179"/>
                </a:lnTo>
                <a:lnTo>
                  <a:pt x="77" y="179"/>
                </a:lnTo>
                <a:lnTo>
                  <a:pt x="90" y="175"/>
                </a:lnTo>
                <a:lnTo>
                  <a:pt x="100" y="170"/>
                </a:lnTo>
                <a:lnTo>
                  <a:pt x="101" y="169"/>
                </a:lnTo>
                <a:lnTo>
                  <a:pt x="103" y="168"/>
                </a:lnTo>
                <a:lnTo>
                  <a:pt x="101" y="166"/>
                </a:lnTo>
                <a:lnTo>
                  <a:pt x="85" y="143"/>
                </a:lnTo>
                <a:lnTo>
                  <a:pt x="83" y="143"/>
                </a:lnTo>
                <a:lnTo>
                  <a:pt x="81" y="143"/>
                </a:lnTo>
                <a:close/>
                <a:moveTo>
                  <a:pt x="52" y="117"/>
                </a:moveTo>
                <a:lnTo>
                  <a:pt x="50" y="118"/>
                </a:lnTo>
                <a:lnTo>
                  <a:pt x="49" y="119"/>
                </a:lnTo>
                <a:lnTo>
                  <a:pt x="44" y="129"/>
                </a:lnTo>
                <a:lnTo>
                  <a:pt x="40" y="142"/>
                </a:lnTo>
                <a:lnTo>
                  <a:pt x="40" y="155"/>
                </a:lnTo>
                <a:lnTo>
                  <a:pt x="43" y="166"/>
                </a:lnTo>
                <a:lnTo>
                  <a:pt x="44" y="168"/>
                </a:lnTo>
                <a:lnTo>
                  <a:pt x="45" y="168"/>
                </a:lnTo>
                <a:lnTo>
                  <a:pt x="48" y="168"/>
                </a:lnTo>
                <a:lnTo>
                  <a:pt x="76" y="140"/>
                </a:lnTo>
                <a:lnTo>
                  <a:pt x="76" y="138"/>
                </a:lnTo>
                <a:lnTo>
                  <a:pt x="76" y="136"/>
                </a:lnTo>
                <a:lnTo>
                  <a:pt x="76" y="135"/>
                </a:lnTo>
                <a:lnTo>
                  <a:pt x="53" y="118"/>
                </a:lnTo>
                <a:lnTo>
                  <a:pt x="52" y="117"/>
                </a:lnTo>
                <a:close/>
                <a:moveTo>
                  <a:pt x="110" y="115"/>
                </a:moveTo>
                <a:lnTo>
                  <a:pt x="109" y="115"/>
                </a:lnTo>
                <a:lnTo>
                  <a:pt x="108" y="117"/>
                </a:lnTo>
                <a:lnTo>
                  <a:pt x="89" y="135"/>
                </a:lnTo>
                <a:lnTo>
                  <a:pt x="89" y="136"/>
                </a:lnTo>
                <a:lnTo>
                  <a:pt x="89" y="138"/>
                </a:lnTo>
                <a:lnTo>
                  <a:pt x="89" y="140"/>
                </a:lnTo>
                <a:lnTo>
                  <a:pt x="108" y="164"/>
                </a:lnTo>
                <a:lnTo>
                  <a:pt x="109" y="164"/>
                </a:lnTo>
                <a:lnTo>
                  <a:pt x="110" y="165"/>
                </a:lnTo>
                <a:lnTo>
                  <a:pt x="112" y="164"/>
                </a:lnTo>
                <a:lnTo>
                  <a:pt x="136" y="146"/>
                </a:lnTo>
                <a:lnTo>
                  <a:pt x="137" y="145"/>
                </a:lnTo>
                <a:lnTo>
                  <a:pt x="137" y="142"/>
                </a:lnTo>
                <a:lnTo>
                  <a:pt x="136" y="141"/>
                </a:lnTo>
                <a:lnTo>
                  <a:pt x="112" y="117"/>
                </a:lnTo>
                <a:lnTo>
                  <a:pt x="110" y="115"/>
                </a:lnTo>
                <a:close/>
                <a:moveTo>
                  <a:pt x="172" y="114"/>
                </a:moveTo>
                <a:lnTo>
                  <a:pt x="169" y="115"/>
                </a:lnTo>
                <a:lnTo>
                  <a:pt x="150" y="141"/>
                </a:lnTo>
                <a:lnTo>
                  <a:pt x="149" y="142"/>
                </a:lnTo>
                <a:lnTo>
                  <a:pt x="149" y="145"/>
                </a:lnTo>
                <a:lnTo>
                  <a:pt x="150" y="146"/>
                </a:lnTo>
                <a:lnTo>
                  <a:pt x="172" y="168"/>
                </a:lnTo>
                <a:lnTo>
                  <a:pt x="173" y="169"/>
                </a:lnTo>
                <a:lnTo>
                  <a:pt x="174" y="169"/>
                </a:lnTo>
                <a:lnTo>
                  <a:pt x="175" y="169"/>
                </a:lnTo>
                <a:lnTo>
                  <a:pt x="177" y="168"/>
                </a:lnTo>
                <a:lnTo>
                  <a:pt x="189" y="149"/>
                </a:lnTo>
                <a:lnTo>
                  <a:pt x="196" y="127"/>
                </a:lnTo>
                <a:lnTo>
                  <a:pt x="196" y="124"/>
                </a:lnTo>
                <a:lnTo>
                  <a:pt x="195" y="123"/>
                </a:lnTo>
                <a:lnTo>
                  <a:pt x="173" y="114"/>
                </a:lnTo>
                <a:lnTo>
                  <a:pt x="172" y="114"/>
                </a:lnTo>
                <a:close/>
                <a:moveTo>
                  <a:pt x="25" y="104"/>
                </a:moveTo>
                <a:lnTo>
                  <a:pt x="23" y="104"/>
                </a:lnTo>
                <a:lnTo>
                  <a:pt x="21" y="105"/>
                </a:lnTo>
                <a:lnTo>
                  <a:pt x="21" y="106"/>
                </a:lnTo>
                <a:lnTo>
                  <a:pt x="23" y="129"/>
                </a:lnTo>
                <a:lnTo>
                  <a:pt x="31" y="151"/>
                </a:lnTo>
                <a:lnTo>
                  <a:pt x="31" y="152"/>
                </a:lnTo>
                <a:lnTo>
                  <a:pt x="32" y="151"/>
                </a:lnTo>
                <a:lnTo>
                  <a:pt x="32" y="151"/>
                </a:lnTo>
                <a:lnTo>
                  <a:pt x="36" y="132"/>
                </a:lnTo>
                <a:lnTo>
                  <a:pt x="44" y="115"/>
                </a:lnTo>
                <a:lnTo>
                  <a:pt x="44" y="113"/>
                </a:lnTo>
                <a:lnTo>
                  <a:pt x="43" y="112"/>
                </a:lnTo>
                <a:lnTo>
                  <a:pt x="43" y="112"/>
                </a:lnTo>
                <a:lnTo>
                  <a:pt x="34" y="106"/>
                </a:lnTo>
                <a:lnTo>
                  <a:pt x="25" y="104"/>
                </a:lnTo>
                <a:close/>
                <a:moveTo>
                  <a:pt x="137" y="89"/>
                </a:moveTo>
                <a:lnTo>
                  <a:pt x="136" y="89"/>
                </a:lnTo>
                <a:lnTo>
                  <a:pt x="135" y="90"/>
                </a:lnTo>
                <a:lnTo>
                  <a:pt x="117" y="108"/>
                </a:lnTo>
                <a:lnTo>
                  <a:pt x="115" y="109"/>
                </a:lnTo>
                <a:lnTo>
                  <a:pt x="115" y="110"/>
                </a:lnTo>
                <a:lnTo>
                  <a:pt x="117" y="112"/>
                </a:lnTo>
                <a:lnTo>
                  <a:pt x="141" y="137"/>
                </a:lnTo>
                <a:lnTo>
                  <a:pt x="142" y="137"/>
                </a:lnTo>
                <a:lnTo>
                  <a:pt x="145" y="137"/>
                </a:lnTo>
                <a:lnTo>
                  <a:pt x="164" y="113"/>
                </a:lnTo>
                <a:lnTo>
                  <a:pt x="164" y="112"/>
                </a:lnTo>
                <a:lnTo>
                  <a:pt x="164" y="109"/>
                </a:lnTo>
                <a:lnTo>
                  <a:pt x="163" y="109"/>
                </a:lnTo>
                <a:lnTo>
                  <a:pt x="138" y="90"/>
                </a:lnTo>
                <a:lnTo>
                  <a:pt x="137" y="89"/>
                </a:lnTo>
                <a:close/>
                <a:moveTo>
                  <a:pt x="77" y="82"/>
                </a:moveTo>
                <a:lnTo>
                  <a:pt x="75" y="82"/>
                </a:lnTo>
                <a:lnTo>
                  <a:pt x="73" y="83"/>
                </a:lnTo>
                <a:lnTo>
                  <a:pt x="55" y="108"/>
                </a:lnTo>
                <a:lnTo>
                  <a:pt x="54" y="109"/>
                </a:lnTo>
                <a:lnTo>
                  <a:pt x="55" y="110"/>
                </a:lnTo>
                <a:lnTo>
                  <a:pt x="55" y="112"/>
                </a:lnTo>
                <a:lnTo>
                  <a:pt x="80" y="131"/>
                </a:lnTo>
                <a:lnTo>
                  <a:pt x="81" y="131"/>
                </a:lnTo>
                <a:lnTo>
                  <a:pt x="83" y="131"/>
                </a:lnTo>
                <a:lnTo>
                  <a:pt x="85" y="131"/>
                </a:lnTo>
                <a:lnTo>
                  <a:pt x="103" y="112"/>
                </a:lnTo>
                <a:lnTo>
                  <a:pt x="104" y="110"/>
                </a:lnTo>
                <a:lnTo>
                  <a:pt x="104" y="109"/>
                </a:lnTo>
                <a:lnTo>
                  <a:pt x="103" y="108"/>
                </a:lnTo>
                <a:lnTo>
                  <a:pt x="78" y="83"/>
                </a:lnTo>
                <a:lnTo>
                  <a:pt x="77" y="82"/>
                </a:lnTo>
                <a:close/>
                <a:moveTo>
                  <a:pt x="187" y="68"/>
                </a:moveTo>
                <a:lnTo>
                  <a:pt x="186" y="68"/>
                </a:lnTo>
                <a:lnTo>
                  <a:pt x="186" y="69"/>
                </a:lnTo>
                <a:lnTo>
                  <a:pt x="183" y="87"/>
                </a:lnTo>
                <a:lnTo>
                  <a:pt x="175" y="105"/>
                </a:lnTo>
                <a:lnTo>
                  <a:pt x="175" y="106"/>
                </a:lnTo>
                <a:lnTo>
                  <a:pt x="175" y="108"/>
                </a:lnTo>
                <a:lnTo>
                  <a:pt x="177" y="109"/>
                </a:lnTo>
                <a:lnTo>
                  <a:pt x="186" y="113"/>
                </a:lnTo>
                <a:lnTo>
                  <a:pt x="195" y="117"/>
                </a:lnTo>
                <a:lnTo>
                  <a:pt x="196" y="117"/>
                </a:lnTo>
                <a:lnTo>
                  <a:pt x="197" y="115"/>
                </a:lnTo>
                <a:lnTo>
                  <a:pt x="197" y="114"/>
                </a:lnTo>
                <a:lnTo>
                  <a:pt x="196" y="90"/>
                </a:lnTo>
                <a:lnTo>
                  <a:pt x="187" y="68"/>
                </a:lnTo>
                <a:lnTo>
                  <a:pt x="187" y="68"/>
                </a:lnTo>
                <a:close/>
                <a:moveTo>
                  <a:pt x="108" y="55"/>
                </a:moveTo>
                <a:lnTo>
                  <a:pt x="106" y="55"/>
                </a:lnTo>
                <a:lnTo>
                  <a:pt x="82" y="74"/>
                </a:lnTo>
                <a:lnTo>
                  <a:pt x="82" y="76"/>
                </a:lnTo>
                <a:lnTo>
                  <a:pt x="82" y="77"/>
                </a:lnTo>
                <a:lnTo>
                  <a:pt x="82" y="77"/>
                </a:lnTo>
                <a:lnTo>
                  <a:pt x="82" y="78"/>
                </a:lnTo>
                <a:lnTo>
                  <a:pt x="108" y="103"/>
                </a:lnTo>
                <a:lnTo>
                  <a:pt x="109" y="104"/>
                </a:lnTo>
                <a:lnTo>
                  <a:pt x="110" y="104"/>
                </a:lnTo>
                <a:lnTo>
                  <a:pt x="112" y="103"/>
                </a:lnTo>
                <a:lnTo>
                  <a:pt x="129" y="85"/>
                </a:lnTo>
                <a:lnTo>
                  <a:pt x="131" y="83"/>
                </a:lnTo>
                <a:lnTo>
                  <a:pt x="131" y="82"/>
                </a:lnTo>
                <a:lnTo>
                  <a:pt x="129" y="81"/>
                </a:lnTo>
                <a:lnTo>
                  <a:pt x="110" y="57"/>
                </a:lnTo>
                <a:lnTo>
                  <a:pt x="109" y="55"/>
                </a:lnTo>
                <a:lnTo>
                  <a:pt x="108" y="55"/>
                </a:lnTo>
                <a:close/>
                <a:moveTo>
                  <a:pt x="174" y="51"/>
                </a:moveTo>
                <a:lnTo>
                  <a:pt x="173" y="51"/>
                </a:lnTo>
                <a:lnTo>
                  <a:pt x="172" y="53"/>
                </a:lnTo>
                <a:lnTo>
                  <a:pt x="143" y="81"/>
                </a:lnTo>
                <a:lnTo>
                  <a:pt x="142" y="83"/>
                </a:lnTo>
                <a:lnTo>
                  <a:pt x="145" y="86"/>
                </a:lnTo>
                <a:lnTo>
                  <a:pt x="150" y="91"/>
                </a:lnTo>
                <a:lnTo>
                  <a:pt x="156" y="96"/>
                </a:lnTo>
                <a:lnTo>
                  <a:pt x="161" y="100"/>
                </a:lnTo>
                <a:lnTo>
                  <a:pt x="165" y="103"/>
                </a:lnTo>
                <a:lnTo>
                  <a:pt x="166" y="103"/>
                </a:lnTo>
                <a:lnTo>
                  <a:pt x="169" y="103"/>
                </a:lnTo>
                <a:lnTo>
                  <a:pt x="170" y="101"/>
                </a:lnTo>
                <a:lnTo>
                  <a:pt x="174" y="90"/>
                </a:lnTo>
                <a:lnTo>
                  <a:pt x="178" y="77"/>
                </a:lnTo>
                <a:lnTo>
                  <a:pt x="179" y="64"/>
                </a:lnTo>
                <a:lnTo>
                  <a:pt x="177" y="53"/>
                </a:lnTo>
                <a:lnTo>
                  <a:pt x="175" y="53"/>
                </a:lnTo>
                <a:lnTo>
                  <a:pt x="174" y="51"/>
                </a:lnTo>
                <a:close/>
                <a:moveTo>
                  <a:pt x="45" y="51"/>
                </a:moveTo>
                <a:lnTo>
                  <a:pt x="44" y="51"/>
                </a:lnTo>
                <a:lnTo>
                  <a:pt x="43" y="51"/>
                </a:lnTo>
                <a:lnTo>
                  <a:pt x="30" y="72"/>
                </a:lnTo>
                <a:lnTo>
                  <a:pt x="22" y="94"/>
                </a:lnTo>
                <a:lnTo>
                  <a:pt x="22" y="95"/>
                </a:lnTo>
                <a:lnTo>
                  <a:pt x="25" y="96"/>
                </a:lnTo>
                <a:lnTo>
                  <a:pt x="45" y="105"/>
                </a:lnTo>
                <a:lnTo>
                  <a:pt x="48" y="105"/>
                </a:lnTo>
                <a:lnTo>
                  <a:pt x="49" y="104"/>
                </a:lnTo>
                <a:lnTo>
                  <a:pt x="69" y="78"/>
                </a:lnTo>
                <a:lnTo>
                  <a:pt x="69" y="77"/>
                </a:lnTo>
                <a:lnTo>
                  <a:pt x="69" y="76"/>
                </a:lnTo>
                <a:lnTo>
                  <a:pt x="69" y="74"/>
                </a:lnTo>
                <a:lnTo>
                  <a:pt x="46" y="51"/>
                </a:lnTo>
                <a:lnTo>
                  <a:pt x="45" y="51"/>
                </a:lnTo>
                <a:close/>
                <a:moveTo>
                  <a:pt x="184" y="41"/>
                </a:moveTo>
                <a:lnTo>
                  <a:pt x="183" y="41"/>
                </a:lnTo>
                <a:lnTo>
                  <a:pt x="182" y="43"/>
                </a:lnTo>
                <a:lnTo>
                  <a:pt x="181" y="43"/>
                </a:lnTo>
                <a:lnTo>
                  <a:pt x="181" y="45"/>
                </a:lnTo>
                <a:lnTo>
                  <a:pt x="181" y="48"/>
                </a:lnTo>
                <a:lnTo>
                  <a:pt x="195" y="67"/>
                </a:lnTo>
                <a:lnTo>
                  <a:pt x="202" y="89"/>
                </a:lnTo>
                <a:lnTo>
                  <a:pt x="205" y="112"/>
                </a:lnTo>
                <a:lnTo>
                  <a:pt x="201" y="135"/>
                </a:lnTo>
                <a:lnTo>
                  <a:pt x="192" y="158"/>
                </a:lnTo>
                <a:lnTo>
                  <a:pt x="177" y="177"/>
                </a:lnTo>
                <a:lnTo>
                  <a:pt x="158" y="192"/>
                </a:lnTo>
                <a:lnTo>
                  <a:pt x="136" y="201"/>
                </a:lnTo>
                <a:lnTo>
                  <a:pt x="112" y="205"/>
                </a:lnTo>
                <a:lnTo>
                  <a:pt x="89" y="203"/>
                </a:lnTo>
                <a:lnTo>
                  <a:pt x="67" y="195"/>
                </a:lnTo>
                <a:lnTo>
                  <a:pt x="46" y="182"/>
                </a:lnTo>
                <a:lnTo>
                  <a:pt x="44" y="181"/>
                </a:lnTo>
                <a:lnTo>
                  <a:pt x="43" y="182"/>
                </a:lnTo>
                <a:lnTo>
                  <a:pt x="41" y="183"/>
                </a:lnTo>
                <a:lnTo>
                  <a:pt x="41" y="183"/>
                </a:lnTo>
                <a:lnTo>
                  <a:pt x="40" y="184"/>
                </a:lnTo>
                <a:lnTo>
                  <a:pt x="41" y="186"/>
                </a:lnTo>
                <a:lnTo>
                  <a:pt x="41" y="187"/>
                </a:lnTo>
                <a:lnTo>
                  <a:pt x="63" y="201"/>
                </a:lnTo>
                <a:lnTo>
                  <a:pt x="87" y="210"/>
                </a:lnTo>
                <a:lnTo>
                  <a:pt x="113" y="212"/>
                </a:lnTo>
                <a:lnTo>
                  <a:pt x="137" y="209"/>
                </a:lnTo>
                <a:lnTo>
                  <a:pt x="160" y="198"/>
                </a:lnTo>
                <a:lnTo>
                  <a:pt x="182" y="182"/>
                </a:lnTo>
                <a:lnTo>
                  <a:pt x="198" y="161"/>
                </a:lnTo>
                <a:lnTo>
                  <a:pt x="207" y="138"/>
                </a:lnTo>
                <a:lnTo>
                  <a:pt x="211" y="113"/>
                </a:lnTo>
                <a:lnTo>
                  <a:pt x="209" y="89"/>
                </a:lnTo>
                <a:lnTo>
                  <a:pt x="201" y="64"/>
                </a:lnTo>
                <a:lnTo>
                  <a:pt x="186" y="43"/>
                </a:lnTo>
                <a:lnTo>
                  <a:pt x="186" y="41"/>
                </a:lnTo>
                <a:lnTo>
                  <a:pt x="184" y="41"/>
                </a:lnTo>
                <a:close/>
                <a:moveTo>
                  <a:pt x="155" y="40"/>
                </a:moveTo>
                <a:lnTo>
                  <a:pt x="142" y="41"/>
                </a:lnTo>
                <a:lnTo>
                  <a:pt x="129" y="45"/>
                </a:lnTo>
                <a:lnTo>
                  <a:pt x="118" y="49"/>
                </a:lnTo>
                <a:lnTo>
                  <a:pt x="117" y="50"/>
                </a:lnTo>
                <a:lnTo>
                  <a:pt x="117" y="53"/>
                </a:lnTo>
                <a:lnTo>
                  <a:pt x="117" y="54"/>
                </a:lnTo>
                <a:lnTo>
                  <a:pt x="135" y="76"/>
                </a:lnTo>
                <a:lnTo>
                  <a:pt x="136" y="77"/>
                </a:lnTo>
                <a:lnTo>
                  <a:pt x="137" y="77"/>
                </a:lnTo>
                <a:lnTo>
                  <a:pt x="138" y="76"/>
                </a:lnTo>
                <a:lnTo>
                  <a:pt x="166" y="48"/>
                </a:lnTo>
                <a:lnTo>
                  <a:pt x="168" y="46"/>
                </a:lnTo>
                <a:lnTo>
                  <a:pt x="168" y="45"/>
                </a:lnTo>
                <a:lnTo>
                  <a:pt x="166" y="44"/>
                </a:lnTo>
                <a:lnTo>
                  <a:pt x="166" y="43"/>
                </a:lnTo>
                <a:lnTo>
                  <a:pt x="155" y="40"/>
                </a:lnTo>
                <a:close/>
                <a:moveTo>
                  <a:pt x="92" y="23"/>
                </a:moveTo>
                <a:lnTo>
                  <a:pt x="71" y="30"/>
                </a:lnTo>
                <a:lnTo>
                  <a:pt x="52" y="43"/>
                </a:lnTo>
                <a:lnTo>
                  <a:pt x="50" y="44"/>
                </a:lnTo>
                <a:lnTo>
                  <a:pt x="50" y="46"/>
                </a:lnTo>
                <a:lnTo>
                  <a:pt x="52" y="48"/>
                </a:lnTo>
                <a:lnTo>
                  <a:pt x="73" y="69"/>
                </a:lnTo>
                <a:lnTo>
                  <a:pt x="75" y="71"/>
                </a:lnTo>
                <a:lnTo>
                  <a:pt x="77" y="71"/>
                </a:lnTo>
                <a:lnTo>
                  <a:pt x="78" y="69"/>
                </a:lnTo>
                <a:lnTo>
                  <a:pt x="104" y="50"/>
                </a:lnTo>
                <a:lnTo>
                  <a:pt x="105" y="48"/>
                </a:lnTo>
                <a:lnTo>
                  <a:pt x="105" y="46"/>
                </a:lnTo>
                <a:lnTo>
                  <a:pt x="96" y="25"/>
                </a:lnTo>
                <a:lnTo>
                  <a:pt x="95" y="23"/>
                </a:lnTo>
                <a:lnTo>
                  <a:pt x="92" y="23"/>
                </a:lnTo>
                <a:close/>
                <a:moveTo>
                  <a:pt x="105" y="22"/>
                </a:moveTo>
                <a:lnTo>
                  <a:pt x="104" y="22"/>
                </a:lnTo>
                <a:lnTo>
                  <a:pt x="103" y="23"/>
                </a:lnTo>
                <a:lnTo>
                  <a:pt x="103" y="25"/>
                </a:lnTo>
                <a:lnTo>
                  <a:pt x="106" y="34"/>
                </a:lnTo>
                <a:lnTo>
                  <a:pt x="110" y="43"/>
                </a:lnTo>
                <a:lnTo>
                  <a:pt x="112" y="44"/>
                </a:lnTo>
                <a:lnTo>
                  <a:pt x="113" y="44"/>
                </a:lnTo>
                <a:lnTo>
                  <a:pt x="114" y="44"/>
                </a:lnTo>
                <a:lnTo>
                  <a:pt x="132" y="36"/>
                </a:lnTo>
                <a:lnTo>
                  <a:pt x="150" y="34"/>
                </a:lnTo>
                <a:lnTo>
                  <a:pt x="151" y="34"/>
                </a:lnTo>
                <a:lnTo>
                  <a:pt x="151" y="32"/>
                </a:lnTo>
                <a:lnTo>
                  <a:pt x="151" y="32"/>
                </a:lnTo>
                <a:lnTo>
                  <a:pt x="129" y="23"/>
                </a:lnTo>
                <a:lnTo>
                  <a:pt x="105" y="22"/>
                </a:lnTo>
                <a:close/>
                <a:moveTo>
                  <a:pt x="198" y="0"/>
                </a:moveTo>
                <a:lnTo>
                  <a:pt x="207" y="0"/>
                </a:lnTo>
                <a:lnTo>
                  <a:pt x="214" y="6"/>
                </a:lnTo>
                <a:lnTo>
                  <a:pt x="219" y="12"/>
                </a:lnTo>
                <a:lnTo>
                  <a:pt x="219" y="21"/>
                </a:lnTo>
                <a:lnTo>
                  <a:pt x="214" y="27"/>
                </a:lnTo>
                <a:lnTo>
                  <a:pt x="210" y="31"/>
                </a:lnTo>
                <a:lnTo>
                  <a:pt x="206" y="32"/>
                </a:lnTo>
                <a:lnTo>
                  <a:pt x="201" y="32"/>
                </a:lnTo>
                <a:lnTo>
                  <a:pt x="196" y="31"/>
                </a:lnTo>
                <a:lnTo>
                  <a:pt x="195" y="30"/>
                </a:lnTo>
                <a:lnTo>
                  <a:pt x="193" y="31"/>
                </a:lnTo>
                <a:lnTo>
                  <a:pt x="191" y="34"/>
                </a:lnTo>
                <a:lnTo>
                  <a:pt x="189" y="35"/>
                </a:lnTo>
                <a:lnTo>
                  <a:pt x="191" y="37"/>
                </a:lnTo>
                <a:lnTo>
                  <a:pt x="205" y="57"/>
                </a:lnTo>
                <a:lnTo>
                  <a:pt x="214" y="78"/>
                </a:lnTo>
                <a:lnTo>
                  <a:pt x="219" y="101"/>
                </a:lnTo>
                <a:lnTo>
                  <a:pt x="218" y="124"/>
                </a:lnTo>
                <a:lnTo>
                  <a:pt x="212" y="147"/>
                </a:lnTo>
                <a:lnTo>
                  <a:pt x="202" y="168"/>
                </a:lnTo>
                <a:lnTo>
                  <a:pt x="187" y="187"/>
                </a:lnTo>
                <a:lnTo>
                  <a:pt x="165" y="203"/>
                </a:lnTo>
                <a:lnTo>
                  <a:pt x="142" y="214"/>
                </a:lnTo>
                <a:lnTo>
                  <a:pt x="118" y="219"/>
                </a:lnTo>
                <a:lnTo>
                  <a:pt x="115" y="220"/>
                </a:lnTo>
                <a:lnTo>
                  <a:pt x="115" y="221"/>
                </a:lnTo>
                <a:lnTo>
                  <a:pt x="115" y="225"/>
                </a:lnTo>
                <a:lnTo>
                  <a:pt x="115" y="228"/>
                </a:lnTo>
                <a:lnTo>
                  <a:pt x="117" y="228"/>
                </a:lnTo>
                <a:lnTo>
                  <a:pt x="123" y="234"/>
                </a:lnTo>
                <a:lnTo>
                  <a:pt x="126" y="243"/>
                </a:lnTo>
                <a:lnTo>
                  <a:pt x="123" y="251"/>
                </a:lnTo>
                <a:lnTo>
                  <a:pt x="117" y="257"/>
                </a:lnTo>
                <a:lnTo>
                  <a:pt x="115" y="257"/>
                </a:lnTo>
                <a:lnTo>
                  <a:pt x="115" y="260"/>
                </a:lnTo>
                <a:lnTo>
                  <a:pt x="115" y="264"/>
                </a:lnTo>
                <a:lnTo>
                  <a:pt x="115" y="265"/>
                </a:lnTo>
                <a:lnTo>
                  <a:pt x="118" y="266"/>
                </a:lnTo>
                <a:lnTo>
                  <a:pt x="141" y="269"/>
                </a:lnTo>
                <a:lnTo>
                  <a:pt x="164" y="275"/>
                </a:lnTo>
                <a:lnTo>
                  <a:pt x="184" y="285"/>
                </a:lnTo>
                <a:lnTo>
                  <a:pt x="186" y="287"/>
                </a:lnTo>
                <a:lnTo>
                  <a:pt x="186" y="288"/>
                </a:lnTo>
                <a:lnTo>
                  <a:pt x="184" y="290"/>
                </a:lnTo>
                <a:lnTo>
                  <a:pt x="183" y="290"/>
                </a:lnTo>
                <a:lnTo>
                  <a:pt x="35" y="290"/>
                </a:lnTo>
                <a:lnTo>
                  <a:pt x="34" y="290"/>
                </a:lnTo>
                <a:lnTo>
                  <a:pt x="32" y="288"/>
                </a:lnTo>
                <a:lnTo>
                  <a:pt x="32" y="287"/>
                </a:lnTo>
                <a:lnTo>
                  <a:pt x="34" y="285"/>
                </a:lnTo>
                <a:lnTo>
                  <a:pt x="55" y="275"/>
                </a:lnTo>
                <a:lnTo>
                  <a:pt x="77" y="269"/>
                </a:lnTo>
                <a:lnTo>
                  <a:pt x="100" y="266"/>
                </a:lnTo>
                <a:lnTo>
                  <a:pt x="103" y="265"/>
                </a:lnTo>
                <a:lnTo>
                  <a:pt x="104" y="264"/>
                </a:lnTo>
                <a:lnTo>
                  <a:pt x="104" y="260"/>
                </a:lnTo>
                <a:lnTo>
                  <a:pt x="103" y="257"/>
                </a:lnTo>
                <a:lnTo>
                  <a:pt x="101" y="257"/>
                </a:lnTo>
                <a:lnTo>
                  <a:pt x="95" y="251"/>
                </a:lnTo>
                <a:lnTo>
                  <a:pt x="94" y="243"/>
                </a:lnTo>
                <a:lnTo>
                  <a:pt x="95" y="234"/>
                </a:lnTo>
                <a:lnTo>
                  <a:pt x="101" y="228"/>
                </a:lnTo>
                <a:lnTo>
                  <a:pt x="103" y="228"/>
                </a:lnTo>
                <a:lnTo>
                  <a:pt x="104" y="225"/>
                </a:lnTo>
                <a:lnTo>
                  <a:pt x="104" y="221"/>
                </a:lnTo>
                <a:lnTo>
                  <a:pt x="103" y="220"/>
                </a:lnTo>
                <a:lnTo>
                  <a:pt x="101" y="219"/>
                </a:lnTo>
                <a:lnTo>
                  <a:pt x="78" y="215"/>
                </a:lnTo>
                <a:lnTo>
                  <a:pt x="57" y="206"/>
                </a:lnTo>
                <a:lnTo>
                  <a:pt x="36" y="192"/>
                </a:lnTo>
                <a:lnTo>
                  <a:pt x="35" y="191"/>
                </a:lnTo>
                <a:lnTo>
                  <a:pt x="32" y="192"/>
                </a:lnTo>
                <a:lnTo>
                  <a:pt x="30" y="193"/>
                </a:lnTo>
                <a:lnTo>
                  <a:pt x="30" y="196"/>
                </a:lnTo>
                <a:lnTo>
                  <a:pt x="30" y="197"/>
                </a:lnTo>
                <a:lnTo>
                  <a:pt x="31" y="202"/>
                </a:lnTo>
                <a:lnTo>
                  <a:pt x="31" y="206"/>
                </a:lnTo>
                <a:lnTo>
                  <a:pt x="30" y="211"/>
                </a:lnTo>
                <a:lnTo>
                  <a:pt x="27" y="215"/>
                </a:lnTo>
                <a:lnTo>
                  <a:pt x="20" y="219"/>
                </a:lnTo>
                <a:lnTo>
                  <a:pt x="12" y="219"/>
                </a:lnTo>
                <a:lnTo>
                  <a:pt x="4" y="215"/>
                </a:lnTo>
                <a:lnTo>
                  <a:pt x="0" y="207"/>
                </a:lnTo>
                <a:lnTo>
                  <a:pt x="0" y="200"/>
                </a:lnTo>
                <a:lnTo>
                  <a:pt x="4" y="192"/>
                </a:lnTo>
                <a:lnTo>
                  <a:pt x="8" y="189"/>
                </a:lnTo>
                <a:lnTo>
                  <a:pt x="13" y="188"/>
                </a:lnTo>
                <a:lnTo>
                  <a:pt x="17" y="188"/>
                </a:lnTo>
                <a:lnTo>
                  <a:pt x="22" y="189"/>
                </a:lnTo>
                <a:lnTo>
                  <a:pt x="23" y="189"/>
                </a:lnTo>
                <a:lnTo>
                  <a:pt x="26" y="189"/>
                </a:lnTo>
                <a:lnTo>
                  <a:pt x="37" y="177"/>
                </a:lnTo>
                <a:lnTo>
                  <a:pt x="39" y="175"/>
                </a:lnTo>
                <a:lnTo>
                  <a:pt x="37" y="173"/>
                </a:lnTo>
                <a:lnTo>
                  <a:pt x="25" y="152"/>
                </a:lnTo>
                <a:lnTo>
                  <a:pt x="16" y="131"/>
                </a:lnTo>
                <a:lnTo>
                  <a:pt x="14" y="108"/>
                </a:lnTo>
                <a:lnTo>
                  <a:pt x="18" y="83"/>
                </a:lnTo>
                <a:lnTo>
                  <a:pt x="27" y="62"/>
                </a:lnTo>
                <a:lnTo>
                  <a:pt x="43" y="43"/>
                </a:lnTo>
                <a:lnTo>
                  <a:pt x="62" y="27"/>
                </a:lnTo>
                <a:lnTo>
                  <a:pt x="85" y="18"/>
                </a:lnTo>
                <a:lnTo>
                  <a:pt x="108" y="14"/>
                </a:lnTo>
                <a:lnTo>
                  <a:pt x="131" y="17"/>
                </a:lnTo>
                <a:lnTo>
                  <a:pt x="152" y="25"/>
                </a:lnTo>
                <a:lnTo>
                  <a:pt x="172" y="39"/>
                </a:lnTo>
                <a:lnTo>
                  <a:pt x="174" y="39"/>
                </a:lnTo>
                <a:lnTo>
                  <a:pt x="177" y="39"/>
                </a:lnTo>
                <a:lnTo>
                  <a:pt x="188" y="26"/>
                </a:lnTo>
                <a:lnTo>
                  <a:pt x="189" y="25"/>
                </a:lnTo>
                <a:lnTo>
                  <a:pt x="188" y="23"/>
                </a:lnTo>
                <a:lnTo>
                  <a:pt x="187" y="18"/>
                </a:lnTo>
                <a:lnTo>
                  <a:pt x="187" y="13"/>
                </a:lnTo>
                <a:lnTo>
                  <a:pt x="188" y="9"/>
                </a:lnTo>
                <a:lnTo>
                  <a:pt x="192" y="6"/>
                </a:lnTo>
                <a:lnTo>
                  <a:pt x="198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微软雅黑" panose="020B0503020204020204" charset="-122"/>
            </a:endParaRPr>
          </a:p>
        </p:txBody>
      </p:sp>
      <p:sp>
        <p:nvSpPr>
          <p:cNvPr id="8" name="Freeform 77"/>
          <p:cNvSpPr>
            <a:spLocks noEditPoints="1"/>
          </p:cNvSpPr>
          <p:nvPr userDrawn="1"/>
        </p:nvSpPr>
        <p:spPr bwMode="auto">
          <a:xfrm rot="20644514">
            <a:off x="1047441" y="681857"/>
            <a:ext cx="1042017" cy="802702"/>
          </a:xfrm>
          <a:custGeom>
            <a:avLst/>
            <a:gdLst/>
            <a:ahLst/>
            <a:cxnLst>
              <a:cxn ang="0">
                <a:pos x="402" y="8"/>
              </a:cxn>
              <a:cxn ang="0">
                <a:pos x="402" y="6"/>
              </a:cxn>
              <a:cxn ang="0">
                <a:pos x="398" y="2"/>
              </a:cxn>
              <a:cxn ang="0">
                <a:pos x="242" y="0"/>
              </a:cxn>
              <a:cxn ang="0">
                <a:pos x="232" y="2"/>
              </a:cxn>
              <a:cxn ang="0">
                <a:pos x="216" y="10"/>
              </a:cxn>
              <a:cxn ang="0">
                <a:pos x="210" y="18"/>
              </a:cxn>
              <a:cxn ang="0">
                <a:pos x="210" y="18"/>
              </a:cxn>
              <a:cxn ang="0">
                <a:pos x="196" y="6"/>
              </a:cxn>
              <a:cxn ang="0">
                <a:pos x="178" y="0"/>
              </a:cxn>
              <a:cxn ang="0">
                <a:pos x="26" y="0"/>
              </a:cxn>
              <a:cxn ang="0">
                <a:pos x="20" y="4"/>
              </a:cxn>
              <a:cxn ang="0">
                <a:pos x="16" y="8"/>
              </a:cxn>
              <a:cxn ang="0">
                <a:pos x="0" y="34"/>
              </a:cxn>
              <a:cxn ang="0">
                <a:pos x="174" y="306"/>
              </a:cxn>
              <a:cxn ang="0">
                <a:pos x="182" y="314"/>
              </a:cxn>
              <a:cxn ang="0">
                <a:pos x="200" y="322"/>
              </a:cxn>
              <a:cxn ang="0">
                <a:pos x="210" y="322"/>
              </a:cxn>
              <a:cxn ang="0">
                <a:pos x="230" y="318"/>
              </a:cxn>
              <a:cxn ang="0">
                <a:pos x="246" y="306"/>
              </a:cxn>
              <a:cxn ang="0">
                <a:pos x="418" y="34"/>
              </a:cxn>
              <a:cxn ang="0">
                <a:pos x="34" y="18"/>
              </a:cxn>
              <a:cxn ang="0">
                <a:pos x="178" y="18"/>
              </a:cxn>
              <a:cxn ang="0">
                <a:pos x="194" y="24"/>
              </a:cxn>
              <a:cxn ang="0">
                <a:pos x="202" y="42"/>
              </a:cxn>
              <a:cxn ang="0">
                <a:pos x="202" y="194"/>
              </a:cxn>
              <a:cxn ang="0">
                <a:pos x="204" y="200"/>
              </a:cxn>
              <a:cxn ang="0">
                <a:pos x="210" y="202"/>
              </a:cxn>
              <a:cxn ang="0">
                <a:pos x="212" y="202"/>
              </a:cxn>
              <a:cxn ang="0">
                <a:pos x="218" y="198"/>
              </a:cxn>
              <a:cxn ang="0">
                <a:pos x="218" y="42"/>
              </a:cxn>
              <a:cxn ang="0">
                <a:pos x="220" y="32"/>
              </a:cxn>
              <a:cxn ang="0">
                <a:pos x="232" y="18"/>
              </a:cxn>
              <a:cxn ang="0">
                <a:pos x="386" y="18"/>
              </a:cxn>
              <a:cxn ang="0">
                <a:pos x="242" y="274"/>
              </a:cxn>
              <a:cxn ang="0">
                <a:pos x="232" y="276"/>
              </a:cxn>
              <a:cxn ang="0">
                <a:pos x="216" y="284"/>
              </a:cxn>
              <a:cxn ang="0">
                <a:pos x="210" y="290"/>
              </a:cxn>
              <a:cxn ang="0">
                <a:pos x="210" y="290"/>
              </a:cxn>
              <a:cxn ang="0">
                <a:pos x="196" y="278"/>
              </a:cxn>
              <a:cxn ang="0">
                <a:pos x="178" y="274"/>
              </a:cxn>
              <a:cxn ang="0">
                <a:pos x="34" y="18"/>
              </a:cxn>
            </a:cxnLst>
            <a:rect l="0" t="0" r="r" b="b"/>
            <a:pathLst>
              <a:path w="418" h="322">
                <a:moveTo>
                  <a:pt x="402" y="34"/>
                </a:moveTo>
                <a:lnTo>
                  <a:pt x="402" y="8"/>
                </a:lnTo>
                <a:lnTo>
                  <a:pt x="402" y="8"/>
                </a:lnTo>
                <a:lnTo>
                  <a:pt x="402" y="6"/>
                </a:lnTo>
                <a:lnTo>
                  <a:pt x="400" y="4"/>
                </a:lnTo>
                <a:lnTo>
                  <a:pt x="398" y="2"/>
                </a:lnTo>
                <a:lnTo>
                  <a:pt x="394" y="0"/>
                </a:lnTo>
                <a:lnTo>
                  <a:pt x="242" y="0"/>
                </a:lnTo>
                <a:lnTo>
                  <a:pt x="242" y="0"/>
                </a:lnTo>
                <a:lnTo>
                  <a:pt x="232" y="2"/>
                </a:lnTo>
                <a:lnTo>
                  <a:pt x="224" y="6"/>
                </a:lnTo>
                <a:lnTo>
                  <a:pt x="216" y="10"/>
                </a:lnTo>
                <a:lnTo>
                  <a:pt x="210" y="18"/>
                </a:lnTo>
                <a:lnTo>
                  <a:pt x="210" y="18"/>
                </a:lnTo>
                <a:lnTo>
                  <a:pt x="210" y="18"/>
                </a:lnTo>
                <a:lnTo>
                  <a:pt x="210" y="18"/>
                </a:lnTo>
                <a:lnTo>
                  <a:pt x="204" y="10"/>
                </a:lnTo>
                <a:lnTo>
                  <a:pt x="196" y="6"/>
                </a:lnTo>
                <a:lnTo>
                  <a:pt x="188" y="2"/>
                </a:lnTo>
                <a:lnTo>
                  <a:pt x="178" y="0"/>
                </a:lnTo>
                <a:lnTo>
                  <a:pt x="26" y="0"/>
                </a:lnTo>
                <a:lnTo>
                  <a:pt x="26" y="0"/>
                </a:lnTo>
                <a:lnTo>
                  <a:pt x="22" y="2"/>
                </a:lnTo>
                <a:lnTo>
                  <a:pt x="20" y="4"/>
                </a:lnTo>
                <a:lnTo>
                  <a:pt x="18" y="6"/>
                </a:lnTo>
                <a:lnTo>
                  <a:pt x="16" y="8"/>
                </a:lnTo>
                <a:lnTo>
                  <a:pt x="16" y="34"/>
                </a:lnTo>
                <a:lnTo>
                  <a:pt x="0" y="34"/>
                </a:lnTo>
                <a:lnTo>
                  <a:pt x="0" y="306"/>
                </a:lnTo>
                <a:lnTo>
                  <a:pt x="174" y="306"/>
                </a:lnTo>
                <a:lnTo>
                  <a:pt x="174" y="306"/>
                </a:lnTo>
                <a:lnTo>
                  <a:pt x="182" y="314"/>
                </a:lnTo>
                <a:lnTo>
                  <a:pt x="190" y="318"/>
                </a:lnTo>
                <a:lnTo>
                  <a:pt x="200" y="322"/>
                </a:lnTo>
                <a:lnTo>
                  <a:pt x="210" y="322"/>
                </a:lnTo>
                <a:lnTo>
                  <a:pt x="210" y="322"/>
                </a:lnTo>
                <a:lnTo>
                  <a:pt x="220" y="322"/>
                </a:lnTo>
                <a:lnTo>
                  <a:pt x="230" y="318"/>
                </a:lnTo>
                <a:lnTo>
                  <a:pt x="238" y="314"/>
                </a:lnTo>
                <a:lnTo>
                  <a:pt x="246" y="306"/>
                </a:lnTo>
                <a:lnTo>
                  <a:pt x="418" y="306"/>
                </a:lnTo>
                <a:lnTo>
                  <a:pt x="418" y="34"/>
                </a:lnTo>
                <a:lnTo>
                  <a:pt x="402" y="34"/>
                </a:lnTo>
                <a:close/>
                <a:moveTo>
                  <a:pt x="34" y="18"/>
                </a:moveTo>
                <a:lnTo>
                  <a:pt x="178" y="18"/>
                </a:lnTo>
                <a:lnTo>
                  <a:pt x="178" y="18"/>
                </a:lnTo>
                <a:lnTo>
                  <a:pt x="188" y="18"/>
                </a:lnTo>
                <a:lnTo>
                  <a:pt x="194" y="24"/>
                </a:lnTo>
                <a:lnTo>
                  <a:pt x="200" y="32"/>
                </a:lnTo>
                <a:lnTo>
                  <a:pt x="202" y="42"/>
                </a:lnTo>
                <a:lnTo>
                  <a:pt x="202" y="194"/>
                </a:lnTo>
                <a:lnTo>
                  <a:pt x="202" y="194"/>
                </a:lnTo>
                <a:lnTo>
                  <a:pt x="202" y="198"/>
                </a:lnTo>
                <a:lnTo>
                  <a:pt x="204" y="200"/>
                </a:lnTo>
                <a:lnTo>
                  <a:pt x="206" y="202"/>
                </a:lnTo>
                <a:lnTo>
                  <a:pt x="210" y="202"/>
                </a:lnTo>
                <a:lnTo>
                  <a:pt x="210" y="202"/>
                </a:lnTo>
                <a:lnTo>
                  <a:pt x="212" y="202"/>
                </a:lnTo>
                <a:lnTo>
                  <a:pt x="216" y="200"/>
                </a:lnTo>
                <a:lnTo>
                  <a:pt x="218" y="198"/>
                </a:lnTo>
                <a:lnTo>
                  <a:pt x="218" y="194"/>
                </a:lnTo>
                <a:lnTo>
                  <a:pt x="218" y="42"/>
                </a:lnTo>
                <a:lnTo>
                  <a:pt x="218" y="42"/>
                </a:lnTo>
                <a:lnTo>
                  <a:pt x="220" y="32"/>
                </a:lnTo>
                <a:lnTo>
                  <a:pt x="224" y="24"/>
                </a:lnTo>
                <a:lnTo>
                  <a:pt x="232" y="18"/>
                </a:lnTo>
                <a:lnTo>
                  <a:pt x="242" y="18"/>
                </a:lnTo>
                <a:lnTo>
                  <a:pt x="386" y="18"/>
                </a:lnTo>
                <a:lnTo>
                  <a:pt x="386" y="274"/>
                </a:lnTo>
                <a:lnTo>
                  <a:pt x="242" y="274"/>
                </a:lnTo>
                <a:lnTo>
                  <a:pt x="242" y="274"/>
                </a:lnTo>
                <a:lnTo>
                  <a:pt x="232" y="276"/>
                </a:lnTo>
                <a:lnTo>
                  <a:pt x="224" y="278"/>
                </a:lnTo>
                <a:lnTo>
                  <a:pt x="216" y="284"/>
                </a:lnTo>
                <a:lnTo>
                  <a:pt x="210" y="290"/>
                </a:lnTo>
                <a:lnTo>
                  <a:pt x="210" y="290"/>
                </a:lnTo>
                <a:lnTo>
                  <a:pt x="210" y="290"/>
                </a:lnTo>
                <a:lnTo>
                  <a:pt x="210" y="290"/>
                </a:lnTo>
                <a:lnTo>
                  <a:pt x="204" y="284"/>
                </a:lnTo>
                <a:lnTo>
                  <a:pt x="196" y="278"/>
                </a:lnTo>
                <a:lnTo>
                  <a:pt x="188" y="276"/>
                </a:lnTo>
                <a:lnTo>
                  <a:pt x="178" y="274"/>
                </a:lnTo>
                <a:lnTo>
                  <a:pt x="34" y="274"/>
                </a:lnTo>
                <a:lnTo>
                  <a:pt x="34" y="18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endParaRPr lang="zh-CN" altLang="en-US">
              <a:latin typeface="微软雅黑" panose="020B0503020204020204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bg>
      <p:bg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77"/>
          <p:cNvSpPr>
            <a:spLocks noEditPoints="1"/>
          </p:cNvSpPr>
          <p:nvPr userDrawn="1"/>
        </p:nvSpPr>
        <p:spPr bwMode="auto">
          <a:xfrm rot="20644514">
            <a:off x="1047441" y="681857"/>
            <a:ext cx="1042017" cy="802702"/>
          </a:xfrm>
          <a:custGeom>
            <a:avLst/>
            <a:gdLst/>
            <a:ahLst/>
            <a:cxnLst>
              <a:cxn ang="0">
                <a:pos x="402" y="8"/>
              </a:cxn>
              <a:cxn ang="0">
                <a:pos x="402" y="6"/>
              </a:cxn>
              <a:cxn ang="0">
                <a:pos x="398" y="2"/>
              </a:cxn>
              <a:cxn ang="0">
                <a:pos x="242" y="0"/>
              </a:cxn>
              <a:cxn ang="0">
                <a:pos x="232" y="2"/>
              </a:cxn>
              <a:cxn ang="0">
                <a:pos x="216" y="10"/>
              </a:cxn>
              <a:cxn ang="0">
                <a:pos x="210" y="18"/>
              </a:cxn>
              <a:cxn ang="0">
                <a:pos x="210" y="18"/>
              </a:cxn>
              <a:cxn ang="0">
                <a:pos x="196" y="6"/>
              </a:cxn>
              <a:cxn ang="0">
                <a:pos x="178" y="0"/>
              </a:cxn>
              <a:cxn ang="0">
                <a:pos x="26" y="0"/>
              </a:cxn>
              <a:cxn ang="0">
                <a:pos x="20" y="4"/>
              </a:cxn>
              <a:cxn ang="0">
                <a:pos x="16" y="8"/>
              </a:cxn>
              <a:cxn ang="0">
                <a:pos x="0" y="34"/>
              </a:cxn>
              <a:cxn ang="0">
                <a:pos x="174" y="306"/>
              </a:cxn>
              <a:cxn ang="0">
                <a:pos x="182" y="314"/>
              </a:cxn>
              <a:cxn ang="0">
                <a:pos x="200" y="322"/>
              </a:cxn>
              <a:cxn ang="0">
                <a:pos x="210" y="322"/>
              </a:cxn>
              <a:cxn ang="0">
                <a:pos x="230" y="318"/>
              </a:cxn>
              <a:cxn ang="0">
                <a:pos x="246" y="306"/>
              </a:cxn>
              <a:cxn ang="0">
                <a:pos x="418" y="34"/>
              </a:cxn>
              <a:cxn ang="0">
                <a:pos x="34" y="18"/>
              </a:cxn>
              <a:cxn ang="0">
                <a:pos x="178" y="18"/>
              </a:cxn>
              <a:cxn ang="0">
                <a:pos x="194" y="24"/>
              </a:cxn>
              <a:cxn ang="0">
                <a:pos x="202" y="42"/>
              </a:cxn>
              <a:cxn ang="0">
                <a:pos x="202" y="194"/>
              </a:cxn>
              <a:cxn ang="0">
                <a:pos x="204" y="200"/>
              </a:cxn>
              <a:cxn ang="0">
                <a:pos x="210" y="202"/>
              </a:cxn>
              <a:cxn ang="0">
                <a:pos x="212" y="202"/>
              </a:cxn>
              <a:cxn ang="0">
                <a:pos x="218" y="198"/>
              </a:cxn>
              <a:cxn ang="0">
                <a:pos x="218" y="42"/>
              </a:cxn>
              <a:cxn ang="0">
                <a:pos x="220" y="32"/>
              </a:cxn>
              <a:cxn ang="0">
                <a:pos x="232" y="18"/>
              </a:cxn>
              <a:cxn ang="0">
                <a:pos x="386" y="18"/>
              </a:cxn>
              <a:cxn ang="0">
                <a:pos x="242" y="274"/>
              </a:cxn>
              <a:cxn ang="0">
                <a:pos x="232" y="276"/>
              </a:cxn>
              <a:cxn ang="0">
                <a:pos x="216" y="284"/>
              </a:cxn>
              <a:cxn ang="0">
                <a:pos x="210" y="290"/>
              </a:cxn>
              <a:cxn ang="0">
                <a:pos x="210" y="290"/>
              </a:cxn>
              <a:cxn ang="0">
                <a:pos x="196" y="278"/>
              </a:cxn>
              <a:cxn ang="0">
                <a:pos x="178" y="274"/>
              </a:cxn>
              <a:cxn ang="0">
                <a:pos x="34" y="18"/>
              </a:cxn>
            </a:cxnLst>
            <a:rect l="0" t="0" r="r" b="b"/>
            <a:pathLst>
              <a:path w="418" h="322">
                <a:moveTo>
                  <a:pt x="402" y="34"/>
                </a:moveTo>
                <a:lnTo>
                  <a:pt x="402" y="8"/>
                </a:lnTo>
                <a:lnTo>
                  <a:pt x="402" y="8"/>
                </a:lnTo>
                <a:lnTo>
                  <a:pt x="402" y="6"/>
                </a:lnTo>
                <a:lnTo>
                  <a:pt x="400" y="4"/>
                </a:lnTo>
                <a:lnTo>
                  <a:pt x="398" y="2"/>
                </a:lnTo>
                <a:lnTo>
                  <a:pt x="394" y="0"/>
                </a:lnTo>
                <a:lnTo>
                  <a:pt x="242" y="0"/>
                </a:lnTo>
                <a:lnTo>
                  <a:pt x="242" y="0"/>
                </a:lnTo>
                <a:lnTo>
                  <a:pt x="232" y="2"/>
                </a:lnTo>
                <a:lnTo>
                  <a:pt x="224" y="6"/>
                </a:lnTo>
                <a:lnTo>
                  <a:pt x="216" y="10"/>
                </a:lnTo>
                <a:lnTo>
                  <a:pt x="210" y="18"/>
                </a:lnTo>
                <a:lnTo>
                  <a:pt x="210" y="18"/>
                </a:lnTo>
                <a:lnTo>
                  <a:pt x="210" y="18"/>
                </a:lnTo>
                <a:lnTo>
                  <a:pt x="210" y="18"/>
                </a:lnTo>
                <a:lnTo>
                  <a:pt x="204" y="10"/>
                </a:lnTo>
                <a:lnTo>
                  <a:pt x="196" y="6"/>
                </a:lnTo>
                <a:lnTo>
                  <a:pt x="188" y="2"/>
                </a:lnTo>
                <a:lnTo>
                  <a:pt x="178" y="0"/>
                </a:lnTo>
                <a:lnTo>
                  <a:pt x="26" y="0"/>
                </a:lnTo>
                <a:lnTo>
                  <a:pt x="26" y="0"/>
                </a:lnTo>
                <a:lnTo>
                  <a:pt x="22" y="2"/>
                </a:lnTo>
                <a:lnTo>
                  <a:pt x="20" y="4"/>
                </a:lnTo>
                <a:lnTo>
                  <a:pt x="18" y="6"/>
                </a:lnTo>
                <a:lnTo>
                  <a:pt x="16" y="8"/>
                </a:lnTo>
                <a:lnTo>
                  <a:pt x="16" y="34"/>
                </a:lnTo>
                <a:lnTo>
                  <a:pt x="0" y="34"/>
                </a:lnTo>
                <a:lnTo>
                  <a:pt x="0" y="306"/>
                </a:lnTo>
                <a:lnTo>
                  <a:pt x="174" y="306"/>
                </a:lnTo>
                <a:lnTo>
                  <a:pt x="174" y="306"/>
                </a:lnTo>
                <a:lnTo>
                  <a:pt x="182" y="314"/>
                </a:lnTo>
                <a:lnTo>
                  <a:pt x="190" y="318"/>
                </a:lnTo>
                <a:lnTo>
                  <a:pt x="200" y="322"/>
                </a:lnTo>
                <a:lnTo>
                  <a:pt x="210" y="322"/>
                </a:lnTo>
                <a:lnTo>
                  <a:pt x="210" y="322"/>
                </a:lnTo>
                <a:lnTo>
                  <a:pt x="220" y="322"/>
                </a:lnTo>
                <a:lnTo>
                  <a:pt x="230" y="318"/>
                </a:lnTo>
                <a:lnTo>
                  <a:pt x="238" y="314"/>
                </a:lnTo>
                <a:lnTo>
                  <a:pt x="246" y="306"/>
                </a:lnTo>
                <a:lnTo>
                  <a:pt x="418" y="306"/>
                </a:lnTo>
                <a:lnTo>
                  <a:pt x="418" y="34"/>
                </a:lnTo>
                <a:lnTo>
                  <a:pt x="402" y="34"/>
                </a:lnTo>
                <a:close/>
                <a:moveTo>
                  <a:pt x="34" y="18"/>
                </a:moveTo>
                <a:lnTo>
                  <a:pt x="178" y="18"/>
                </a:lnTo>
                <a:lnTo>
                  <a:pt x="178" y="18"/>
                </a:lnTo>
                <a:lnTo>
                  <a:pt x="188" y="18"/>
                </a:lnTo>
                <a:lnTo>
                  <a:pt x="194" y="24"/>
                </a:lnTo>
                <a:lnTo>
                  <a:pt x="200" y="32"/>
                </a:lnTo>
                <a:lnTo>
                  <a:pt x="202" y="42"/>
                </a:lnTo>
                <a:lnTo>
                  <a:pt x="202" y="194"/>
                </a:lnTo>
                <a:lnTo>
                  <a:pt x="202" y="194"/>
                </a:lnTo>
                <a:lnTo>
                  <a:pt x="202" y="198"/>
                </a:lnTo>
                <a:lnTo>
                  <a:pt x="204" y="200"/>
                </a:lnTo>
                <a:lnTo>
                  <a:pt x="206" y="202"/>
                </a:lnTo>
                <a:lnTo>
                  <a:pt x="210" y="202"/>
                </a:lnTo>
                <a:lnTo>
                  <a:pt x="210" y="202"/>
                </a:lnTo>
                <a:lnTo>
                  <a:pt x="212" y="202"/>
                </a:lnTo>
                <a:lnTo>
                  <a:pt x="216" y="200"/>
                </a:lnTo>
                <a:lnTo>
                  <a:pt x="218" y="198"/>
                </a:lnTo>
                <a:lnTo>
                  <a:pt x="218" y="194"/>
                </a:lnTo>
                <a:lnTo>
                  <a:pt x="218" y="42"/>
                </a:lnTo>
                <a:lnTo>
                  <a:pt x="218" y="42"/>
                </a:lnTo>
                <a:lnTo>
                  <a:pt x="220" y="32"/>
                </a:lnTo>
                <a:lnTo>
                  <a:pt x="224" y="24"/>
                </a:lnTo>
                <a:lnTo>
                  <a:pt x="232" y="18"/>
                </a:lnTo>
                <a:lnTo>
                  <a:pt x="242" y="18"/>
                </a:lnTo>
                <a:lnTo>
                  <a:pt x="386" y="18"/>
                </a:lnTo>
                <a:lnTo>
                  <a:pt x="386" y="274"/>
                </a:lnTo>
                <a:lnTo>
                  <a:pt x="242" y="274"/>
                </a:lnTo>
                <a:lnTo>
                  <a:pt x="242" y="274"/>
                </a:lnTo>
                <a:lnTo>
                  <a:pt x="232" y="276"/>
                </a:lnTo>
                <a:lnTo>
                  <a:pt x="224" y="278"/>
                </a:lnTo>
                <a:lnTo>
                  <a:pt x="216" y="284"/>
                </a:lnTo>
                <a:lnTo>
                  <a:pt x="210" y="290"/>
                </a:lnTo>
                <a:lnTo>
                  <a:pt x="210" y="290"/>
                </a:lnTo>
                <a:lnTo>
                  <a:pt x="210" y="290"/>
                </a:lnTo>
                <a:lnTo>
                  <a:pt x="210" y="290"/>
                </a:lnTo>
                <a:lnTo>
                  <a:pt x="204" y="284"/>
                </a:lnTo>
                <a:lnTo>
                  <a:pt x="196" y="278"/>
                </a:lnTo>
                <a:lnTo>
                  <a:pt x="188" y="276"/>
                </a:lnTo>
                <a:lnTo>
                  <a:pt x="178" y="274"/>
                </a:lnTo>
                <a:lnTo>
                  <a:pt x="34" y="274"/>
                </a:lnTo>
                <a:lnTo>
                  <a:pt x="34" y="18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endParaRPr lang="zh-CN" altLang="en-US">
              <a:latin typeface="微软雅黑" panose="020B0503020204020204" charset="-122"/>
            </a:endParaRPr>
          </a:p>
        </p:txBody>
      </p:sp>
      <p:sp>
        <p:nvSpPr>
          <p:cNvPr id="18" name="Freeform 363"/>
          <p:cNvSpPr>
            <a:spLocks noEditPoints="1"/>
          </p:cNvSpPr>
          <p:nvPr userDrawn="1"/>
        </p:nvSpPr>
        <p:spPr bwMode="auto">
          <a:xfrm rot="1658487">
            <a:off x="6583748" y="312642"/>
            <a:ext cx="773335" cy="770514"/>
          </a:xfrm>
          <a:custGeom>
            <a:avLst/>
            <a:gdLst>
              <a:gd name="T0" fmla="*/ 145 w 274"/>
              <a:gd name="T1" fmla="*/ 262 h 273"/>
              <a:gd name="T2" fmla="*/ 189 w 274"/>
              <a:gd name="T3" fmla="*/ 204 h 273"/>
              <a:gd name="T4" fmla="*/ 263 w 274"/>
              <a:gd name="T5" fmla="*/ 204 h 273"/>
              <a:gd name="T6" fmla="*/ 216 w 274"/>
              <a:gd name="T7" fmla="*/ 217 h 273"/>
              <a:gd name="T8" fmla="*/ 104 w 274"/>
              <a:gd name="T9" fmla="*/ 199 h 273"/>
              <a:gd name="T10" fmla="*/ 55 w 274"/>
              <a:gd name="T11" fmla="*/ 186 h 273"/>
              <a:gd name="T12" fmla="*/ 14 w 274"/>
              <a:gd name="T13" fmla="*/ 168 h 273"/>
              <a:gd name="T14" fmla="*/ 44 w 274"/>
              <a:gd name="T15" fmla="*/ 207 h 273"/>
              <a:gd name="T16" fmla="*/ 45 w 274"/>
              <a:gd name="T17" fmla="*/ 217 h 273"/>
              <a:gd name="T18" fmla="*/ 95 w 274"/>
              <a:gd name="T19" fmla="*/ 254 h 273"/>
              <a:gd name="T20" fmla="*/ 86 w 274"/>
              <a:gd name="T21" fmla="*/ 232 h 273"/>
              <a:gd name="T22" fmla="*/ 114 w 274"/>
              <a:gd name="T23" fmla="*/ 255 h 273"/>
              <a:gd name="T24" fmla="*/ 131 w 274"/>
              <a:gd name="T25" fmla="*/ 196 h 273"/>
              <a:gd name="T26" fmla="*/ 110 w 274"/>
              <a:gd name="T27" fmla="*/ 189 h 273"/>
              <a:gd name="T28" fmla="*/ 132 w 274"/>
              <a:gd name="T29" fmla="*/ 145 h 273"/>
              <a:gd name="T30" fmla="*/ 74 w 274"/>
              <a:gd name="T31" fmla="*/ 145 h 273"/>
              <a:gd name="T32" fmla="*/ 67 w 274"/>
              <a:gd name="T33" fmla="*/ 166 h 273"/>
              <a:gd name="T34" fmla="*/ 205 w 274"/>
              <a:gd name="T35" fmla="*/ 111 h 273"/>
              <a:gd name="T36" fmla="*/ 192 w 274"/>
              <a:gd name="T37" fmla="*/ 159 h 273"/>
              <a:gd name="T38" fmla="*/ 150 w 274"/>
              <a:gd name="T39" fmla="*/ 59 h 273"/>
              <a:gd name="T40" fmla="*/ 114 w 274"/>
              <a:gd name="T41" fmla="*/ 94 h 273"/>
              <a:gd name="T42" fmla="*/ 57 w 274"/>
              <a:gd name="T43" fmla="*/ 42 h 273"/>
              <a:gd name="T44" fmla="*/ 9 w 274"/>
              <a:gd name="T45" fmla="*/ 55 h 273"/>
              <a:gd name="T46" fmla="*/ 178 w 274"/>
              <a:gd name="T47" fmla="*/ 23 h 273"/>
              <a:gd name="T48" fmla="*/ 230 w 274"/>
              <a:gd name="T49" fmla="*/ 57 h 273"/>
              <a:gd name="T50" fmla="*/ 137 w 274"/>
              <a:gd name="T51" fmla="*/ 0 h 273"/>
              <a:gd name="T52" fmla="*/ 271 w 274"/>
              <a:gd name="T53" fmla="*/ 108 h 273"/>
              <a:gd name="T54" fmla="*/ 257 w 274"/>
              <a:gd name="T55" fmla="*/ 189 h 273"/>
              <a:gd name="T56" fmla="*/ 260 w 274"/>
              <a:gd name="T57" fmla="*/ 142 h 273"/>
              <a:gd name="T58" fmla="*/ 238 w 274"/>
              <a:gd name="T59" fmla="*/ 133 h 273"/>
              <a:gd name="T60" fmla="*/ 261 w 274"/>
              <a:gd name="T61" fmla="*/ 105 h 273"/>
              <a:gd name="T62" fmla="*/ 206 w 274"/>
              <a:gd name="T63" fmla="*/ 76 h 273"/>
              <a:gd name="T64" fmla="*/ 206 w 274"/>
              <a:gd name="T65" fmla="*/ 103 h 273"/>
              <a:gd name="T66" fmla="*/ 193 w 274"/>
              <a:gd name="T67" fmla="*/ 82 h 273"/>
              <a:gd name="T68" fmla="*/ 169 w 274"/>
              <a:gd name="T69" fmla="*/ 79 h 273"/>
              <a:gd name="T70" fmla="*/ 189 w 274"/>
              <a:gd name="T71" fmla="*/ 66 h 273"/>
              <a:gd name="T72" fmla="*/ 142 w 274"/>
              <a:gd name="T73" fmla="*/ 13 h 273"/>
              <a:gd name="T74" fmla="*/ 136 w 274"/>
              <a:gd name="T75" fmla="*/ 50 h 273"/>
              <a:gd name="T76" fmla="*/ 127 w 274"/>
              <a:gd name="T77" fmla="*/ 11 h 273"/>
              <a:gd name="T78" fmla="*/ 86 w 274"/>
              <a:gd name="T79" fmla="*/ 71 h 273"/>
              <a:gd name="T80" fmla="*/ 104 w 274"/>
              <a:gd name="T81" fmla="*/ 83 h 273"/>
              <a:gd name="T82" fmla="*/ 76 w 274"/>
              <a:gd name="T83" fmla="*/ 105 h 273"/>
              <a:gd name="T84" fmla="*/ 132 w 274"/>
              <a:gd name="T85" fmla="*/ 130 h 273"/>
              <a:gd name="T86" fmla="*/ 140 w 274"/>
              <a:gd name="T87" fmla="*/ 113 h 273"/>
              <a:gd name="T88" fmla="*/ 146 w 274"/>
              <a:gd name="T89" fmla="*/ 131 h 273"/>
              <a:gd name="T90" fmla="*/ 171 w 274"/>
              <a:gd name="T91" fmla="*/ 140 h 273"/>
              <a:gd name="T92" fmla="*/ 142 w 274"/>
              <a:gd name="T93" fmla="*/ 182 h 273"/>
              <a:gd name="T94" fmla="*/ 193 w 274"/>
              <a:gd name="T95" fmla="*/ 191 h 273"/>
              <a:gd name="T96" fmla="*/ 206 w 274"/>
              <a:gd name="T97" fmla="*/ 170 h 273"/>
              <a:gd name="T98" fmla="*/ 206 w 274"/>
              <a:gd name="T99" fmla="*/ 196 h 273"/>
              <a:gd name="T100" fmla="*/ 209 w 274"/>
              <a:gd name="T101" fmla="*/ 207 h 273"/>
              <a:gd name="T102" fmla="*/ 179 w 274"/>
              <a:gd name="T103" fmla="*/ 249 h 273"/>
              <a:gd name="T104" fmla="*/ 212 w 274"/>
              <a:gd name="T105" fmla="*/ 239 h 273"/>
              <a:gd name="T106" fmla="*/ 219 w 274"/>
              <a:gd name="T107" fmla="*/ 246 h 273"/>
              <a:gd name="T108" fmla="*/ 31 w 274"/>
              <a:gd name="T109" fmla="*/ 222 h 273"/>
              <a:gd name="T110" fmla="*/ 14 w 274"/>
              <a:gd name="T111" fmla="*/ 82 h 273"/>
              <a:gd name="T112" fmla="*/ 11 w 274"/>
              <a:gd name="T113" fmla="*/ 130 h 273"/>
              <a:gd name="T114" fmla="*/ 67 w 274"/>
              <a:gd name="T115" fmla="*/ 103 h 273"/>
              <a:gd name="T116" fmla="*/ 63 w 274"/>
              <a:gd name="T117" fmla="*/ 74 h 273"/>
              <a:gd name="T118" fmla="*/ 72 w 274"/>
              <a:gd name="T119" fmla="*/ 67 h 273"/>
              <a:gd name="T120" fmla="*/ 95 w 274"/>
              <a:gd name="T121" fmla="*/ 19 h 273"/>
              <a:gd name="T122" fmla="*/ 58 w 274"/>
              <a:gd name="T123" fmla="*/ 33 h 273"/>
              <a:gd name="T124" fmla="*/ 109 w 274"/>
              <a:gd name="T125" fmla="*/ 4 h 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74" h="273">
                <a:moveTo>
                  <a:pt x="146" y="196"/>
                </a:moveTo>
                <a:lnTo>
                  <a:pt x="143" y="196"/>
                </a:lnTo>
                <a:lnTo>
                  <a:pt x="142" y="198"/>
                </a:lnTo>
                <a:lnTo>
                  <a:pt x="142" y="200"/>
                </a:lnTo>
                <a:lnTo>
                  <a:pt x="142" y="258"/>
                </a:lnTo>
                <a:lnTo>
                  <a:pt x="142" y="260"/>
                </a:lnTo>
                <a:lnTo>
                  <a:pt x="145" y="262"/>
                </a:lnTo>
                <a:lnTo>
                  <a:pt x="147" y="262"/>
                </a:lnTo>
                <a:lnTo>
                  <a:pt x="159" y="255"/>
                </a:lnTo>
                <a:lnTo>
                  <a:pt x="169" y="245"/>
                </a:lnTo>
                <a:lnTo>
                  <a:pt x="178" y="234"/>
                </a:lnTo>
                <a:lnTo>
                  <a:pt x="184" y="219"/>
                </a:lnTo>
                <a:lnTo>
                  <a:pt x="189" y="207"/>
                </a:lnTo>
                <a:lnTo>
                  <a:pt x="189" y="204"/>
                </a:lnTo>
                <a:lnTo>
                  <a:pt x="189" y="203"/>
                </a:lnTo>
                <a:lnTo>
                  <a:pt x="187" y="202"/>
                </a:lnTo>
                <a:lnTo>
                  <a:pt x="168" y="198"/>
                </a:lnTo>
                <a:lnTo>
                  <a:pt x="146" y="196"/>
                </a:lnTo>
                <a:close/>
                <a:moveTo>
                  <a:pt x="242" y="191"/>
                </a:moveTo>
                <a:lnTo>
                  <a:pt x="254" y="195"/>
                </a:lnTo>
                <a:lnTo>
                  <a:pt x="263" y="204"/>
                </a:lnTo>
                <a:lnTo>
                  <a:pt x="267" y="217"/>
                </a:lnTo>
                <a:lnTo>
                  <a:pt x="263" y="230"/>
                </a:lnTo>
                <a:lnTo>
                  <a:pt x="254" y="239"/>
                </a:lnTo>
                <a:lnTo>
                  <a:pt x="242" y="242"/>
                </a:lnTo>
                <a:lnTo>
                  <a:pt x="229" y="239"/>
                </a:lnTo>
                <a:lnTo>
                  <a:pt x="219" y="230"/>
                </a:lnTo>
                <a:lnTo>
                  <a:pt x="216" y="217"/>
                </a:lnTo>
                <a:lnTo>
                  <a:pt x="219" y="204"/>
                </a:lnTo>
                <a:lnTo>
                  <a:pt x="229" y="195"/>
                </a:lnTo>
                <a:lnTo>
                  <a:pt x="242" y="191"/>
                </a:lnTo>
                <a:close/>
                <a:moveTo>
                  <a:pt x="78" y="173"/>
                </a:moveTo>
                <a:lnTo>
                  <a:pt x="91" y="177"/>
                </a:lnTo>
                <a:lnTo>
                  <a:pt x="100" y="186"/>
                </a:lnTo>
                <a:lnTo>
                  <a:pt x="104" y="199"/>
                </a:lnTo>
                <a:lnTo>
                  <a:pt x="100" y="212"/>
                </a:lnTo>
                <a:lnTo>
                  <a:pt x="91" y="222"/>
                </a:lnTo>
                <a:lnTo>
                  <a:pt x="78" y="225"/>
                </a:lnTo>
                <a:lnTo>
                  <a:pt x="65" y="222"/>
                </a:lnTo>
                <a:lnTo>
                  <a:pt x="55" y="212"/>
                </a:lnTo>
                <a:lnTo>
                  <a:pt x="53" y="199"/>
                </a:lnTo>
                <a:lnTo>
                  <a:pt x="55" y="186"/>
                </a:lnTo>
                <a:lnTo>
                  <a:pt x="65" y="177"/>
                </a:lnTo>
                <a:lnTo>
                  <a:pt x="78" y="173"/>
                </a:lnTo>
                <a:close/>
                <a:moveTo>
                  <a:pt x="14" y="142"/>
                </a:moveTo>
                <a:lnTo>
                  <a:pt x="12" y="142"/>
                </a:lnTo>
                <a:lnTo>
                  <a:pt x="11" y="144"/>
                </a:lnTo>
                <a:lnTo>
                  <a:pt x="11" y="145"/>
                </a:lnTo>
                <a:lnTo>
                  <a:pt x="14" y="168"/>
                </a:lnTo>
                <a:lnTo>
                  <a:pt x="22" y="189"/>
                </a:lnTo>
                <a:lnTo>
                  <a:pt x="32" y="208"/>
                </a:lnTo>
                <a:lnTo>
                  <a:pt x="34" y="209"/>
                </a:lnTo>
                <a:lnTo>
                  <a:pt x="36" y="211"/>
                </a:lnTo>
                <a:lnTo>
                  <a:pt x="37" y="209"/>
                </a:lnTo>
                <a:lnTo>
                  <a:pt x="42" y="207"/>
                </a:lnTo>
                <a:lnTo>
                  <a:pt x="44" y="207"/>
                </a:lnTo>
                <a:lnTo>
                  <a:pt x="45" y="207"/>
                </a:lnTo>
                <a:lnTo>
                  <a:pt x="46" y="208"/>
                </a:lnTo>
                <a:lnTo>
                  <a:pt x="48" y="211"/>
                </a:lnTo>
                <a:lnTo>
                  <a:pt x="48" y="212"/>
                </a:lnTo>
                <a:lnTo>
                  <a:pt x="48" y="214"/>
                </a:lnTo>
                <a:lnTo>
                  <a:pt x="46" y="216"/>
                </a:lnTo>
                <a:lnTo>
                  <a:pt x="45" y="217"/>
                </a:lnTo>
                <a:lnTo>
                  <a:pt x="42" y="218"/>
                </a:lnTo>
                <a:lnTo>
                  <a:pt x="42" y="221"/>
                </a:lnTo>
                <a:lnTo>
                  <a:pt x="44" y="222"/>
                </a:lnTo>
                <a:lnTo>
                  <a:pt x="65" y="241"/>
                </a:lnTo>
                <a:lnTo>
                  <a:pt x="91" y="255"/>
                </a:lnTo>
                <a:lnTo>
                  <a:pt x="94" y="255"/>
                </a:lnTo>
                <a:lnTo>
                  <a:pt x="95" y="254"/>
                </a:lnTo>
                <a:lnTo>
                  <a:pt x="96" y="253"/>
                </a:lnTo>
                <a:lnTo>
                  <a:pt x="96" y="251"/>
                </a:lnTo>
                <a:lnTo>
                  <a:pt x="95" y="249"/>
                </a:lnTo>
                <a:lnTo>
                  <a:pt x="91" y="242"/>
                </a:lnTo>
                <a:lnTo>
                  <a:pt x="86" y="235"/>
                </a:lnTo>
                <a:lnTo>
                  <a:pt x="86" y="234"/>
                </a:lnTo>
                <a:lnTo>
                  <a:pt x="86" y="232"/>
                </a:lnTo>
                <a:lnTo>
                  <a:pt x="87" y="231"/>
                </a:lnTo>
                <a:lnTo>
                  <a:pt x="90" y="230"/>
                </a:lnTo>
                <a:lnTo>
                  <a:pt x="91" y="228"/>
                </a:lnTo>
                <a:lnTo>
                  <a:pt x="94" y="230"/>
                </a:lnTo>
                <a:lnTo>
                  <a:pt x="95" y="231"/>
                </a:lnTo>
                <a:lnTo>
                  <a:pt x="104" y="244"/>
                </a:lnTo>
                <a:lnTo>
                  <a:pt x="114" y="255"/>
                </a:lnTo>
                <a:lnTo>
                  <a:pt x="127" y="262"/>
                </a:lnTo>
                <a:lnTo>
                  <a:pt x="129" y="262"/>
                </a:lnTo>
                <a:lnTo>
                  <a:pt x="132" y="260"/>
                </a:lnTo>
                <a:lnTo>
                  <a:pt x="132" y="258"/>
                </a:lnTo>
                <a:lnTo>
                  <a:pt x="132" y="200"/>
                </a:lnTo>
                <a:lnTo>
                  <a:pt x="132" y="198"/>
                </a:lnTo>
                <a:lnTo>
                  <a:pt x="131" y="196"/>
                </a:lnTo>
                <a:lnTo>
                  <a:pt x="128" y="196"/>
                </a:lnTo>
                <a:lnTo>
                  <a:pt x="114" y="198"/>
                </a:lnTo>
                <a:lnTo>
                  <a:pt x="111" y="196"/>
                </a:lnTo>
                <a:lnTo>
                  <a:pt x="110" y="195"/>
                </a:lnTo>
                <a:lnTo>
                  <a:pt x="109" y="194"/>
                </a:lnTo>
                <a:lnTo>
                  <a:pt x="109" y="191"/>
                </a:lnTo>
                <a:lnTo>
                  <a:pt x="110" y="189"/>
                </a:lnTo>
                <a:lnTo>
                  <a:pt x="111" y="189"/>
                </a:lnTo>
                <a:lnTo>
                  <a:pt x="113" y="188"/>
                </a:lnTo>
                <a:lnTo>
                  <a:pt x="128" y="186"/>
                </a:lnTo>
                <a:lnTo>
                  <a:pt x="131" y="186"/>
                </a:lnTo>
                <a:lnTo>
                  <a:pt x="132" y="185"/>
                </a:lnTo>
                <a:lnTo>
                  <a:pt x="132" y="182"/>
                </a:lnTo>
                <a:lnTo>
                  <a:pt x="132" y="145"/>
                </a:lnTo>
                <a:lnTo>
                  <a:pt x="132" y="143"/>
                </a:lnTo>
                <a:lnTo>
                  <a:pt x="131" y="142"/>
                </a:lnTo>
                <a:lnTo>
                  <a:pt x="128" y="142"/>
                </a:lnTo>
                <a:lnTo>
                  <a:pt x="78" y="142"/>
                </a:lnTo>
                <a:lnTo>
                  <a:pt x="76" y="142"/>
                </a:lnTo>
                <a:lnTo>
                  <a:pt x="74" y="143"/>
                </a:lnTo>
                <a:lnTo>
                  <a:pt x="74" y="145"/>
                </a:lnTo>
                <a:lnTo>
                  <a:pt x="76" y="163"/>
                </a:lnTo>
                <a:lnTo>
                  <a:pt x="74" y="166"/>
                </a:lnTo>
                <a:lnTo>
                  <a:pt x="73" y="167"/>
                </a:lnTo>
                <a:lnTo>
                  <a:pt x="72" y="168"/>
                </a:lnTo>
                <a:lnTo>
                  <a:pt x="69" y="168"/>
                </a:lnTo>
                <a:lnTo>
                  <a:pt x="68" y="167"/>
                </a:lnTo>
                <a:lnTo>
                  <a:pt x="67" y="166"/>
                </a:lnTo>
                <a:lnTo>
                  <a:pt x="65" y="165"/>
                </a:lnTo>
                <a:lnTo>
                  <a:pt x="64" y="145"/>
                </a:lnTo>
                <a:lnTo>
                  <a:pt x="64" y="143"/>
                </a:lnTo>
                <a:lnTo>
                  <a:pt x="63" y="142"/>
                </a:lnTo>
                <a:lnTo>
                  <a:pt x="60" y="142"/>
                </a:lnTo>
                <a:lnTo>
                  <a:pt x="14" y="142"/>
                </a:lnTo>
                <a:close/>
                <a:moveTo>
                  <a:pt x="205" y="111"/>
                </a:moveTo>
                <a:lnTo>
                  <a:pt x="217" y="115"/>
                </a:lnTo>
                <a:lnTo>
                  <a:pt x="226" y="124"/>
                </a:lnTo>
                <a:lnTo>
                  <a:pt x="230" y="136"/>
                </a:lnTo>
                <a:lnTo>
                  <a:pt x="226" y="149"/>
                </a:lnTo>
                <a:lnTo>
                  <a:pt x="217" y="159"/>
                </a:lnTo>
                <a:lnTo>
                  <a:pt x="205" y="162"/>
                </a:lnTo>
                <a:lnTo>
                  <a:pt x="192" y="159"/>
                </a:lnTo>
                <a:lnTo>
                  <a:pt x="183" y="149"/>
                </a:lnTo>
                <a:lnTo>
                  <a:pt x="179" y="136"/>
                </a:lnTo>
                <a:lnTo>
                  <a:pt x="183" y="124"/>
                </a:lnTo>
                <a:lnTo>
                  <a:pt x="192" y="115"/>
                </a:lnTo>
                <a:lnTo>
                  <a:pt x="205" y="111"/>
                </a:lnTo>
                <a:close/>
                <a:moveTo>
                  <a:pt x="137" y="56"/>
                </a:moveTo>
                <a:lnTo>
                  <a:pt x="150" y="59"/>
                </a:lnTo>
                <a:lnTo>
                  <a:pt x="159" y="69"/>
                </a:lnTo>
                <a:lnTo>
                  <a:pt x="163" y="82"/>
                </a:lnTo>
                <a:lnTo>
                  <a:pt x="159" y="94"/>
                </a:lnTo>
                <a:lnTo>
                  <a:pt x="150" y="103"/>
                </a:lnTo>
                <a:lnTo>
                  <a:pt x="137" y="107"/>
                </a:lnTo>
                <a:lnTo>
                  <a:pt x="124" y="103"/>
                </a:lnTo>
                <a:lnTo>
                  <a:pt x="114" y="94"/>
                </a:lnTo>
                <a:lnTo>
                  <a:pt x="111" y="82"/>
                </a:lnTo>
                <a:lnTo>
                  <a:pt x="114" y="69"/>
                </a:lnTo>
                <a:lnTo>
                  <a:pt x="124" y="59"/>
                </a:lnTo>
                <a:lnTo>
                  <a:pt x="137" y="56"/>
                </a:lnTo>
                <a:close/>
                <a:moveTo>
                  <a:pt x="35" y="29"/>
                </a:moveTo>
                <a:lnTo>
                  <a:pt x="48" y="33"/>
                </a:lnTo>
                <a:lnTo>
                  <a:pt x="57" y="42"/>
                </a:lnTo>
                <a:lnTo>
                  <a:pt x="60" y="55"/>
                </a:lnTo>
                <a:lnTo>
                  <a:pt x="57" y="67"/>
                </a:lnTo>
                <a:lnTo>
                  <a:pt x="48" y="76"/>
                </a:lnTo>
                <a:lnTo>
                  <a:pt x="35" y="80"/>
                </a:lnTo>
                <a:lnTo>
                  <a:pt x="22" y="76"/>
                </a:lnTo>
                <a:lnTo>
                  <a:pt x="13" y="67"/>
                </a:lnTo>
                <a:lnTo>
                  <a:pt x="9" y="55"/>
                </a:lnTo>
                <a:lnTo>
                  <a:pt x="13" y="42"/>
                </a:lnTo>
                <a:lnTo>
                  <a:pt x="22" y="33"/>
                </a:lnTo>
                <a:lnTo>
                  <a:pt x="35" y="29"/>
                </a:lnTo>
                <a:close/>
                <a:moveTo>
                  <a:pt x="182" y="18"/>
                </a:moveTo>
                <a:lnTo>
                  <a:pt x="179" y="19"/>
                </a:lnTo>
                <a:lnTo>
                  <a:pt x="178" y="20"/>
                </a:lnTo>
                <a:lnTo>
                  <a:pt x="178" y="23"/>
                </a:lnTo>
                <a:lnTo>
                  <a:pt x="179" y="24"/>
                </a:lnTo>
                <a:lnTo>
                  <a:pt x="191" y="43"/>
                </a:lnTo>
                <a:lnTo>
                  <a:pt x="200" y="65"/>
                </a:lnTo>
                <a:lnTo>
                  <a:pt x="201" y="66"/>
                </a:lnTo>
                <a:lnTo>
                  <a:pt x="202" y="67"/>
                </a:lnTo>
                <a:lnTo>
                  <a:pt x="205" y="67"/>
                </a:lnTo>
                <a:lnTo>
                  <a:pt x="230" y="57"/>
                </a:lnTo>
                <a:lnTo>
                  <a:pt x="232" y="55"/>
                </a:lnTo>
                <a:lnTo>
                  <a:pt x="232" y="53"/>
                </a:lnTo>
                <a:lnTo>
                  <a:pt x="230" y="51"/>
                </a:lnTo>
                <a:lnTo>
                  <a:pt x="209" y="32"/>
                </a:lnTo>
                <a:lnTo>
                  <a:pt x="183" y="18"/>
                </a:lnTo>
                <a:lnTo>
                  <a:pt x="182" y="18"/>
                </a:lnTo>
                <a:close/>
                <a:moveTo>
                  <a:pt x="137" y="0"/>
                </a:moveTo>
                <a:lnTo>
                  <a:pt x="164" y="2"/>
                </a:lnTo>
                <a:lnTo>
                  <a:pt x="189" y="10"/>
                </a:lnTo>
                <a:lnTo>
                  <a:pt x="212" y="23"/>
                </a:lnTo>
                <a:lnTo>
                  <a:pt x="233" y="39"/>
                </a:lnTo>
                <a:lnTo>
                  <a:pt x="249" y="59"/>
                </a:lnTo>
                <a:lnTo>
                  <a:pt x="262" y="83"/>
                </a:lnTo>
                <a:lnTo>
                  <a:pt x="271" y="108"/>
                </a:lnTo>
                <a:lnTo>
                  <a:pt x="274" y="136"/>
                </a:lnTo>
                <a:lnTo>
                  <a:pt x="271" y="163"/>
                </a:lnTo>
                <a:lnTo>
                  <a:pt x="263" y="188"/>
                </a:lnTo>
                <a:lnTo>
                  <a:pt x="263" y="189"/>
                </a:lnTo>
                <a:lnTo>
                  <a:pt x="262" y="190"/>
                </a:lnTo>
                <a:lnTo>
                  <a:pt x="260" y="190"/>
                </a:lnTo>
                <a:lnTo>
                  <a:pt x="257" y="189"/>
                </a:lnTo>
                <a:lnTo>
                  <a:pt x="254" y="186"/>
                </a:lnTo>
                <a:lnTo>
                  <a:pt x="254" y="184"/>
                </a:lnTo>
                <a:lnTo>
                  <a:pt x="261" y="166"/>
                </a:lnTo>
                <a:lnTo>
                  <a:pt x="263" y="145"/>
                </a:lnTo>
                <a:lnTo>
                  <a:pt x="263" y="144"/>
                </a:lnTo>
                <a:lnTo>
                  <a:pt x="262" y="142"/>
                </a:lnTo>
                <a:lnTo>
                  <a:pt x="260" y="142"/>
                </a:lnTo>
                <a:lnTo>
                  <a:pt x="240" y="142"/>
                </a:lnTo>
                <a:lnTo>
                  <a:pt x="239" y="142"/>
                </a:lnTo>
                <a:lnTo>
                  <a:pt x="238" y="140"/>
                </a:lnTo>
                <a:lnTo>
                  <a:pt x="237" y="139"/>
                </a:lnTo>
                <a:lnTo>
                  <a:pt x="237" y="136"/>
                </a:lnTo>
                <a:lnTo>
                  <a:pt x="237" y="135"/>
                </a:lnTo>
                <a:lnTo>
                  <a:pt x="238" y="133"/>
                </a:lnTo>
                <a:lnTo>
                  <a:pt x="239" y="133"/>
                </a:lnTo>
                <a:lnTo>
                  <a:pt x="240" y="131"/>
                </a:lnTo>
                <a:lnTo>
                  <a:pt x="260" y="131"/>
                </a:lnTo>
                <a:lnTo>
                  <a:pt x="262" y="131"/>
                </a:lnTo>
                <a:lnTo>
                  <a:pt x="263" y="130"/>
                </a:lnTo>
                <a:lnTo>
                  <a:pt x="263" y="127"/>
                </a:lnTo>
                <a:lnTo>
                  <a:pt x="261" y="105"/>
                </a:lnTo>
                <a:lnTo>
                  <a:pt x="253" y="84"/>
                </a:lnTo>
                <a:lnTo>
                  <a:pt x="242" y="65"/>
                </a:lnTo>
                <a:lnTo>
                  <a:pt x="240" y="64"/>
                </a:lnTo>
                <a:lnTo>
                  <a:pt x="239" y="64"/>
                </a:lnTo>
                <a:lnTo>
                  <a:pt x="237" y="64"/>
                </a:lnTo>
                <a:lnTo>
                  <a:pt x="223" y="71"/>
                </a:lnTo>
                <a:lnTo>
                  <a:pt x="206" y="76"/>
                </a:lnTo>
                <a:lnTo>
                  <a:pt x="205" y="78"/>
                </a:lnTo>
                <a:lnTo>
                  <a:pt x="203" y="79"/>
                </a:lnTo>
                <a:lnTo>
                  <a:pt x="203" y="82"/>
                </a:lnTo>
                <a:lnTo>
                  <a:pt x="206" y="90"/>
                </a:lnTo>
                <a:lnTo>
                  <a:pt x="207" y="101"/>
                </a:lnTo>
                <a:lnTo>
                  <a:pt x="207" y="102"/>
                </a:lnTo>
                <a:lnTo>
                  <a:pt x="206" y="103"/>
                </a:lnTo>
                <a:lnTo>
                  <a:pt x="205" y="105"/>
                </a:lnTo>
                <a:lnTo>
                  <a:pt x="203" y="105"/>
                </a:lnTo>
                <a:lnTo>
                  <a:pt x="201" y="105"/>
                </a:lnTo>
                <a:lnTo>
                  <a:pt x="198" y="103"/>
                </a:lnTo>
                <a:lnTo>
                  <a:pt x="198" y="102"/>
                </a:lnTo>
                <a:lnTo>
                  <a:pt x="194" y="84"/>
                </a:lnTo>
                <a:lnTo>
                  <a:pt x="193" y="82"/>
                </a:lnTo>
                <a:lnTo>
                  <a:pt x="192" y="82"/>
                </a:lnTo>
                <a:lnTo>
                  <a:pt x="191" y="82"/>
                </a:lnTo>
                <a:lnTo>
                  <a:pt x="173" y="84"/>
                </a:lnTo>
                <a:lnTo>
                  <a:pt x="171" y="84"/>
                </a:lnTo>
                <a:lnTo>
                  <a:pt x="170" y="83"/>
                </a:lnTo>
                <a:lnTo>
                  <a:pt x="169" y="82"/>
                </a:lnTo>
                <a:lnTo>
                  <a:pt x="169" y="79"/>
                </a:lnTo>
                <a:lnTo>
                  <a:pt x="169" y="78"/>
                </a:lnTo>
                <a:lnTo>
                  <a:pt x="170" y="75"/>
                </a:lnTo>
                <a:lnTo>
                  <a:pt x="171" y="74"/>
                </a:lnTo>
                <a:lnTo>
                  <a:pt x="187" y="71"/>
                </a:lnTo>
                <a:lnTo>
                  <a:pt x="189" y="71"/>
                </a:lnTo>
                <a:lnTo>
                  <a:pt x="189" y="69"/>
                </a:lnTo>
                <a:lnTo>
                  <a:pt x="189" y="66"/>
                </a:lnTo>
                <a:lnTo>
                  <a:pt x="184" y="53"/>
                </a:lnTo>
                <a:lnTo>
                  <a:pt x="178" y="41"/>
                </a:lnTo>
                <a:lnTo>
                  <a:pt x="169" y="28"/>
                </a:lnTo>
                <a:lnTo>
                  <a:pt x="159" y="18"/>
                </a:lnTo>
                <a:lnTo>
                  <a:pt x="147" y="11"/>
                </a:lnTo>
                <a:lnTo>
                  <a:pt x="145" y="11"/>
                </a:lnTo>
                <a:lnTo>
                  <a:pt x="142" y="13"/>
                </a:lnTo>
                <a:lnTo>
                  <a:pt x="142" y="15"/>
                </a:lnTo>
                <a:lnTo>
                  <a:pt x="142" y="46"/>
                </a:lnTo>
                <a:lnTo>
                  <a:pt x="142" y="47"/>
                </a:lnTo>
                <a:lnTo>
                  <a:pt x="141" y="48"/>
                </a:lnTo>
                <a:lnTo>
                  <a:pt x="140" y="50"/>
                </a:lnTo>
                <a:lnTo>
                  <a:pt x="137" y="50"/>
                </a:lnTo>
                <a:lnTo>
                  <a:pt x="136" y="50"/>
                </a:lnTo>
                <a:lnTo>
                  <a:pt x="133" y="48"/>
                </a:lnTo>
                <a:lnTo>
                  <a:pt x="133" y="47"/>
                </a:lnTo>
                <a:lnTo>
                  <a:pt x="132" y="46"/>
                </a:lnTo>
                <a:lnTo>
                  <a:pt x="132" y="15"/>
                </a:lnTo>
                <a:lnTo>
                  <a:pt x="132" y="13"/>
                </a:lnTo>
                <a:lnTo>
                  <a:pt x="129" y="11"/>
                </a:lnTo>
                <a:lnTo>
                  <a:pt x="127" y="11"/>
                </a:lnTo>
                <a:lnTo>
                  <a:pt x="115" y="18"/>
                </a:lnTo>
                <a:lnTo>
                  <a:pt x="105" y="28"/>
                </a:lnTo>
                <a:lnTo>
                  <a:pt x="96" y="41"/>
                </a:lnTo>
                <a:lnTo>
                  <a:pt x="90" y="53"/>
                </a:lnTo>
                <a:lnTo>
                  <a:pt x="85" y="66"/>
                </a:lnTo>
                <a:lnTo>
                  <a:pt x="85" y="69"/>
                </a:lnTo>
                <a:lnTo>
                  <a:pt x="86" y="71"/>
                </a:lnTo>
                <a:lnTo>
                  <a:pt x="87" y="71"/>
                </a:lnTo>
                <a:lnTo>
                  <a:pt x="101" y="74"/>
                </a:lnTo>
                <a:lnTo>
                  <a:pt x="104" y="75"/>
                </a:lnTo>
                <a:lnTo>
                  <a:pt x="104" y="78"/>
                </a:lnTo>
                <a:lnTo>
                  <a:pt x="105" y="79"/>
                </a:lnTo>
                <a:lnTo>
                  <a:pt x="104" y="82"/>
                </a:lnTo>
                <a:lnTo>
                  <a:pt x="104" y="83"/>
                </a:lnTo>
                <a:lnTo>
                  <a:pt x="101" y="84"/>
                </a:lnTo>
                <a:lnTo>
                  <a:pt x="100" y="84"/>
                </a:lnTo>
                <a:lnTo>
                  <a:pt x="85" y="82"/>
                </a:lnTo>
                <a:lnTo>
                  <a:pt x="82" y="82"/>
                </a:lnTo>
                <a:lnTo>
                  <a:pt x="81" y="82"/>
                </a:lnTo>
                <a:lnTo>
                  <a:pt x="80" y="84"/>
                </a:lnTo>
                <a:lnTo>
                  <a:pt x="76" y="105"/>
                </a:lnTo>
                <a:lnTo>
                  <a:pt x="74" y="127"/>
                </a:lnTo>
                <a:lnTo>
                  <a:pt x="74" y="130"/>
                </a:lnTo>
                <a:lnTo>
                  <a:pt x="76" y="131"/>
                </a:lnTo>
                <a:lnTo>
                  <a:pt x="78" y="131"/>
                </a:lnTo>
                <a:lnTo>
                  <a:pt x="128" y="131"/>
                </a:lnTo>
                <a:lnTo>
                  <a:pt x="131" y="131"/>
                </a:lnTo>
                <a:lnTo>
                  <a:pt x="132" y="130"/>
                </a:lnTo>
                <a:lnTo>
                  <a:pt x="132" y="127"/>
                </a:lnTo>
                <a:lnTo>
                  <a:pt x="132" y="117"/>
                </a:lnTo>
                <a:lnTo>
                  <a:pt x="133" y="116"/>
                </a:lnTo>
                <a:lnTo>
                  <a:pt x="133" y="115"/>
                </a:lnTo>
                <a:lnTo>
                  <a:pt x="136" y="113"/>
                </a:lnTo>
                <a:lnTo>
                  <a:pt x="137" y="113"/>
                </a:lnTo>
                <a:lnTo>
                  <a:pt x="140" y="113"/>
                </a:lnTo>
                <a:lnTo>
                  <a:pt x="141" y="115"/>
                </a:lnTo>
                <a:lnTo>
                  <a:pt x="142" y="116"/>
                </a:lnTo>
                <a:lnTo>
                  <a:pt x="142" y="117"/>
                </a:lnTo>
                <a:lnTo>
                  <a:pt x="142" y="127"/>
                </a:lnTo>
                <a:lnTo>
                  <a:pt x="142" y="130"/>
                </a:lnTo>
                <a:lnTo>
                  <a:pt x="143" y="131"/>
                </a:lnTo>
                <a:lnTo>
                  <a:pt x="146" y="131"/>
                </a:lnTo>
                <a:lnTo>
                  <a:pt x="169" y="131"/>
                </a:lnTo>
                <a:lnTo>
                  <a:pt x="170" y="133"/>
                </a:lnTo>
                <a:lnTo>
                  <a:pt x="171" y="133"/>
                </a:lnTo>
                <a:lnTo>
                  <a:pt x="173" y="135"/>
                </a:lnTo>
                <a:lnTo>
                  <a:pt x="173" y="136"/>
                </a:lnTo>
                <a:lnTo>
                  <a:pt x="173" y="139"/>
                </a:lnTo>
                <a:lnTo>
                  <a:pt x="171" y="140"/>
                </a:lnTo>
                <a:lnTo>
                  <a:pt x="170" y="142"/>
                </a:lnTo>
                <a:lnTo>
                  <a:pt x="169" y="142"/>
                </a:lnTo>
                <a:lnTo>
                  <a:pt x="146" y="142"/>
                </a:lnTo>
                <a:lnTo>
                  <a:pt x="143" y="142"/>
                </a:lnTo>
                <a:lnTo>
                  <a:pt x="142" y="143"/>
                </a:lnTo>
                <a:lnTo>
                  <a:pt x="142" y="145"/>
                </a:lnTo>
                <a:lnTo>
                  <a:pt x="142" y="182"/>
                </a:lnTo>
                <a:lnTo>
                  <a:pt x="142" y="185"/>
                </a:lnTo>
                <a:lnTo>
                  <a:pt x="143" y="186"/>
                </a:lnTo>
                <a:lnTo>
                  <a:pt x="146" y="186"/>
                </a:lnTo>
                <a:lnTo>
                  <a:pt x="169" y="189"/>
                </a:lnTo>
                <a:lnTo>
                  <a:pt x="191" y="193"/>
                </a:lnTo>
                <a:lnTo>
                  <a:pt x="192" y="193"/>
                </a:lnTo>
                <a:lnTo>
                  <a:pt x="193" y="191"/>
                </a:lnTo>
                <a:lnTo>
                  <a:pt x="194" y="189"/>
                </a:lnTo>
                <a:lnTo>
                  <a:pt x="198" y="172"/>
                </a:lnTo>
                <a:lnTo>
                  <a:pt x="198" y="170"/>
                </a:lnTo>
                <a:lnTo>
                  <a:pt x="201" y="170"/>
                </a:lnTo>
                <a:lnTo>
                  <a:pt x="202" y="168"/>
                </a:lnTo>
                <a:lnTo>
                  <a:pt x="205" y="170"/>
                </a:lnTo>
                <a:lnTo>
                  <a:pt x="206" y="170"/>
                </a:lnTo>
                <a:lnTo>
                  <a:pt x="207" y="172"/>
                </a:lnTo>
                <a:lnTo>
                  <a:pt x="207" y="173"/>
                </a:lnTo>
                <a:lnTo>
                  <a:pt x="206" y="182"/>
                </a:lnTo>
                <a:lnTo>
                  <a:pt x="203" y="191"/>
                </a:lnTo>
                <a:lnTo>
                  <a:pt x="203" y="194"/>
                </a:lnTo>
                <a:lnTo>
                  <a:pt x="205" y="195"/>
                </a:lnTo>
                <a:lnTo>
                  <a:pt x="206" y="196"/>
                </a:lnTo>
                <a:lnTo>
                  <a:pt x="209" y="198"/>
                </a:lnTo>
                <a:lnTo>
                  <a:pt x="211" y="198"/>
                </a:lnTo>
                <a:lnTo>
                  <a:pt x="212" y="200"/>
                </a:lnTo>
                <a:lnTo>
                  <a:pt x="212" y="202"/>
                </a:lnTo>
                <a:lnTo>
                  <a:pt x="212" y="204"/>
                </a:lnTo>
                <a:lnTo>
                  <a:pt x="211" y="205"/>
                </a:lnTo>
                <a:lnTo>
                  <a:pt x="209" y="207"/>
                </a:lnTo>
                <a:lnTo>
                  <a:pt x="207" y="207"/>
                </a:lnTo>
                <a:lnTo>
                  <a:pt x="205" y="205"/>
                </a:lnTo>
                <a:lnTo>
                  <a:pt x="202" y="205"/>
                </a:lnTo>
                <a:lnTo>
                  <a:pt x="201" y="207"/>
                </a:lnTo>
                <a:lnTo>
                  <a:pt x="200" y="208"/>
                </a:lnTo>
                <a:lnTo>
                  <a:pt x="191" y="230"/>
                </a:lnTo>
                <a:lnTo>
                  <a:pt x="179" y="249"/>
                </a:lnTo>
                <a:lnTo>
                  <a:pt x="178" y="251"/>
                </a:lnTo>
                <a:lnTo>
                  <a:pt x="178" y="253"/>
                </a:lnTo>
                <a:lnTo>
                  <a:pt x="179" y="254"/>
                </a:lnTo>
                <a:lnTo>
                  <a:pt x="182" y="255"/>
                </a:lnTo>
                <a:lnTo>
                  <a:pt x="183" y="255"/>
                </a:lnTo>
                <a:lnTo>
                  <a:pt x="198" y="248"/>
                </a:lnTo>
                <a:lnTo>
                  <a:pt x="212" y="239"/>
                </a:lnTo>
                <a:lnTo>
                  <a:pt x="215" y="237"/>
                </a:lnTo>
                <a:lnTo>
                  <a:pt x="217" y="239"/>
                </a:lnTo>
                <a:lnTo>
                  <a:pt x="219" y="240"/>
                </a:lnTo>
                <a:lnTo>
                  <a:pt x="220" y="241"/>
                </a:lnTo>
                <a:lnTo>
                  <a:pt x="220" y="244"/>
                </a:lnTo>
                <a:lnTo>
                  <a:pt x="220" y="245"/>
                </a:lnTo>
                <a:lnTo>
                  <a:pt x="219" y="246"/>
                </a:lnTo>
                <a:lnTo>
                  <a:pt x="194" y="260"/>
                </a:lnTo>
                <a:lnTo>
                  <a:pt x="166" y="271"/>
                </a:lnTo>
                <a:lnTo>
                  <a:pt x="137" y="273"/>
                </a:lnTo>
                <a:lnTo>
                  <a:pt x="106" y="269"/>
                </a:lnTo>
                <a:lnTo>
                  <a:pt x="77" y="259"/>
                </a:lnTo>
                <a:lnTo>
                  <a:pt x="51" y="244"/>
                </a:lnTo>
                <a:lnTo>
                  <a:pt x="31" y="222"/>
                </a:lnTo>
                <a:lnTo>
                  <a:pt x="14" y="196"/>
                </a:lnTo>
                <a:lnTo>
                  <a:pt x="4" y="168"/>
                </a:lnTo>
                <a:lnTo>
                  <a:pt x="0" y="136"/>
                </a:lnTo>
                <a:lnTo>
                  <a:pt x="3" y="108"/>
                </a:lnTo>
                <a:lnTo>
                  <a:pt x="12" y="83"/>
                </a:lnTo>
                <a:lnTo>
                  <a:pt x="12" y="82"/>
                </a:lnTo>
                <a:lnTo>
                  <a:pt x="14" y="82"/>
                </a:lnTo>
                <a:lnTo>
                  <a:pt x="16" y="82"/>
                </a:lnTo>
                <a:lnTo>
                  <a:pt x="18" y="83"/>
                </a:lnTo>
                <a:lnTo>
                  <a:pt x="21" y="84"/>
                </a:lnTo>
                <a:lnTo>
                  <a:pt x="19" y="88"/>
                </a:lnTo>
                <a:lnTo>
                  <a:pt x="13" y="107"/>
                </a:lnTo>
                <a:lnTo>
                  <a:pt x="11" y="127"/>
                </a:lnTo>
                <a:lnTo>
                  <a:pt x="11" y="130"/>
                </a:lnTo>
                <a:lnTo>
                  <a:pt x="12" y="131"/>
                </a:lnTo>
                <a:lnTo>
                  <a:pt x="14" y="131"/>
                </a:lnTo>
                <a:lnTo>
                  <a:pt x="60" y="131"/>
                </a:lnTo>
                <a:lnTo>
                  <a:pt x="63" y="131"/>
                </a:lnTo>
                <a:lnTo>
                  <a:pt x="64" y="130"/>
                </a:lnTo>
                <a:lnTo>
                  <a:pt x="64" y="127"/>
                </a:lnTo>
                <a:lnTo>
                  <a:pt x="67" y="103"/>
                </a:lnTo>
                <a:lnTo>
                  <a:pt x="71" y="82"/>
                </a:lnTo>
                <a:lnTo>
                  <a:pt x="71" y="79"/>
                </a:lnTo>
                <a:lnTo>
                  <a:pt x="69" y="78"/>
                </a:lnTo>
                <a:lnTo>
                  <a:pt x="68" y="76"/>
                </a:lnTo>
                <a:lnTo>
                  <a:pt x="65" y="76"/>
                </a:lnTo>
                <a:lnTo>
                  <a:pt x="64" y="75"/>
                </a:lnTo>
                <a:lnTo>
                  <a:pt x="63" y="74"/>
                </a:lnTo>
                <a:lnTo>
                  <a:pt x="63" y="71"/>
                </a:lnTo>
                <a:lnTo>
                  <a:pt x="63" y="70"/>
                </a:lnTo>
                <a:lnTo>
                  <a:pt x="64" y="67"/>
                </a:lnTo>
                <a:lnTo>
                  <a:pt x="67" y="66"/>
                </a:lnTo>
                <a:lnTo>
                  <a:pt x="68" y="66"/>
                </a:lnTo>
                <a:lnTo>
                  <a:pt x="71" y="67"/>
                </a:lnTo>
                <a:lnTo>
                  <a:pt x="72" y="67"/>
                </a:lnTo>
                <a:lnTo>
                  <a:pt x="74" y="66"/>
                </a:lnTo>
                <a:lnTo>
                  <a:pt x="76" y="65"/>
                </a:lnTo>
                <a:lnTo>
                  <a:pt x="83" y="43"/>
                </a:lnTo>
                <a:lnTo>
                  <a:pt x="95" y="24"/>
                </a:lnTo>
                <a:lnTo>
                  <a:pt x="96" y="23"/>
                </a:lnTo>
                <a:lnTo>
                  <a:pt x="96" y="20"/>
                </a:lnTo>
                <a:lnTo>
                  <a:pt x="95" y="19"/>
                </a:lnTo>
                <a:lnTo>
                  <a:pt x="94" y="18"/>
                </a:lnTo>
                <a:lnTo>
                  <a:pt x="91" y="18"/>
                </a:lnTo>
                <a:lnTo>
                  <a:pt x="77" y="25"/>
                </a:lnTo>
                <a:lnTo>
                  <a:pt x="63" y="33"/>
                </a:lnTo>
                <a:lnTo>
                  <a:pt x="62" y="34"/>
                </a:lnTo>
                <a:lnTo>
                  <a:pt x="60" y="34"/>
                </a:lnTo>
                <a:lnTo>
                  <a:pt x="58" y="33"/>
                </a:lnTo>
                <a:lnTo>
                  <a:pt x="58" y="32"/>
                </a:lnTo>
                <a:lnTo>
                  <a:pt x="57" y="30"/>
                </a:lnTo>
                <a:lnTo>
                  <a:pt x="57" y="28"/>
                </a:lnTo>
                <a:lnTo>
                  <a:pt x="57" y="27"/>
                </a:lnTo>
                <a:lnTo>
                  <a:pt x="58" y="25"/>
                </a:lnTo>
                <a:lnTo>
                  <a:pt x="82" y="11"/>
                </a:lnTo>
                <a:lnTo>
                  <a:pt x="109" y="4"/>
                </a:lnTo>
                <a:lnTo>
                  <a:pt x="137" y="0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微软雅黑" panose="020B0503020204020204" charset="-122"/>
            </a:endParaRPr>
          </a:p>
        </p:txBody>
      </p:sp>
      <p:sp>
        <p:nvSpPr>
          <p:cNvPr id="19" name="Freeform 463"/>
          <p:cNvSpPr>
            <a:spLocks noEditPoints="1"/>
          </p:cNvSpPr>
          <p:nvPr userDrawn="1"/>
        </p:nvSpPr>
        <p:spPr bwMode="auto">
          <a:xfrm rot="19468345">
            <a:off x="4877976" y="513678"/>
            <a:ext cx="1364153" cy="774137"/>
          </a:xfrm>
          <a:custGeom>
            <a:avLst/>
            <a:gdLst>
              <a:gd name="T0" fmla="*/ 250 w 326"/>
              <a:gd name="T1" fmla="*/ 94 h 185"/>
              <a:gd name="T2" fmla="*/ 253 w 326"/>
              <a:gd name="T3" fmla="*/ 98 h 185"/>
              <a:gd name="T4" fmla="*/ 249 w 326"/>
              <a:gd name="T5" fmla="*/ 148 h 185"/>
              <a:gd name="T6" fmla="*/ 225 w 326"/>
              <a:gd name="T7" fmla="*/ 163 h 185"/>
              <a:gd name="T8" fmla="*/ 185 w 326"/>
              <a:gd name="T9" fmla="*/ 171 h 185"/>
              <a:gd name="T10" fmla="*/ 142 w 326"/>
              <a:gd name="T11" fmla="*/ 171 h 185"/>
              <a:gd name="T12" fmla="*/ 102 w 326"/>
              <a:gd name="T13" fmla="*/ 163 h 185"/>
              <a:gd name="T14" fmla="*/ 78 w 326"/>
              <a:gd name="T15" fmla="*/ 148 h 185"/>
              <a:gd name="T16" fmla="*/ 74 w 326"/>
              <a:gd name="T17" fmla="*/ 99 h 185"/>
              <a:gd name="T18" fmla="*/ 76 w 326"/>
              <a:gd name="T19" fmla="*/ 94 h 185"/>
              <a:gd name="T20" fmla="*/ 82 w 326"/>
              <a:gd name="T21" fmla="*/ 94 h 185"/>
              <a:gd name="T22" fmla="*/ 163 w 326"/>
              <a:gd name="T23" fmla="*/ 126 h 185"/>
              <a:gd name="T24" fmla="*/ 245 w 326"/>
              <a:gd name="T25" fmla="*/ 93 h 185"/>
              <a:gd name="T26" fmla="*/ 163 w 326"/>
              <a:gd name="T27" fmla="*/ 0 h 185"/>
              <a:gd name="T28" fmla="*/ 322 w 326"/>
              <a:gd name="T29" fmla="*/ 46 h 185"/>
              <a:gd name="T30" fmla="*/ 326 w 326"/>
              <a:gd name="T31" fmla="*/ 50 h 185"/>
              <a:gd name="T32" fmla="*/ 324 w 326"/>
              <a:gd name="T33" fmla="*/ 53 h 185"/>
              <a:gd name="T34" fmla="*/ 168 w 326"/>
              <a:gd name="T35" fmla="*/ 120 h 185"/>
              <a:gd name="T36" fmla="*/ 157 w 326"/>
              <a:gd name="T37" fmla="*/ 120 h 185"/>
              <a:gd name="T38" fmla="*/ 42 w 326"/>
              <a:gd name="T39" fmla="*/ 72 h 185"/>
              <a:gd name="T40" fmla="*/ 39 w 326"/>
              <a:gd name="T41" fmla="*/ 75 h 185"/>
              <a:gd name="T42" fmla="*/ 39 w 326"/>
              <a:gd name="T43" fmla="*/ 110 h 185"/>
              <a:gd name="T44" fmla="*/ 42 w 326"/>
              <a:gd name="T45" fmla="*/ 110 h 185"/>
              <a:gd name="T46" fmla="*/ 45 w 326"/>
              <a:gd name="T47" fmla="*/ 110 h 185"/>
              <a:gd name="T48" fmla="*/ 46 w 326"/>
              <a:gd name="T49" fmla="*/ 112 h 185"/>
              <a:gd name="T50" fmla="*/ 46 w 326"/>
              <a:gd name="T51" fmla="*/ 116 h 185"/>
              <a:gd name="T52" fmla="*/ 45 w 326"/>
              <a:gd name="T53" fmla="*/ 122 h 185"/>
              <a:gd name="T54" fmla="*/ 46 w 326"/>
              <a:gd name="T55" fmla="*/ 124 h 185"/>
              <a:gd name="T56" fmla="*/ 46 w 326"/>
              <a:gd name="T57" fmla="*/ 126 h 185"/>
              <a:gd name="T58" fmla="*/ 45 w 326"/>
              <a:gd name="T59" fmla="*/ 127 h 185"/>
              <a:gd name="T60" fmla="*/ 52 w 326"/>
              <a:gd name="T61" fmla="*/ 149 h 185"/>
              <a:gd name="T62" fmla="*/ 50 w 326"/>
              <a:gd name="T63" fmla="*/ 171 h 185"/>
              <a:gd name="T64" fmla="*/ 42 w 326"/>
              <a:gd name="T65" fmla="*/ 181 h 185"/>
              <a:gd name="T66" fmla="*/ 42 w 326"/>
              <a:gd name="T67" fmla="*/ 175 h 185"/>
              <a:gd name="T68" fmla="*/ 42 w 326"/>
              <a:gd name="T69" fmla="*/ 171 h 185"/>
              <a:gd name="T70" fmla="*/ 41 w 326"/>
              <a:gd name="T71" fmla="*/ 172 h 185"/>
              <a:gd name="T72" fmla="*/ 39 w 326"/>
              <a:gd name="T73" fmla="*/ 179 h 185"/>
              <a:gd name="T74" fmla="*/ 36 w 326"/>
              <a:gd name="T75" fmla="*/ 185 h 185"/>
              <a:gd name="T76" fmla="*/ 34 w 326"/>
              <a:gd name="T77" fmla="*/ 185 h 185"/>
              <a:gd name="T78" fmla="*/ 33 w 326"/>
              <a:gd name="T79" fmla="*/ 170 h 185"/>
              <a:gd name="T80" fmla="*/ 32 w 326"/>
              <a:gd name="T81" fmla="*/ 167 h 185"/>
              <a:gd name="T82" fmla="*/ 32 w 326"/>
              <a:gd name="T83" fmla="*/ 171 h 185"/>
              <a:gd name="T84" fmla="*/ 30 w 326"/>
              <a:gd name="T85" fmla="*/ 179 h 185"/>
              <a:gd name="T86" fmla="*/ 30 w 326"/>
              <a:gd name="T87" fmla="*/ 179 h 185"/>
              <a:gd name="T88" fmla="*/ 29 w 326"/>
              <a:gd name="T89" fmla="*/ 172 h 185"/>
              <a:gd name="T90" fmla="*/ 28 w 326"/>
              <a:gd name="T91" fmla="*/ 172 h 185"/>
              <a:gd name="T92" fmla="*/ 28 w 326"/>
              <a:gd name="T93" fmla="*/ 180 h 185"/>
              <a:gd name="T94" fmla="*/ 28 w 326"/>
              <a:gd name="T95" fmla="*/ 181 h 185"/>
              <a:gd name="T96" fmla="*/ 16 w 326"/>
              <a:gd name="T97" fmla="*/ 157 h 185"/>
              <a:gd name="T98" fmla="*/ 25 w 326"/>
              <a:gd name="T99" fmla="*/ 127 h 185"/>
              <a:gd name="T100" fmla="*/ 24 w 326"/>
              <a:gd name="T101" fmla="*/ 126 h 185"/>
              <a:gd name="T102" fmla="*/ 24 w 326"/>
              <a:gd name="T103" fmla="*/ 122 h 185"/>
              <a:gd name="T104" fmla="*/ 27 w 326"/>
              <a:gd name="T105" fmla="*/ 121 h 185"/>
              <a:gd name="T106" fmla="*/ 25 w 326"/>
              <a:gd name="T107" fmla="*/ 116 h 185"/>
              <a:gd name="T108" fmla="*/ 25 w 326"/>
              <a:gd name="T109" fmla="*/ 112 h 185"/>
              <a:gd name="T110" fmla="*/ 28 w 326"/>
              <a:gd name="T111" fmla="*/ 108 h 185"/>
              <a:gd name="T112" fmla="*/ 30 w 326"/>
              <a:gd name="T113" fmla="*/ 110 h 185"/>
              <a:gd name="T114" fmla="*/ 33 w 326"/>
              <a:gd name="T115" fmla="*/ 108 h 185"/>
              <a:gd name="T116" fmla="*/ 32 w 326"/>
              <a:gd name="T117" fmla="*/ 67 h 185"/>
              <a:gd name="T118" fmla="*/ 2 w 326"/>
              <a:gd name="T119" fmla="*/ 55 h 185"/>
              <a:gd name="T120" fmla="*/ 0 w 326"/>
              <a:gd name="T121" fmla="*/ 52 h 185"/>
              <a:gd name="T122" fmla="*/ 1 w 326"/>
              <a:gd name="T123" fmla="*/ 47 h 185"/>
              <a:gd name="T124" fmla="*/ 159 w 326"/>
              <a:gd name="T125" fmla="*/ 0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26" h="185">
                <a:moveTo>
                  <a:pt x="248" y="93"/>
                </a:moveTo>
                <a:lnTo>
                  <a:pt x="250" y="94"/>
                </a:lnTo>
                <a:lnTo>
                  <a:pt x="251" y="95"/>
                </a:lnTo>
                <a:lnTo>
                  <a:pt x="253" y="98"/>
                </a:lnTo>
                <a:lnTo>
                  <a:pt x="253" y="138"/>
                </a:lnTo>
                <a:lnTo>
                  <a:pt x="249" y="148"/>
                </a:lnTo>
                <a:lnTo>
                  <a:pt x="239" y="157"/>
                </a:lnTo>
                <a:lnTo>
                  <a:pt x="225" y="163"/>
                </a:lnTo>
                <a:lnTo>
                  <a:pt x="207" y="168"/>
                </a:lnTo>
                <a:lnTo>
                  <a:pt x="185" y="171"/>
                </a:lnTo>
                <a:lnTo>
                  <a:pt x="163" y="172"/>
                </a:lnTo>
                <a:lnTo>
                  <a:pt x="142" y="171"/>
                </a:lnTo>
                <a:lnTo>
                  <a:pt x="120" y="168"/>
                </a:lnTo>
                <a:lnTo>
                  <a:pt x="102" y="163"/>
                </a:lnTo>
                <a:lnTo>
                  <a:pt x="87" y="157"/>
                </a:lnTo>
                <a:lnTo>
                  <a:pt x="78" y="148"/>
                </a:lnTo>
                <a:lnTo>
                  <a:pt x="74" y="138"/>
                </a:lnTo>
                <a:lnTo>
                  <a:pt x="74" y="99"/>
                </a:lnTo>
                <a:lnTo>
                  <a:pt x="75" y="97"/>
                </a:lnTo>
                <a:lnTo>
                  <a:pt x="76" y="94"/>
                </a:lnTo>
                <a:lnTo>
                  <a:pt x="79" y="93"/>
                </a:lnTo>
                <a:lnTo>
                  <a:pt x="82" y="94"/>
                </a:lnTo>
                <a:lnTo>
                  <a:pt x="158" y="125"/>
                </a:lnTo>
                <a:lnTo>
                  <a:pt x="163" y="126"/>
                </a:lnTo>
                <a:lnTo>
                  <a:pt x="168" y="125"/>
                </a:lnTo>
                <a:lnTo>
                  <a:pt x="245" y="93"/>
                </a:lnTo>
                <a:lnTo>
                  <a:pt x="248" y="93"/>
                </a:lnTo>
                <a:close/>
                <a:moveTo>
                  <a:pt x="163" y="0"/>
                </a:moveTo>
                <a:lnTo>
                  <a:pt x="167" y="0"/>
                </a:lnTo>
                <a:lnTo>
                  <a:pt x="322" y="46"/>
                </a:lnTo>
                <a:lnTo>
                  <a:pt x="324" y="47"/>
                </a:lnTo>
                <a:lnTo>
                  <a:pt x="326" y="50"/>
                </a:lnTo>
                <a:lnTo>
                  <a:pt x="326" y="52"/>
                </a:lnTo>
                <a:lnTo>
                  <a:pt x="324" y="53"/>
                </a:lnTo>
                <a:lnTo>
                  <a:pt x="323" y="55"/>
                </a:lnTo>
                <a:lnTo>
                  <a:pt x="168" y="120"/>
                </a:lnTo>
                <a:lnTo>
                  <a:pt x="163" y="121"/>
                </a:lnTo>
                <a:lnTo>
                  <a:pt x="157" y="120"/>
                </a:lnTo>
                <a:lnTo>
                  <a:pt x="43" y="72"/>
                </a:lnTo>
                <a:lnTo>
                  <a:pt x="42" y="72"/>
                </a:lnTo>
                <a:lnTo>
                  <a:pt x="39" y="74"/>
                </a:lnTo>
                <a:lnTo>
                  <a:pt x="39" y="75"/>
                </a:lnTo>
                <a:lnTo>
                  <a:pt x="39" y="110"/>
                </a:lnTo>
                <a:lnTo>
                  <a:pt x="39" y="110"/>
                </a:lnTo>
                <a:lnTo>
                  <a:pt x="41" y="111"/>
                </a:lnTo>
                <a:lnTo>
                  <a:pt x="42" y="110"/>
                </a:lnTo>
                <a:lnTo>
                  <a:pt x="43" y="110"/>
                </a:lnTo>
                <a:lnTo>
                  <a:pt x="45" y="110"/>
                </a:lnTo>
                <a:lnTo>
                  <a:pt x="45" y="111"/>
                </a:lnTo>
                <a:lnTo>
                  <a:pt x="46" y="112"/>
                </a:lnTo>
                <a:lnTo>
                  <a:pt x="46" y="115"/>
                </a:lnTo>
                <a:lnTo>
                  <a:pt x="46" y="116"/>
                </a:lnTo>
                <a:lnTo>
                  <a:pt x="46" y="120"/>
                </a:lnTo>
                <a:lnTo>
                  <a:pt x="45" y="122"/>
                </a:lnTo>
                <a:lnTo>
                  <a:pt x="45" y="124"/>
                </a:lnTo>
                <a:lnTo>
                  <a:pt x="46" y="124"/>
                </a:lnTo>
                <a:lnTo>
                  <a:pt x="47" y="125"/>
                </a:lnTo>
                <a:lnTo>
                  <a:pt x="46" y="126"/>
                </a:lnTo>
                <a:lnTo>
                  <a:pt x="45" y="127"/>
                </a:lnTo>
                <a:lnTo>
                  <a:pt x="45" y="127"/>
                </a:lnTo>
                <a:lnTo>
                  <a:pt x="50" y="138"/>
                </a:lnTo>
                <a:lnTo>
                  <a:pt x="52" y="149"/>
                </a:lnTo>
                <a:lnTo>
                  <a:pt x="52" y="161"/>
                </a:lnTo>
                <a:lnTo>
                  <a:pt x="50" y="171"/>
                </a:lnTo>
                <a:lnTo>
                  <a:pt x="42" y="180"/>
                </a:lnTo>
                <a:lnTo>
                  <a:pt x="42" y="181"/>
                </a:lnTo>
                <a:lnTo>
                  <a:pt x="42" y="180"/>
                </a:lnTo>
                <a:lnTo>
                  <a:pt x="42" y="175"/>
                </a:lnTo>
                <a:lnTo>
                  <a:pt x="42" y="172"/>
                </a:lnTo>
                <a:lnTo>
                  <a:pt x="42" y="171"/>
                </a:lnTo>
                <a:lnTo>
                  <a:pt x="42" y="171"/>
                </a:lnTo>
                <a:lnTo>
                  <a:pt x="41" y="172"/>
                </a:lnTo>
                <a:lnTo>
                  <a:pt x="41" y="175"/>
                </a:lnTo>
                <a:lnTo>
                  <a:pt x="39" y="179"/>
                </a:lnTo>
                <a:lnTo>
                  <a:pt x="37" y="182"/>
                </a:lnTo>
                <a:lnTo>
                  <a:pt x="36" y="185"/>
                </a:lnTo>
                <a:lnTo>
                  <a:pt x="34" y="185"/>
                </a:lnTo>
                <a:lnTo>
                  <a:pt x="34" y="185"/>
                </a:lnTo>
                <a:lnTo>
                  <a:pt x="33" y="173"/>
                </a:lnTo>
                <a:lnTo>
                  <a:pt x="33" y="170"/>
                </a:lnTo>
                <a:lnTo>
                  <a:pt x="33" y="168"/>
                </a:lnTo>
                <a:lnTo>
                  <a:pt x="32" y="167"/>
                </a:lnTo>
                <a:lnTo>
                  <a:pt x="32" y="168"/>
                </a:lnTo>
                <a:lnTo>
                  <a:pt x="32" y="171"/>
                </a:lnTo>
                <a:lnTo>
                  <a:pt x="32" y="179"/>
                </a:lnTo>
                <a:lnTo>
                  <a:pt x="30" y="179"/>
                </a:lnTo>
                <a:lnTo>
                  <a:pt x="30" y="180"/>
                </a:lnTo>
                <a:lnTo>
                  <a:pt x="30" y="179"/>
                </a:lnTo>
                <a:lnTo>
                  <a:pt x="29" y="175"/>
                </a:lnTo>
                <a:lnTo>
                  <a:pt x="29" y="172"/>
                </a:lnTo>
                <a:lnTo>
                  <a:pt x="28" y="172"/>
                </a:lnTo>
                <a:lnTo>
                  <a:pt x="28" y="172"/>
                </a:lnTo>
                <a:lnTo>
                  <a:pt x="28" y="175"/>
                </a:lnTo>
                <a:lnTo>
                  <a:pt x="28" y="180"/>
                </a:lnTo>
                <a:lnTo>
                  <a:pt x="28" y="181"/>
                </a:lnTo>
                <a:lnTo>
                  <a:pt x="28" y="181"/>
                </a:lnTo>
                <a:lnTo>
                  <a:pt x="19" y="170"/>
                </a:lnTo>
                <a:lnTo>
                  <a:pt x="16" y="157"/>
                </a:lnTo>
                <a:lnTo>
                  <a:pt x="19" y="141"/>
                </a:lnTo>
                <a:lnTo>
                  <a:pt x="25" y="127"/>
                </a:lnTo>
                <a:lnTo>
                  <a:pt x="25" y="126"/>
                </a:lnTo>
                <a:lnTo>
                  <a:pt x="24" y="126"/>
                </a:lnTo>
                <a:lnTo>
                  <a:pt x="24" y="124"/>
                </a:lnTo>
                <a:lnTo>
                  <a:pt x="24" y="122"/>
                </a:lnTo>
                <a:lnTo>
                  <a:pt x="25" y="122"/>
                </a:lnTo>
                <a:lnTo>
                  <a:pt x="27" y="121"/>
                </a:lnTo>
                <a:lnTo>
                  <a:pt x="25" y="118"/>
                </a:lnTo>
                <a:lnTo>
                  <a:pt x="25" y="116"/>
                </a:lnTo>
                <a:lnTo>
                  <a:pt x="25" y="113"/>
                </a:lnTo>
                <a:lnTo>
                  <a:pt x="25" y="112"/>
                </a:lnTo>
                <a:lnTo>
                  <a:pt x="27" y="110"/>
                </a:lnTo>
                <a:lnTo>
                  <a:pt x="28" y="108"/>
                </a:lnTo>
                <a:lnTo>
                  <a:pt x="30" y="108"/>
                </a:lnTo>
                <a:lnTo>
                  <a:pt x="30" y="110"/>
                </a:lnTo>
                <a:lnTo>
                  <a:pt x="32" y="108"/>
                </a:lnTo>
                <a:lnTo>
                  <a:pt x="33" y="108"/>
                </a:lnTo>
                <a:lnTo>
                  <a:pt x="33" y="70"/>
                </a:lnTo>
                <a:lnTo>
                  <a:pt x="32" y="67"/>
                </a:lnTo>
                <a:lnTo>
                  <a:pt x="30" y="66"/>
                </a:lnTo>
                <a:lnTo>
                  <a:pt x="2" y="55"/>
                </a:lnTo>
                <a:lnTo>
                  <a:pt x="1" y="53"/>
                </a:lnTo>
                <a:lnTo>
                  <a:pt x="0" y="52"/>
                </a:lnTo>
                <a:lnTo>
                  <a:pt x="0" y="50"/>
                </a:lnTo>
                <a:lnTo>
                  <a:pt x="1" y="47"/>
                </a:lnTo>
                <a:lnTo>
                  <a:pt x="4" y="46"/>
                </a:lnTo>
                <a:lnTo>
                  <a:pt x="159" y="0"/>
                </a:lnTo>
                <a:lnTo>
                  <a:pt x="163" y="0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微软雅黑" panose="020B0503020204020204" charset="-122"/>
            </a:endParaRPr>
          </a:p>
        </p:txBody>
      </p:sp>
      <p:sp>
        <p:nvSpPr>
          <p:cNvPr id="20" name="Freeform 381"/>
          <p:cNvSpPr>
            <a:spLocks noEditPoints="1"/>
          </p:cNvSpPr>
          <p:nvPr userDrawn="1"/>
        </p:nvSpPr>
        <p:spPr bwMode="auto">
          <a:xfrm rot="14941924">
            <a:off x="8362898" y="3498968"/>
            <a:ext cx="4181014" cy="4031692"/>
          </a:xfrm>
          <a:custGeom>
            <a:avLst/>
            <a:gdLst>
              <a:gd name="T0" fmla="*/ 138 w 280"/>
              <a:gd name="T1" fmla="*/ 237 h 270"/>
              <a:gd name="T2" fmla="*/ 165 w 280"/>
              <a:gd name="T3" fmla="*/ 210 h 270"/>
              <a:gd name="T4" fmla="*/ 73 w 280"/>
              <a:gd name="T5" fmla="*/ 210 h 270"/>
              <a:gd name="T6" fmla="*/ 61 w 280"/>
              <a:gd name="T7" fmla="*/ 237 h 270"/>
              <a:gd name="T8" fmla="*/ 133 w 280"/>
              <a:gd name="T9" fmla="*/ 243 h 270"/>
              <a:gd name="T10" fmla="*/ 101 w 280"/>
              <a:gd name="T11" fmla="*/ 207 h 270"/>
              <a:gd name="T12" fmla="*/ 181 w 280"/>
              <a:gd name="T13" fmla="*/ 207 h 270"/>
              <a:gd name="T14" fmla="*/ 147 w 280"/>
              <a:gd name="T15" fmla="*/ 242 h 270"/>
              <a:gd name="T16" fmla="*/ 202 w 280"/>
              <a:gd name="T17" fmla="*/ 253 h 270"/>
              <a:gd name="T18" fmla="*/ 202 w 280"/>
              <a:gd name="T19" fmla="*/ 219 h 270"/>
              <a:gd name="T20" fmla="*/ 222 w 280"/>
              <a:gd name="T21" fmla="*/ 200 h 270"/>
              <a:gd name="T22" fmla="*/ 64 w 280"/>
              <a:gd name="T23" fmla="*/ 166 h 270"/>
              <a:gd name="T24" fmla="*/ 79 w 280"/>
              <a:gd name="T25" fmla="*/ 197 h 270"/>
              <a:gd name="T26" fmla="*/ 71 w 280"/>
              <a:gd name="T27" fmla="*/ 156 h 270"/>
              <a:gd name="T28" fmla="*/ 184 w 280"/>
              <a:gd name="T29" fmla="*/ 196 h 270"/>
              <a:gd name="T30" fmla="*/ 221 w 280"/>
              <a:gd name="T31" fmla="*/ 191 h 270"/>
              <a:gd name="T32" fmla="*/ 230 w 280"/>
              <a:gd name="T33" fmla="*/ 100 h 270"/>
              <a:gd name="T34" fmla="*/ 214 w 280"/>
              <a:gd name="T35" fmla="*/ 148 h 270"/>
              <a:gd name="T36" fmla="*/ 248 w 280"/>
              <a:gd name="T37" fmla="*/ 177 h 270"/>
              <a:gd name="T38" fmla="*/ 231 w 280"/>
              <a:gd name="T39" fmla="*/ 101 h 270"/>
              <a:gd name="T40" fmla="*/ 14 w 280"/>
              <a:gd name="T41" fmla="*/ 137 h 270"/>
              <a:gd name="T42" fmla="*/ 38 w 280"/>
              <a:gd name="T43" fmla="*/ 171 h 270"/>
              <a:gd name="T44" fmla="*/ 61 w 280"/>
              <a:gd name="T45" fmla="*/ 156 h 270"/>
              <a:gd name="T46" fmla="*/ 51 w 280"/>
              <a:gd name="T47" fmla="*/ 101 h 270"/>
              <a:gd name="T48" fmla="*/ 179 w 280"/>
              <a:gd name="T49" fmla="*/ 133 h 270"/>
              <a:gd name="T50" fmla="*/ 111 w 280"/>
              <a:gd name="T51" fmla="*/ 160 h 270"/>
              <a:gd name="T52" fmla="*/ 139 w 280"/>
              <a:gd name="T53" fmla="*/ 94 h 270"/>
              <a:gd name="T54" fmla="*/ 208 w 280"/>
              <a:gd name="T55" fmla="*/ 133 h 270"/>
              <a:gd name="T56" fmla="*/ 221 w 280"/>
              <a:gd name="T57" fmla="*/ 97 h 270"/>
              <a:gd name="T58" fmla="*/ 60 w 280"/>
              <a:gd name="T59" fmla="*/ 96 h 270"/>
              <a:gd name="T60" fmla="*/ 69 w 280"/>
              <a:gd name="T61" fmla="*/ 133 h 270"/>
              <a:gd name="T62" fmla="*/ 93 w 280"/>
              <a:gd name="T63" fmla="*/ 87 h 270"/>
              <a:gd name="T64" fmla="*/ 87 w 280"/>
              <a:gd name="T65" fmla="*/ 114 h 270"/>
              <a:gd name="T66" fmla="*/ 105 w 280"/>
              <a:gd name="T67" fmla="*/ 201 h 270"/>
              <a:gd name="T68" fmla="*/ 174 w 280"/>
              <a:gd name="T69" fmla="*/ 201 h 270"/>
              <a:gd name="T70" fmla="*/ 191 w 280"/>
              <a:gd name="T71" fmla="*/ 114 h 270"/>
              <a:gd name="T72" fmla="*/ 139 w 280"/>
              <a:gd name="T73" fmla="*/ 50 h 270"/>
              <a:gd name="T74" fmla="*/ 116 w 280"/>
              <a:gd name="T75" fmla="*/ 78 h 270"/>
              <a:gd name="T76" fmla="*/ 142 w 280"/>
              <a:gd name="T77" fmla="*/ 50 h 270"/>
              <a:gd name="T78" fmla="*/ 147 w 280"/>
              <a:gd name="T79" fmla="*/ 46 h 270"/>
              <a:gd name="T80" fmla="*/ 181 w 280"/>
              <a:gd name="T81" fmla="*/ 81 h 270"/>
              <a:gd name="T82" fmla="*/ 222 w 280"/>
              <a:gd name="T83" fmla="*/ 71 h 270"/>
              <a:gd name="T84" fmla="*/ 200 w 280"/>
              <a:gd name="T85" fmla="*/ 50 h 270"/>
              <a:gd name="T86" fmla="*/ 97 w 280"/>
              <a:gd name="T87" fmla="*/ 30 h 270"/>
              <a:gd name="T88" fmla="*/ 57 w 280"/>
              <a:gd name="T89" fmla="*/ 87 h 270"/>
              <a:gd name="T90" fmla="*/ 103 w 280"/>
              <a:gd name="T91" fmla="*/ 78 h 270"/>
              <a:gd name="T92" fmla="*/ 131 w 280"/>
              <a:gd name="T93" fmla="*/ 42 h 270"/>
              <a:gd name="T94" fmla="*/ 222 w 280"/>
              <a:gd name="T95" fmla="*/ 21 h 270"/>
              <a:gd name="T96" fmla="*/ 230 w 280"/>
              <a:gd name="T97" fmla="*/ 91 h 270"/>
              <a:gd name="T98" fmla="*/ 276 w 280"/>
              <a:gd name="T99" fmla="*/ 159 h 270"/>
              <a:gd name="T100" fmla="*/ 231 w 280"/>
              <a:gd name="T101" fmla="*/ 207 h 270"/>
              <a:gd name="T102" fmla="*/ 245 w 280"/>
              <a:gd name="T103" fmla="*/ 243 h 270"/>
              <a:gd name="T104" fmla="*/ 206 w 280"/>
              <a:gd name="T105" fmla="*/ 266 h 270"/>
              <a:gd name="T106" fmla="*/ 138 w 280"/>
              <a:gd name="T107" fmla="*/ 248 h 270"/>
              <a:gd name="T108" fmla="*/ 51 w 280"/>
              <a:gd name="T109" fmla="*/ 239 h 270"/>
              <a:gd name="T110" fmla="*/ 29 w 280"/>
              <a:gd name="T111" fmla="*/ 187 h 270"/>
              <a:gd name="T112" fmla="*/ 2 w 280"/>
              <a:gd name="T113" fmla="*/ 129 h 270"/>
              <a:gd name="T114" fmla="*/ 48 w 280"/>
              <a:gd name="T115" fmla="*/ 67 h 270"/>
              <a:gd name="T116" fmla="*/ 119 w 280"/>
              <a:gd name="T117" fmla="*/ 26 h 270"/>
              <a:gd name="T118" fmla="*/ 172 w 280"/>
              <a:gd name="T119" fmla="*/ 21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80" h="270">
                <a:moveTo>
                  <a:pt x="116" y="209"/>
                </a:moveTo>
                <a:lnTo>
                  <a:pt x="115" y="209"/>
                </a:lnTo>
                <a:lnTo>
                  <a:pt x="114" y="211"/>
                </a:lnTo>
                <a:lnTo>
                  <a:pt x="114" y="212"/>
                </a:lnTo>
                <a:lnTo>
                  <a:pt x="126" y="226"/>
                </a:lnTo>
                <a:lnTo>
                  <a:pt x="138" y="237"/>
                </a:lnTo>
                <a:lnTo>
                  <a:pt x="139" y="238"/>
                </a:lnTo>
                <a:lnTo>
                  <a:pt x="142" y="237"/>
                </a:lnTo>
                <a:lnTo>
                  <a:pt x="153" y="226"/>
                </a:lnTo>
                <a:lnTo>
                  <a:pt x="165" y="212"/>
                </a:lnTo>
                <a:lnTo>
                  <a:pt x="166" y="211"/>
                </a:lnTo>
                <a:lnTo>
                  <a:pt x="165" y="210"/>
                </a:lnTo>
                <a:lnTo>
                  <a:pt x="163" y="209"/>
                </a:lnTo>
                <a:lnTo>
                  <a:pt x="116" y="209"/>
                </a:lnTo>
                <a:close/>
                <a:moveTo>
                  <a:pt x="79" y="203"/>
                </a:moveTo>
                <a:lnTo>
                  <a:pt x="77" y="203"/>
                </a:lnTo>
                <a:lnTo>
                  <a:pt x="75" y="205"/>
                </a:lnTo>
                <a:lnTo>
                  <a:pt x="73" y="210"/>
                </a:lnTo>
                <a:lnTo>
                  <a:pt x="69" y="212"/>
                </a:lnTo>
                <a:lnTo>
                  <a:pt x="64" y="215"/>
                </a:lnTo>
                <a:lnTo>
                  <a:pt x="59" y="217"/>
                </a:lnTo>
                <a:lnTo>
                  <a:pt x="57" y="219"/>
                </a:lnTo>
                <a:lnTo>
                  <a:pt x="57" y="220"/>
                </a:lnTo>
                <a:lnTo>
                  <a:pt x="61" y="237"/>
                </a:lnTo>
                <a:lnTo>
                  <a:pt x="70" y="248"/>
                </a:lnTo>
                <a:lnTo>
                  <a:pt x="82" y="256"/>
                </a:lnTo>
                <a:lnTo>
                  <a:pt x="97" y="258"/>
                </a:lnTo>
                <a:lnTo>
                  <a:pt x="114" y="254"/>
                </a:lnTo>
                <a:lnTo>
                  <a:pt x="131" y="244"/>
                </a:lnTo>
                <a:lnTo>
                  <a:pt x="133" y="243"/>
                </a:lnTo>
                <a:lnTo>
                  <a:pt x="133" y="242"/>
                </a:lnTo>
                <a:lnTo>
                  <a:pt x="131" y="240"/>
                </a:lnTo>
                <a:lnTo>
                  <a:pt x="119" y="228"/>
                </a:lnTo>
                <a:lnTo>
                  <a:pt x="106" y="211"/>
                </a:lnTo>
                <a:lnTo>
                  <a:pt x="103" y="209"/>
                </a:lnTo>
                <a:lnTo>
                  <a:pt x="101" y="207"/>
                </a:lnTo>
                <a:lnTo>
                  <a:pt x="98" y="207"/>
                </a:lnTo>
                <a:lnTo>
                  <a:pt x="88" y="206"/>
                </a:lnTo>
                <a:lnTo>
                  <a:pt x="79" y="203"/>
                </a:lnTo>
                <a:close/>
                <a:moveTo>
                  <a:pt x="220" y="198"/>
                </a:moveTo>
                <a:lnTo>
                  <a:pt x="202" y="203"/>
                </a:lnTo>
                <a:lnTo>
                  <a:pt x="181" y="207"/>
                </a:lnTo>
                <a:lnTo>
                  <a:pt x="179" y="207"/>
                </a:lnTo>
                <a:lnTo>
                  <a:pt x="176" y="209"/>
                </a:lnTo>
                <a:lnTo>
                  <a:pt x="174" y="211"/>
                </a:lnTo>
                <a:lnTo>
                  <a:pt x="161" y="228"/>
                </a:lnTo>
                <a:lnTo>
                  <a:pt x="148" y="240"/>
                </a:lnTo>
                <a:lnTo>
                  <a:pt x="147" y="242"/>
                </a:lnTo>
                <a:lnTo>
                  <a:pt x="147" y="243"/>
                </a:lnTo>
                <a:lnTo>
                  <a:pt x="148" y="244"/>
                </a:lnTo>
                <a:lnTo>
                  <a:pt x="163" y="253"/>
                </a:lnTo>
                <a:lnTo>
                  <a:pt x="177" y="257"/>
                </a:lnTo>
                <a:lnTo>
                  <a:pt x="191" y="257"/>
                </a:lnTo>
                <a:lnTo>
                  <a:pt x="202" y="253"/>
                </a:lnTo>
                <a:lnTo>
                  <a:pt x="203" y="252"/>
                </a:lnTo>
                <a:lnTo>
                  <a:pt x="204" y="251"/>
                </a:lnTo>
                <a:lnTo>
                  <a:pt x="203" y="249"/>
                </a:lnTo>
                <a:lnTo>
                  <a:pt x="198" y="239"/>
                </a:lnTo>
                <a:lnTo>
                  <a:pt x="198" y="228"/>
                </a:lnTo>
                <a:lnTo>
                  <a:pt x="202" y="219"/>
                </a:lnTo>
                <a:lnTo>
                  <a:pt x="209" y="211"/>
                </a:lnTo>
                <a:lnTo>
                  <a:pt x="221" y="207"/>
                </a:lnTo>
                <a:lnTo>
                  <a:pt x="222" y="206"/>
                </a:lnTo>
                <a:lnTo>
                  <a:pt x="223" y="205"/>
                </a:lnTo>
                <a:lnTo>
                  <a:pt x="222" y="201"/>
                </a:lnTo>
                <a:lnTo>
                  <a:pt x="222" y="200"/>
                </a:lnTo>
                <a:lnTo>
                  <a:pt x="221" y="198"/>
                </a:lnTo>
                <a:lnTo>
                  <a:pt x="220" y="198"/>
                </a:lnTo>
                <a:close/>
                <a:moveTo>
                  <a:pt x="69" y="155"/>
                </a:moveTo>
                <a:lnTo>
                  <a:pt x="68" y="155"/>
                </a:lnTo>
                <a:lnTo>
                  <a:pt x="68" y="156"/>
                </a:lnTo>
                <a:lnTo>
                  <a:pt x="64" y="166"/>
                </a:lnTo>
                <a:lnTo>
                  <a:pt x="64" y="168"/>
                </a:lnTo>
                <a:lnTo>
                  <a:pt x="65" y="170"/>
                </a:lnTo>
                <a:lnTo>
                  <a:pt x="73" y="177"/>
                </a:lnTo>
                <a:lnTo>
                  <a:pt x="78" y="186"/>
                </a:lnTo>
                <a:lnTo>
                  <a:pt x="79" y="196"/>
                </a:lnTo>
                <a:lnTo>
                  <a:pt x="79" y="197"/>
                </a:lnTo>
                <a:lnTo>
                  <a:pt x="80" y="198"/>
                </a:lnTo>
                <a:lnTo>
                  <a:pt x="93" y="201"/>
                </a:lnTo>
                <a:lnTo>
                  <a:pt x="94" y="200"/>
                </a:lnTo>
                <a:lnTo>
                  <a:pt x="96" y="198"/>
                </a:lnTo>
                <a:lnTo>
                  <a:pt x="96" y="196"/>
                </a:lnTo>
                <a:lnTo>
                  <a:pt x="71" y="156"/>
                </a:lnTo>
                <a:lnTo>
                  <a:pt x="70" y="155"/>
                </a:lnTo>
                <a:lnTo>
                  <a:pt x="69" y="155"/>
                </a:lnTo>
                <a:close/>
                <a:moveTo>
                  <a:pt x="209" y="155"/>
                </a:moveTo>
                <a:lnTo>
                  <a:pt x="208" y="155"/>
                </a:lnTo>
                <a:lnTo>
                  <a:pt x="207" y="156"/>
                </a:lnTo>
                <a:lnTo>
                  <a:pt x="184" y="196"/>
                </a:lnTo>
                <a:lnTo>
                  <a:pt x="184" y="198"/>
                </a:lnTo>
                <a:lnTo>
                  <a:pt x="185" y="200"/>
                </a:lnTo>
                <a:lnTo>
                  <a:pt x="186" y="201"/>
                </a:lnTo>
                <a:lnTo>
                  <a:pt x="204" y="197"/>
                </a:lnTo>
                <a:lnTo>
                  <a:pt x="220" y="192"/>
                </a:lnTo>
                <a:lnTo>
                  <a:pt x="221" y="191"/>
                </a:lnTo>
                <a:lnTo>
                  <a:pt x="221" y="189"/>
                </a:lnTo>
                <a:lnTo>
                  <a:pt x="218" y="173"/>
                </a:lnTo>
                <a:lnTo>
                  <a:pt x="212" y="156"/>
                </a:lnTo>
                <a:lnTo>
                  <a:pt x="211" y="155"/>
                </a:lnTo>
                <a:lnTo>
                  <a:pt x="209" y="155"/>
                </a:lnTo>
                <a:close/>
                <a:moveTo>
                  <a:pt x="230" y="100"/>
                </a:moveTo>
                <a:lnTo>
                  <a:pt x="229" y="101"/>
                </a:lnTo>
                <a:lnTo>
                  <a:pt x="227" y="103"/>
                </a:lnTo>
                <a:lnTo>
                  <a:pt x="222" y="120"/>
                </a:lnTo>
                <a:lnTo>
                  <a:pt x="214" y="140"/>
                </a:lnTo>
                <a:lnTo>
                  <a:pt x="214" y="143"/>
                </a:lnTo>
                <a:lnTo>
                  <a:pt x="214" y="148"/>
                </a:lnTo>
                <a:lnTo>
                  <a:pt x="222" y="168"/>
                </a:lnTo>
                <a:lnTo>
                  <a:pt x="227" y="186"/>
                </a:lnTo>
                <a:lnTo>
                  <a:pt x="229" y="187"/>
                </a:lnTo>
                <a:lnTo>
                  <a:pt x="230" y="187"/>
                </a:lnTo>
                <a:lnTo>
                  <a:pt x="231" y="187"/>
                </a:lnTo>
                <a:lnTo>
                  <a:pt x="248" y="177"/>
                </a:lnTo>
                <a:lnTo>
                  <a:pt x="259" y="164"/>
                </a:lnTo>
                <a:lnTo>
                  <a:pt x="266" y="151"/>
                </a:lnTo>
                <a:lnTo>
                  <a:pt x="266" y="137"/>
                </a:lnTo>
                <a:lnTo>
                  <a:pt x="259" y="124"/>
                </a:lnTo>
                <a:lnTo>
                  <a:pt x="249" y="111"/>
                </a:lnTo>
                <a:lnTo>
                  <a:pt x="231" y="101"/>
                </a:lnTo>
                <a:lnTo>
                  <a:pt x="230" y="100"/>
                </a:lnTo>
                <a:close/>
                <a:moveTo>
                  <a:pt x="50" y="100"/>
                </a:moveTo>
                <a:lnTo>
                  <a:pt x="48" y="100"/>
                </a:lnTo>
                <a:lnTo>
                  <a:pt x="31" y="111"/>
                </a:lnTo>
                <a:lnTo>
                  <a:pt x="19" y="124"/>
                </a:lnTo>
                <a:lnTo>
                  <a:pt x="14" y="137"/>
                </a:lnTo>
                <a:lnTo>
                  <a:pt x="14" y="151"/>
                </a:lnTo>
                <a:lnTo>
                  <a:pt x="19" y="164"/>
                </a:lnTo>
                <a:lnTo>
                  <a:pt x="31" y="177"/>
                </a:lnTo>
                <a:lnTo>
                  <a:pt x="33" y="177"/>
                </a:lnTo>
                <a:lnTo>
                  <a:pt x="34" y="175"/>
                </a:lnTo>
                <a:lnTo>
                  <a:pt x="38" y="171"/>
                </a:lnTo>
                <a:lnTo>
                  <a:pt x="43" y="169"/>
                </a:lnTo>
                <a:lnTo>
                  <a:pt x="48" y="168"/>
                </a:lnTo>
                <a:lnTo>
                  <a:pt x="55" y="168"/>
                </a:lnTo>
                <a:lnTo>
                  <a:pt x="56" y="166"/>
                </a:lnTo>
                <a:lnTo>
                  <a:pt x="57" y="165"/>
                </a:lnTo>
                <a:lnTo>
                  <a:pt x="61" y="156"/>
                </a:lnTo>
                <a:lnTo>
                  <a:pt x="64" y="148"/>
                </a:lnTo>
                <a:lnTo>
                  <a:pt x="65" y="143"/>
                </a:lnTo>
                <a:lnTo>
                  <a:pt x="64" y="140"/>
                </a:lnTo>
                <a:lnTo>
                  <a:pt x="57" y="120"/>
                </a:lnTo>
                <a:lnTo>
                  <a:pt x="52" y="103"/>
                </a:lnTo>
                <a:lnTo>
                  <a:pt x="51" y="101"/>
                </a:lnTo>
                <a:lnTo>
                  <a:pt x="50" y="100"/>
                </a:lnTo>
                <a:close/>
                <a:moveTo>
                  <a:pt x="139" y="94"/>
                </a:moveTo>
                <a:lnTo>
                  <a:pt x="154" y="96"/>
                </a:lnTo>
                <a:lnTo>
                  <a:pt x="167" y="105"/>
                </a:lnTo>
                <a:lnTo>
                  <a:pt x="175" y="118"/>
                </a:lnTo>
                <a:lnTo>
                  <a:pt x="179" y="133"/>
                </a:lnTo>
                <a:lnTo>
                  <a:pt x="175" y="148"/>
                </a:lnTo>
                <a:lnTo>
                  <a:pt x="167" y="160"/>
                </a:lnTo>
                <a:lnTo>
                  <a:pt x="154" y="169"/>
                </a:lnTo>
                <a:lnTo>
                  <a:pt x="139" y="171"/>
                </a:lnTo>
                <a:lnTo>
                  <a:pt x="124" y="169"/>
                </a:lnTo>
                <a:lnTo>
                  <a:pt x="111" y="160"/>
                </a:lnTo>
                <a:lnTo>
                  <a:pt x="102" y="148"/>
                </a:lnTo>
                <a:lnTo>
                  <a:pt x="100" y="133"/>
                </a:lnTo>
                <a:lnTo>
                  <a:pt x="102" y="118"/>
                </a:lnTo>
                <a:lnTo>
                  <a:pt x="111" y="105"/>
                </a:lnTo>
                <a:lnTo>
                  <a:pt x="124" y="96"/>
                </a:lnTo>
                <a:lnTo>
                  <a:pt x="139" y="94"/>
                </a:lnTo>
                <a:close/>
                <a:moveTo>
                  <a:pt x="186" y="87"/>
                </a:moveTo>
                <a:lnTo>
                  <a:pt x="185" y="87"/>
                </a:lnTo>
                <a:lnTo>
                  <a:pt x="184" y="88"/>
                </a:lnTo>
                <a:lnTo>
                  <a:pt x="184" y="91"/>
                </a:lnTo>
                <a:lnTo>
                  <a:pt x="207" y="132"/>
                </a:lnTo>
                <a:lnTo>
                  <a:pt x="208" y="133"/>
                </a:lnTo>
                <a:lnTo>
                  <a:pt x="209" y="133"/>
                </a:lnTo>
                <a:lnTo>
                  <a:pt x="211" y="132"/>
                </a:lnTo>
                <a:lnTo>
                  <a:pt x="212" y="131"/>
                </a:lnTo>
                <a:lnTo>
                  <a:pt x="217" y="114"/>
                </a:lnTo>
                <a:lnTo>
                  <a:pt x="221" y="99"/>
                </a:lnTo>
                <a:lnTo>
                  <a:pt x="221" y="97"/>
                </a:lnTo>
                <a:lnTo>
                  <a:pt x="220" y="95"/>
                </a:lnTo>
                <a:lnTo>
                  <a:pt x="204" y="91"/>
                </a:lnTo>
                <a:lnTo>
                  <a:pt x="186" y="87"/>
                </a:lnTo>
                <a:close/>
                <a:moveTo>
                  <a:pt x="93" y="87"/>
                </a:moveTo>
                <a:lnTo>
                  <a:pt x="75" y="91"/>
                </a:lnTo>
                <a:lnTo>
                  <a:pt x="60" y="96"/>
                </a:lnTo>
                <a:lnTo>
                  <a:pt x="59" y="96"/>
                </a:lnTo>
                <a:lnTo>
                  <a:pt x="57" y="99"/>
                </a:lnTo>
                <a:lnTo>
                  <a:pt x="61" y="114"/>
                </a:lnTo>
                <a:lnTo>
                  <a:pt x="68" y="132"/>
                </a:lnTo>
                <a:lnTo>
                  <a:pt x="68" y="132"/>
                </a:lnTo>
                <a:lnTo>
                  <a:pt x="69" y="133"/>
                </a:lnTo>
                <a:lnTo>
                  <a:pt x="70" y="133"/>
                </a:lnTo>
                <a:lnTo>
                  <a:pt x="71" y="132"/>
                </a:lnTo>
                <a:lnTo>
                  <a:pt x="96" y="91"/>
                </a:lnTo>
                <a:lnTo>
                  <a:pt x="96" y="88"/>
                </a:lnTo>
                <a:lnTo>
                  <a:pt x="94" y="87"/>
                </a:lnTo>
                <a:lnTo>
                  <a:pt x="93" y="87"/>
                </a:lnTo>
                <a:close/>
                <a:moveTo>
                  <a:pt x="139" y="83"/>
                </a:moveTo>
                <a:lnTo>
                  <a:pt x="111" y="85"/>
                </a:lnTo>
                <a:lnTo>
                  <a:pt x="108" y="86"/>
                </a:lnTo>
                <a:lnTo>
                  <a:pt x="105" y="87"/>
                </a:lnTo>
                <a:lnTo>
                  <a:pt x="102" y="90"/>
                </a:lnTo>
                <a:lnTo>
                  <a:pt x="87" y="114"/>
                </a:lnTo>
                <a:lnTo>
                  <a:pt x="74" y="138"/>
                </a:lnTo>
                <a:lnTo>
                  <a:pt x="73" y="143"/>
                </a:lnTo>
                <a:lnTo>
                  <a:pt x="74" y="148"/>
                </a:lnTo>
                <a:lnTo>
                  <a:pt x="87" y="174"/>
                </a:lnTo>
                <a:lnTo>
                  <a:pt x="102" y="198"/>
                </a:lnTo>
                <a:lnTo>
                  <a:pt x="105" y="201"/>
                </a:lnTo>
                <a:lnTo>
                  <a:pt x="108" y="202"/>
                </a:lnTo>
                <a:lnTo>
                  <a:pt x="111" y="202"/>
                </a:lnTo>
                <a:lnTo>
                  <a:pt x="139" y="203"/>
                </a:lnTo>
                <a:lnTo>
                  <a:pt x="168" y="202"/>
                </a:lnTo>
                <a:lnTo>
                  <a:pt x="171" y="202"/>
                </a:lnTo>
                <a:lnTo>
                  <a:pt x="174" y="201"/>
                </a:lnTo>
                <a:lnTo>
                  <a:pt x="176" y="198"/>
                </a:lnTo>
                <a:lnTo>
                  <a:pt x="191" y="174"/>
                </a:lnTo>
                <a:lnTo>
                  <a:pt x="204" y="148"/>
                </a:lnTo>
                <a:lnTo>
                  <a:pt x="206" y="143"/>
                </a:lnTo>
                <a:lnTo>
                  <a:pt x="204" y="138"/>
                </a:lnTo>
                <a:lnTo>
                  <a:pt x="191" y="114"/>
                </a:lnTo>
                <a:lnTo>
                  <a:pt x="176" y="90"/>
                </a:lnTo>
                <a:lnTo>
                  <a:pt x="174" y="87"/>
                </a:lnTo>
                <a:lnTo>
                  <a:pt x="171" y="86"/>
                </a:lnTo>
                <a:lnTo>
                  <a:pt x="168" y="85"/>
                </a:lnTo>
                <a:lnTo>
                  <a:pt x="139" y="83"/>
                </a:lnTo>
                <a:close/>
                <a:moveTo>
                  <a:pt x="139" y="50"/>
                </a:moveTo>
                <a:lnTo>
                  <a:pt x="138" y="50"/>
                </a:lnTo>
                <a:lnTo>
                  <a:pt x="126" y="62"/>
                </a:lnTo>
                <a:lnTo>
                  <a:pt x="114" y="74"/>
                </a:lnTo>
                <a:lnTo>
                  <a:pt x="114" y="77"/>
                </a:lnTo>
                <a:lnTo>
                  <a:pt x="115" y="78"/>
                </a:lnTo>
                <a:lnTo>
                  <a:pt x="116" y="78"/>
                </a:lnTo>
                <a:lnTo>
                  <a:pt x="163" y="80"/>
                </a:lnTo>
                <a:lnTo>
                  <a:pt x="165" y="78"/>
                </a:lnTo>
                <a:lnTo>
                  <a:pt x="166" y="77"/>
                </a:lnTo>
                <a:lnTo>
                  <a:pt x="165" y="74"/>
                </a:lnTo>
                <a:lnTo>
                  <a:pt x="153" y="62"/>
                </a:lnTo>
                <a:lnTo>
                  <a:pt x="142" y="50"/>
                </a:lnTo>
                <a:lnTo>
                  <a:pt x="139" y="50"/>
                </a:lnTo>
                <a:close/>
                <a:moveTo>
                  <a:pt x="170" y="32"/>
                </a:moveTo>
                <a:lnTo>
                  <a:pt x="160" y="36"/>
                </a:lnTo>
                <a:lnTo>
                  <a:pt x="148" y="42"/>
                </a:lnTo>
                <a:lnTo>
                  <a:pt x="147" y="44"/>
                </a:lnTo>
                <a:lnTo>
                  <a:pt x="147" y="46"/>
                </a:lnTo>
                <a:lnTo>
                  <a:pt x="148" y="48"/>
                </a:lnTo>
                <a:lnTo>
                  <a:pt x="161" y="60"/>
                </a:lnTo>
                <a:lnTo>
                  <a:pt x="174" y="76"/>
                </a:lnTo>
                <a:lnTo>
                  <a:pt x="176" y="78"/>
                </a:lnTo>
                <a:lnTo>
                  <a:pt x="179" y="80"/>
                </a:lnTo>
                <a:lnTo>
                  <a:pt x="181" y="81"/>
                </a:lnTo>
                <a:lnTo>
                  <a:pt x="202" y="83"/>
                </a:lnTo>
                <a:lnTo>
                  <a:pt x="218" y="88"/>
                </a:lnTo>
                <a:lnTo>
                  <a:pt x="221" y="88"/>
                </a:lnTo>
                <a:lnTo>
                  <a:pt x="222" y="87"/>
                </a:lnTo>
                <a:lnTo>
                  <a:pt x="222" y="86"/>
                </a:lnTo>
                <a:lnTo>
                  <a:pt x="222" y="71"/>
                </a:lnTo>
                <a:lnTo>
                  <a:pt x="220" y="58"/>
                </a:lnTo>
                <a:lnTo>
                  <a:pt x="216" y="46"/>
                </a:lnTo>
                <a:lnTo>
                  <a:pt x="214" y="46"/>
                </a:lnTo>
                <a:lnTo>
                  <a:pt x="213" y="45"/>
                </a:lnTo>
                <a:lnTo>
                  <a:pt x="212" y="46"/>
                </a:lnTo>
                <a:lnTo>
                  <a:pt x="200" y="50"/>
                </a:lnTo>
                <a:lnTo>
                  <a:pt x="189" y="49"/>
                </a:lnTo>
                <a:lnTo>
                  <a:pt x="180" y="44"/>
                </a:lnTo>
                <a:lnTo>
                  <a:pt x="174" y="34"/>
                </a:lnTo>
                <a:lnTo>
                  <a:pt x="172" y="32"/>
                </a:lnTo>
                <a:lnTo>
                  <a:pt x="170" y="32"/>
                </a:lnTo>
                <a:close/>
                <a:moveTo>
                  <a:pt x="97" y="30"/>
                </a:moveTo>
                <a:lnTo>
                  <a:pt x="83" y="31"/>
                </a:lnTo>
                <a:lnTo>
                  <a:pt x="70" y="39"/>
                </a:lnTo>
                <a:lnTo>
                  <a:pt x="62" y="50"/>
                </a:lnTo>
                <a:lnTo>
                  <a:pt x="57" y="65"/>
                </a:lnTo>
                <a:lnTo>
                  <a:pt x="56" y="86"/>
                </a:lnTo>
                <a:lnTo>
                  <a:pt x="57" y="87"/>
                </a:lnTo>
                <a:lnTo>
                  <a:pt x="59" y="88"/>
                </a:lnTo>
                <a:lnTo>
                  <a:pt x="60" y="88"/>
                </a:lnTo>
                <a:lnTo>
                  <a:pt x="78" y="83"/>
                </a:lnTo>
                <a:lnTo>
                  <a:pt x="98" y="81"/>
                </a:lnTo>
                <a:lnTo>
                  <a:pt x="101" y="80"/>
                </a:lnTo>
                <a:lnTo>
                  <a:pt x="103" y="78"/>
                </a:lnTo>
                <a:lnTo>
                  <a:pt x="106" y="76"/>
                </a:lnTo>
                <a:lnTo>
                  <a:pt x="119" y="60"/>
                </a:lnTo>
                <a:lnTo>
                  <a:pt x="131" y="48"/>
                </a:lnTo>
                <a:lnTo>
                  <a:pt x="133" y="46"/>
                </a:lnTo>
                <a:lnTo>
                  <a:pt x="133" y="44"/>
                </a:lnTo>
                <a:lnTo>
                  <a:pt x="131" y="42"/>
                </a:lnTo>
                <a:lnTo>
                  <a:pt x="114" y="34"/>
                </a:lnTo>
                <a:lnTo>
                  <a:pt x="97" y="30"/>
                </a:lnTo>
                <a:close/>
                <a:moveTo>
                  <a:pt x="197" y="0"/>
                </a:moveTo>
                <a:lnTo>
                  <a:pt x="209" y="3"/>
                </a:lnTo>
                <a:lnTo>
                  <a:pt x="217" y="11"/>
                </a:lnTo>
                <a:lnTo>
                  <a:pt x="222" y="21"/>
                </a:lnTo>
                <a:lnTo>
                  <a:pt x="221" y="32"/>
                </a:lnTo>
                <a:lnTo>
                  <a:pt x="222" y="35"/>
                </a:lnTo>
                <a:lnTo>
                  <a:pt x="229" y="49"/>
                </a:lnTo>
                <a:lnTo>
                  <a:pt x="231" y="67"/>
                </a:lnTo>
                <a:lnTo>
                  <a:pt x="230" y="90"/>
                </a:lnTo>
                <a:lnTo>
                  <a:pt x="230" y="91"/>
                </a:lnTo>
                <a:lnTo>
                  <a:pt x="231" y="92"/>
                </a:lnTo>
                <a:lnTo>
                  <a:pt x="253" y="104"/>
                </a:lnTo>
                <a:lnTo>
                  <a:pt x="267" y="115"/>
                </a:lnTo>
                <a:lnTo>
                  <a:pt x="276" y="129"/>
                </a:lnTo>
                <a:lnTo>
                  <a:pt x="280" y="143"/>
                </a:lnTo>
                <a:lnTo>
                  <a:pt x="276" y="159"/>
                </a:lnTo>
                <a:lnTo>
                  <a:pt x="267" y="171"/>
                </a:lnTo>
                <a:lnTo>
                  <a:pt x="252" y="184"/>
                </a:lnTo>
                <a:lnTo>
                  <a:pt x="231" y="194"/>
                </a:lnTo>
                <a:lnTo>
                  <a:pt x="230" y="196"/>
                </a:lnTo>
                <a:lnTo>
                  <a:pt x="230" y="197"/>
                </a:lnTo>
                <a:lnTo>
                  <a:pt x="231" y="207"/>
                </a:lnTo>
                <a:lnTo>
                  <a:pt x="231" y="209"/>
                </a:lnTo>
                <a:lnTo>
                  <a:pt x="232" y="209"/>
                </a:lnTo>
                <a:lnTo>
                  <a:pt x="240" y="215"/>
                </a:lnTo>
                <a:lnTo>
                  <a:pt x="246" y="223"/>
                </a:lnTo>
                <a:lnTo>
                  <a:pt x="248" y="233"/>
                </a:lnTo>
                <a:lnTo>
                  <a:pt x="245" y="243"/>
                </a:lnTo>
                <a:lnTo>
                  <a:pt x="239" y="252"/>
                </a:lnTo>
                <a:lnTo>
                  <a:pt x="230" y="257"/>
                </a:lnTo>
                <a:lnTo>
                  <a:pt x="220" y="257"/>
                </a:lnTo>
                <a:lnTo>
                  <a:pt x="218" y="258"/>
                </a:lnTo>
                <a:lnTo>
                  <a:pt x="217" y="258"/>
                </a:lnTo>
                <a:lnTo>
                  <a:pt x="206" y="266"/>
                </a:lnTo>
                <a:lnTo>
                  <a:pt x="193" y="270"/>
                </a:lnTo>
                <a:lnTo>
                  <a:pt x="177" y="267"/>
                </a:lnTo>
                <a:lnTo>
                  <a:pt x="160" y="261"/>
                </a:lnTo>
                <a:lnTo>
                  <a:pt x="142" y="248"/>
                </a:lnTo>
                <a:lnTo>
                  <a:pt x="139" y="248"/>
                </a:lnTo>
                <a:lnTo>
                  <a:pt x="138" y="248"/>
                </a:lnTo>
                <a:lnTo>
                  <a:pt x="119" y="262"/>
                </a:lnTo>
                <a:lnTo>
                  <a:pt x="100" y="269"/>
                </a:lnTo>
                <a:lnTo>
                  <a:pt x="83" y="269"/>
                </a:lnTo>
                <a:lnTo>
                  <a:pt x="69" y="265"/>
                </a:lnTo>
                <a:lnTo>
                  <a:pt x="59" y="254"/>
                </a:lnTo>
                <a:lnTo>
                  <a:pt x="51" y="239"/>
                </a:lnTo>
                <a:lnTo>
                  <a:pt x="48" y="219"/>
                </a:lnTo>
                <a:lnTo>
                  <a:pt x="47" y="217"/>
                </a:lnTo>
                <a:lnTo>
                  <a:pt x="46" y="216"/>
                </a:lnTo>
                <a:lnTo>
                  <a:pt x="36" y="210"/>
                </a:lnTo>
                <a:lnTo>
                  <a:pt x="29" y="200"/>
                </a:lnTo>
                <a:lnTo>
                  <a:pt x="29" y="187"/>
                </a:lnTo>
                <a:lnTo>
                  <a:pt x="29" y="186"/>
                </a:lnTo>
                <a:lnTo>
                  <a:pt x="28" y="184"/>
                </a:lnTo>
                <a:lnTo>
                  <a:pt x="13" y="173"/>
                </a:lnTo>
                <a:lnTo>
                  <a:pt x="4" y="159"/>
                </a:lnTo>
                <a:lnTo>
                  <a:pt x="0" y="145"/>
                </a:lnTo>
                <a:lnTo>
                  <a:pt x="2" y="129"/>
                </a:lnTo>
                <a:lnTo>
                  <a:pt x="11" y="115"/>
                </a:lnTo>
                <a:lnTo>
                  <a:pt x="27" y="104"/>
                </a:lnTo>
                <a:lnTo>
                  <a:pt x="48" y="92"/>
                </a:lnTo>
                <a:lnTo>
                  <a:pt x="50" y="91"/>
                </a:lnTo>
                <a:lnTo>
                  <a:pt x="50" y="90"/>
                </a:lnTo>
                <a:lnTo>
                  <a:pt x="48" y="67"/>
                </a:lnTo>
                <a:lnTo>
                  <a:pt x="51" y="48"/>
                </a:lnTo>
                <a:lnTo>
                  <a:pt x="59" y="32"/>
                </a:lnTo>
                <a:lnTo>
                  <a:pt x="70" y="23"/>
                </a:lnTo>
                <a:lnTo>
                  <a:pt x="84" y="18"/>
                </a:lnTo>
                <a:lnTo>
                  <a:pt x="100" y="19"/>
                </a:lnTo>
                <a:lnTo>
                  <a:pt x="119" y="26"/>
                </a:lnTo>
                <a:lnTo>
                  <a:pt x="138" y="39"/>
                </a:lnTo>
                <a:lnTo>
                  <a:pt x="139" y="40"/>
                </a:lnTo>
                <a:lnTo>
                  <a:pt x="142" y="39"/>
                </a:lnTo>
                <a:lnTo>
                  <a:pt x="156" y="28"/>
                </a:lnTo>
                <a:lnTo>
                  <a:pt x="171" y="22"/>
                </a:lnTo>
                <a:lnTo>
                  <a:pt x="172" y="21"/>
                </a:lnTo>
                <a:lnTo>
                  <a:pt x="172" y="19"/>
                </a:lnTo>
                <a:lnTo>
                  <a:pt x="177" y="9"/>
                </a:lnTo>
                <a:lnTo>
                  <a:pt x="186" y="3"/>
                </a:lnTo>
                <a:lnTo>
                  <a:pt x="197" y="0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微软雅黑" panose="020B0503020204020204" charset="-122"/>
            </a:endParaRPr>
          </a:p>
        </p:txBody>
      </p:sp>
      <p:sp>
        <p:nvSpPr>
          <p:cNvPr id="21" name="Freeform 345"/>
          <p:cNvSpPr>
            <a:spLocks noEditPoints="1"/>
          </p:cNvSpPr>
          <p:nvPr userDrawn="1"/>
        </p:nvSpPr>
        <p:spPr bwMode="auto">
          <a:xfrm rot="19951744">
            <a:off x="485337" y="1535222"/>
            <a:ext cx="2166226" cy="3066048"/>
          </a:xfrm>
          <a:custGeom>
            <a:avLst/>
            <a:gdLst>
              <a:gd name="T0" fmla="*/ 190 w 195"/>
              <a:gd name="T1" fmla="*/ 163 h 276"/>
              <a:gd name="T2" fmla="*/ 195 w 195"/>
              <a:gd name="T3" fmla="*/ 174 h 276"/>
              <a:gd name="T4" fmla="*/ 192 w 195"/>
              <a:gd name="T5" fmla="*/ 180 h 276"/>
              <a:gd name="T6" fmla="*/ 105 w 195"/>
              <a:gd name="T7" fmla="*/ 212 h 276"/>
              <a:gd name="T8" fmla="*/ 98 w 195"/>
              <a:gd name="T9" fmla="*/ 202 h 276"/>
              <a:gd name="T10" fmla="*/ 101 w 195"/>
              <a:gd name="T11" fmla="*/ 195 h 276"/>
              <a:gd name="T12" fmla="*/ 187 w 195"/>
              <a:gd name="T13" fmla="*/ 160 h 276"/>
              <a:gd name="T14" fmla="*/ 20 w 195"/>
              <a:gd name="T15" fmla="*/ 147 h 276"/>
              <a:gd name="T16" fmla="*/ 15 w 195"/>
              <a:gd name="T17" fmla="*/ 157 h 276"/>
              <a:gd name="T18" fmla="*/ 20 w 195"/>
              <a:gd name="T19" fmla="*/ 168 h 276"/>
              <a:gd name="T20" fmla="*/ 32 w 195"/>
              <a:gd name="T21" fmla="*/ 169 h 276"/>
              <a:gd name="T22" fmla="*/ 40 w 195"/>
              <a:gd name="T23" fmla="*/ 161 h 276"/>
              <a:gd name="T24" fmla="*/ 37 w 195"/>
              <a:gd name="T25" fmla="*/ 150 h 276"/>
              <a:gd name="T26" fmla="*/ 27 w 195"/>
              <a:gd name="T27" fmla="*/ 145 h 276"/>
              <a:gd name="T28" fmla="*/ 102 w 195"/>
              <a:gd name="T29" fmla="*/ 2 h 276"/>
              <a:gd name="T30" fmla="*/ 105 w 195"/>
              <a:gd name="T31" fmla="*/ 12 h 276"/>
              <a:gd name="T32" fmla="*/ 100 w 195"/>
              <a:gd name="T33" fmla="*/ 14 h 276"/>
              <a:gd name="T34" fmla="*/ 151 w 195"/>
              <a:gd name="T35" fmla="*/ 146 h 276"/>
              <a:gd name="T36" fmla="*/ 148 w 195"/>
              <a:gd name="T37" fmla="*/ 149 h 276"/>
              <a:gd name="T38" fmla="*/ 147 w 195"/>
              <a:gd name="T39" fmla="*/ 151 h 276"/>
              <a:gd name="T40" fmla="*/ 148 w 195"/>
              <a:gd name="T41" fmla="*/ 160 h 276"/>
              <a:gd name="T42" fmla="*/ 144 w 195"/>
              <a:gd name="T43" fmla="*/ 166 h 276"/>
              <a:gd name="T44" fmla="*/ 129 w 195"/>
              <a:gd name="T45" fmla="*/ 169 h 276"/>
              <a:gd name="T46" fmla="*/ 124 w 195"/>
              <a:gd name="T47" fmla="*/ 161 h 276"/>
              <a:gd name="T48" fmla="*/ 120 w 195"/>
              <a:gd name="T49" fmla="*/ 160 h 276"/>
              <a:gd name="T50" fmla="*/ 118 w 195"/>
              <a:gd name="T51" fmla="*/ 160 h 276"/>
              <a:gd name="T52" fmla="*/ 91 w 195"/>
              <a:gd name="T53" fmla="*/ 97 h 276"/>
              <a:gd name="T54" fmla="*/ 84 w 195"/>
              <a:gd name="T55" fmla="*/ 97 h 276"/>
              <a:gd name="T56" fmla="*/ 52 w 195"/>
              <a:gd name="T57" fmla="*/ 136 h 276"/>
              <a:gd name="T58" fmla="*/ 55 w 195"/>
              <a:gd name="T59" fmla="*/ 151 h 276"/>
              <a:gd name="T60" fmla="*/ 52 w 195"/>
              <a:gd name="T61" fmla="*/ 170 h 276"/>
              <a:gd name="T62" fmla="*/ 46 w 195"/>
              <a:gd name="T63" fmla="*/ 180 h 276"/>
              <a:gd name="T64" fmla="*/ 59 w 195"/>
              <a:gd name="T65" fmla="*/ 216 h 276"/>
              <a:gd name="T66" fmla="*/ 87 w 195"/>
              <a:gd name="T67" fmla="*/ 243 h 276"/>
              <a:gd name="T68" fmla="*/ 185 w 195"/>
              <a:gd name="T69" fmla="*/ 244 h 276"/>
              <a:gd name="T70" fmla="*/ 193 w 195"/>
              <a:gd name="T71" fmla="*/ 256 h 276"/>
              <a:gd name="T72" fmla="*/ 189 w 195"/>
              <a:gd name="T73" fmla="*/ 274 h 276"/>
              <a:gd name="T74" fmla="*/ 22 w 195"/>
              <a:gd name="T75" fmla="*/ 276 h 276"/>
              <a:gd name="T76" fmla="*/ 12 w 195"/>
              <a:gd name="T77" fmla="*/ 270 h 276"/>
              <a:gd name="T78" fmla="*/ 12 w 195"/>
              <a:gd name="T79" fmla="*/ 251 h 276"/>
              <a:gd name="T80" fmla="*/ 22 w 195"/>
              <a:gd name="T81" fmla="*/ 244 h 276"/>
              <a:gd name="T82" fmla="*/ 29 w 195"/>
              <a:gd name="T83" fmla="*/ 241 h 276"/>
              <a:gd name="T84" fmla="*/ 17 w 195"/>
              <a:gd name="T85" fmla="*/ 210 h 276"/>
              <a:gd name="T86" fmla="*/ 8 w 195"/>
              <a:gd name="T87" fmla="*/ 177 h 276"/>
              <a:gd name="T88" fmla="*/ 0 w 195"/>
              <a:gd name="T89" fmla="*/ 157 h 276"/>
              <a:gd name="T90" fmla="*/ 15 w 195"/>
              <a:gd name="T91" fmla="*/ 131 h 276"/>
              <a:gd name="T92" fmla="*/ 38 w 195"/>
              <a:gd name="T93" fmla="*/ 91 h 276"/>
              <a:gd name="T94" fmla="*/ 75 w 195"/>
              <a:gd name="T95" fmla="*/ 62 h 276"/>
              <a:gd name="T96" fmla="*/ 65 w 195"/>
              <a:gd name="T97" fmla="*/ 31 h 276"/>
              <a:gd name="T98" fmla="*/ 61 w 195"/>
              <a:gd name="T99" fmla="*/ 30 h 276"/>
              <a:gd name="T100" fmla="*/ 56 w 195"/>
              <a:gd name="T101" fmla="*/ 31 h 276"/>
              <a:gd name="T102" fmla="*/ 52 w 195"/>
              <a:gd name="T103" fmla="*/ 20 h 276"/>
              <a:gd name="T104" fmla="*/ 59 w 195"/>
              <a:gd name="T105" fmla="*/ 16 h 276"/>
              <a:gd name="T106" fmla="*/ 101 w 195"/>
              <a:gd name="T107" fmla="*/ 0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95" h="276">
                <a:moveTo>
                  <a:pt x="187" y="160"/>
                </a:moveTo>
                <a:lnTo>
                  <a:pt x="189" y="161"/>
                </a:lnTo>
                <a:lnTo>
                  <a:pt x="190" y="163"/>
                </a:lnTo>
                <a:lnTo>
                  <a:pt x="193" y="165"/>
                </a:lnTo>
                <a:lnTo>
                  <a:pt x="195" y="172"/>
                </a:lnTo>
                <a:lnTo>
                  <a:pt x="195" y="174"/>
                </a:lnTo>
                <a:lnTo>
                  <a:pt x="195" y="177"/>
                </a:lnTo>
                <a:lnTo>
                  <a:pt x="193" y="178"/>
                </a:lnTo>
                <a:lnTo>
                  <a:pt x="192" y="180"/>
                </a:lnTo>
                <a:lnTo>
                  <a:pt x="110" y="212"/>
                </a:lnTo>
                <a:lnTo>
                  <a:pt x="107" y="212"/>
                </a:lnTo>
                <a:lnTo>
                  <a:pt x="105" y="212"/>
                </a:lnTo>
                <a:lnTo>
                  <a:pt x="103" y="211"/>
                </a:lnTo>
                <a:lnTo>
                  <a:pt x="101" y="209"/>
                </a:lnTo>
                <a:lnTo>
                  <a:pt x="98" y="202"/>
                </a:lnTo>
                <a:lnTo>
                  <a:pt x="98" y="200"/>
                </a:lnTo>
                <a:lnTo>
                  <a:pt x="98" y="197"/>
                </a:lnTo>
                <a:lnTo>
                  <a:pt x="101" y="195"/>
                </a:lnTo>
                <a:lnTo>
                  <a:pt x="102" y="193"/>
                </a:lnTo>
                <a:lnTo>
                  <a:pt x="184" y="161"/>
                </a:lnTo>
                <a:lnTo>
                  <a:pt x="187" y="160"/>
                </a:lnTo>
                <a:close/>
                <a:moveTo>
                  <a:pt x="27" y="145"/>
                </a:moveTo>
                <a:lnTo>
                  <a:pt x="23" y="145"/>
                </a:lnTo>
                <a:lnTo>
                  <a:pt x="20" y="147"/>
                </a:lnTo>
                <a:lnTo>
                  <a:pt x="17" y="150"/>
                </a:lnTo>
                <a:lnTo>
                  <a:pt x="15" y="154"/>
                </a:lnTo>
                <a:lnTo>
                  <a:pt x="15" y="157"/>
                </a:lnTo>
                <a:lnTo>
                  <a:pt x="15" y="161"/>
                </a:lnTo>
                <a:lnTo>
                  <a:pt x="17" y="165"/>
                </a:lnTo>
                <a:lnTo>
                  <a:pt x="20" y="168"/>
                </a:lnTo>
                <a:lnTo>
                  <a:pt x="23" y="169"/>
                </a:lnTo>
                <a:lnTo>
                  <a:pt x="27" y="170"/>
                </a:lnTo>
                <a:lnTo>
                  <a:pt x="32" y="169"/>
                </a:lnTo>
                <a:lnTo>
                  <a:pt x="35" y="168"/>
                </a:lnTo>
                <a:lnTo>
                  <a:pt x="37" y="165"/>
                </a:lnTo>
                <a:lnTo>
                  <a:pt x="40" y="161"/>
                </a:lnTo>
                <a:lnTo>
                  <a:pt x="40" y="157"/>
                </a:lnTo>
                <a:lnTo>
                  <a:pt x="40" y="154"/>
                </a:lnTo>
                <a:lnTo>
                  <a:pt x="37" y="150"/>
                </a:lnTo>
                <a:lnTo>
                  <a:pt x="35" y="147"/>
                </a:lnTo>
                <a:lnTo>
                  <a:pt x="32" y="145"/>
                </a:lnTo>
                <a:lnTo>
                  <a:pt x="27" y="145"/>
                </a:lnTo>
                <a:close/>
                <a:moveTo>
                  <a:pt x="101" y="0"/>
                </a:moveTo>
                <a:lnTo>
                  <a:pt x="102" y="0"/>
                </a:lnTo>
                <a:lnTo>
                  <a:pt x="102" y="2"/>
                </a:lnTo>
                <a:lnTo>
                  <a:pt x="106" y="9"/>
                </a:lnTo>
                <a:lnTo>
                  <a:pt x="106" y="11"/>
                </a:lnTo>
                <a:lnTo>
                  <a:pt x="105" y="12"/>
                </a:lnTo>
                <a:lnTo>
                  <a:pt x="103" y="13"/>
                </a:lnTo>
                <a:lnTo>
                  <a:pt x="101" y="14"/>
                </a:lnTo>
                <a:lnTo>
                  <a:pt x="100" y="14"/>
                </a:lnTo>
                <a:lnTo>
                  <a:pt x="100" y="16"/>
                </a:lnTo>
                <a:lnTo>
                  <a:pt x="100" y="18"/>
                </a:lnTo>
                <a:lnTo>
                  <a:pt x="151" y="146"/>
                </a:lnTo>
                <a:lnTo>
                  <a:pt x="151" y="147"/>
                </a:lnTo>
                <a:lnTo>
                  <a:pt x="149" y="149"/>
                </a:lnTo>
                <a:lnTo>
                  <a:pt x="148" y="149"/>
                </a:lnTo>
                <a:lnTo>
                  <a:pt x="148" y="150"/>
                </a:lnTo>
                <a:lnTo>
                  <a:pt x="147" y="150"/>
                </a:lnTo>
                <a:lnTo>
                  <a:pt x="147" y="151"/>
                </a:lnTo>
                <a:lnTo>
                  <a:pt x="147" y="152"/>
                </a:lnTo>
                <a:lnTo>
                  <a:pt x="148" y="157"/>
                </a:lnTo>
                <a:lnTo>
                  <a:pt x="148" y="160"/>
                </a:lnTo>
                <a:lnTo>
                  <a:pt x="148" y="163"/>
                </a:lnTo>
                <a:lnTo>
                  <a:pt x="147" y="164"/>
                </a:lnTo>
                <a:lnTo>
                  <a:pt x="144" y="166"/>
                </a:lnTo>
                <a:lnTo>
                  <a:pt x="134" y="169"/>
                </a:lnTo>
                <a:lnTo>
                  <a:pt x="132" y="170"/>
                </a:lnTo>
                <a:lnTo>
                  <a:pt x="129" y="169"/>
                </a:lnTo>
                <a:lnTo>
                  <a:pt x="128" y="168"/>
                </a:lnTo>
                <a:lnTo>
                  <a:pt x="125" y="165"/>
                </a:lnTo>
                <a:lnTo>
                  <a:pt x="124" y="161"/>
                </a:lnTo>
                <a:lnTo>
                  <a:pt x="124" y="161"/>
                </a:lnTo>
                <a:lnTo>
                  <a:pt x="123" y="160"/>
                </a:lnTo>
                <a:lnTo>
                  <a:pt x="120" y="160"/>
                </a:lnTo>
                <a:lnTo>
                  <a:pt x="120" y="160"/>
                </a:lnTo>
                <a:lnTo>
                  <a:pt x="119" y="161"/>
                </a:lnTo>
                <a:lnTo>
                  <a:pt x="118" y="160"/>
                </a:lnTo>
                <a:lnTo>
                  <a:pt x="116" y="159"/>
                </a:lnTo>
                <a:lnTo>
                  <a:pt x="93" y="100"/>
                </a:lnTo>
                <a:lnTo>
                  <a:pt x="91" y="97"/>
                </a:lnTo>
                <a:lnTo>
                  <a:pt x="89" y="96"/>
                </a:lnTo>
                <a:lnTo>
                  <a:pt x="87" y="96"/>
                </a:lnTo>
                <a:lnTo>
                  <a:pt x="84" y="97"/>
                </a:lnTo>
                <a:lnTo>
                  <a:pt x="70" y="108"/>
                </a:lnTo>
                <a:lnTo>
                  <a:pt x="60" y="120"/>
                </a:lnTo>
                <a:lnTo>
                  <a:pt x="52" y="136"/>
                </a:lnTo>
                <a:lnTo>
                  <a:pt x="51" y="140"/>
                </a:lnTo>
                <a:lnTo>
                  <a:pt x="52" y="145"/>
                </a:lnTo>
                <a:lnTo>
                  <a:pt x="55" y="151"/>
                </a:lnTo>
                <a:lnTo>
                  <a:pt x="55" y="157"/>
                </a:lnTo>
                <a:lnTo>
                  <a:pt x="55" y="164"/>
                </a:lnTo>
                <a:lnTo>
                  <a:pt x="52" y="170"/>
                </a:lnTo>
                <a:lnTo>
                  <a:pt x="49" y="175"/>
                </a:lnTo>
                <a:lnTo>
                  <a:pt x="47" y="178"/>
                </a:lnTo>
                <a:lnTo>
                  <a:pt x="46" y="180"/>
                </a:lnTo>
                <a:lnTo>
                  <a:pt x="46" y="184"/>
                </a:lnTo>
                <a:lnTo>
                  <a:pt x="51" y="201"/>
                </a:lnTo>
                <a:lnTo>
                  <a:pt x="59" y="216"/>
                </a:lnTo>
                <a:lnTo>
                  <a:pt x="69" y="230"/>
                </a:lnTo>
                <a:lnTo>
                  <a:pt x="83" y="242"/>
                </a:lnTo>
                <a:lnTo>
                  <a:pt x="87" y="243"/>
                </a:lnTo>
                <a:lnTo>
                  <a:pt x="89" y="244"/>
                </a:lnTo>
                <a:lnTo>
                  <a:pt x="181" y="244"/>
                </a:lnTo>
                <a:lnTo>
                  <a:pt x="185" y="244"/>
                </a:lnTo>
                <a:lnTo>
                  <a:pt x="189" y="247"/>
                </a:lnTo>
                <a:lnTo>
                  <a:pt x="192" y="251"/>
                </a:lnTo>
                <a:lnTo>
                  <a:pt x="193" y="256"/>
                </a:lnTo>
                <a:lnTo>
                  <a:pt x="193" y="265"/>
                </a:lnTo>
                <a:lnTo>
                  <a:pt x="192" y="270"/>
                </a:lnTo>
                <a:lnTo>
                  <a:pt x="189" y="274"/>
                </a:lnTo>
                <a:lnTo>
                  <a:pt x="185" y="276"/>
                </a:lnTo>
                <a:lnTo>
                  <a:pt x="181" y="276"/>
                </a:lnTo>
                <a:lnTo>
                  <a:pt x="22" y="276"/>
                </a:lnTo>
                <a:lnTo>
                  <a:pt x="18" y="276"/>
                </a:lnTo>
                <a:lnTo>
                  <a:pt x="14" y="274"/>
                </a:lnTo>
                <a:lnTo>
                  <a:pt x="12" y="270"/>
                </a:lnTo>
                <a:lnTo>
                  <a:pt x="10" y="265"/>
                </a:lnTo>
                <a:lnTo>
                  <a:pt x="10" y="256"/>
                </a:lnTo>
                <a:lnTo>
                  <a:pt x="12" y="251"/>
                </a:lnTo>
                <a:lnTo>
                  <a:pt x="14" y="247"/>
                </a:lnTo>
                <a:lnTo>
                  <a:pt x="18" y="244"/>
                </a:lnTo>
                <a:lnTo>
                  <a:pt x="22" y="244"/>
                </a:lnTo>
                <a:lnTo>
                  <a:pt x="24" y="244"/>
                </a:lnTo>
                <a:lnTo>
                  <a:pt x="27" y="243"/>
                </a:lnTo>
                <a:lnTo>
                  <a:pt x="29" y="241"/>
                </a:lnTo>
                <a:lnTo>
                  <a:pt x="29" y="238"/>
                </a:lnTo>
                <a:lnTo>
                  <a:pt x="28" y="235"/>
                </a:lnTo>
                <a:lnTo>
                  <a:pt x="17" y="210"/>
                </a:lnTo>
                <a:lnTo>
                  <a:pt x="10" y="183"/>
                </a:lnTo>
                <a:lnTo>
                  <a:pt x="9" y="179"/>
                </a:lnTo>
                <a:lnTo>
                  <a:pt x="8" y="177"/>
                </a:lnTo>
                <a:lnTo>
                  <a:pt x="4" y="170"/>
                </a:lnTo>
                <a:lnTo>
                  <a:pt x="0" y="164"/>
                </a:lnTo>
                <a:lnTo>
                  <a:pt x="0" y="157"/>
                </a:lnTo>
                <a:lnTo>
                  <a:pt x="3" y="143"/>
                </a:lnTo>
                <a:lnTo>
                  <a:pt x="13" y="133"/>
                </a:lnTo>
                <a:lnTo>
                  <a:pt x="15" y="131"/>
                </a:lnTo>
                <a:lnTo>
                  <a:pt x="17" y="128"/>
                </a:lnTo>
                <a:lnTo>
                  <a:pt x="27" y="109"/>
                </a:lnTo>
                <a:lnTo>
                  <a:pt x="38" y="91"/>
                </a:lnTo>
                <a:lnTo>
                  <a:pt x="54" y="76"/>
                </a:lnTo>
                <a:lnTo>
                  <a:pt x="73" y="63"/>
                </a:lnTo>
                <a:lnTo>
                  <a:pt x="75" y="62"/>
                </a:lnTo>
                <a:lnTo>
                  <a:pt x="75" y="59"/>
                </a:lnTo>
                <a:lnTo>
                  <a:pt x="75" y="57"/>
                </a:lnTo>
                <a:lnTo>
                  <a:pt x="65" y="31"/>
                </a:lnTo>
                <a:lnTo>
                  <a:pt x="65" y="30"/>
                </a:lnTo>
                <a:lnTo>
                  <a:pt x="64" y="30"/>
                </a:lnTo>
                <a:lnTo>
                  <a:pt x="61" y="30"/>
                </a:lnTo>
                <a:lnTo>
                  <a:pt x="59" y="31"/>
                </a:lnTo>
                <a:lnTo>
                  <a:pt x="58" y="31"/>
                </a:lnTo>
                <a:lnTo>
                  <a:pt x="56" y="31"/>
                </a:lnTo>
                <a:lnTo>
                  <a:pt x="55" y="30"/>
                </a:lnTo>
                <a:lnTo>
                  <a:pt x="52" y="22"/>
                </a:lnTo>
                <a:lnTo>
                  <a:pt x="52" y="20"/>
                </a:lnTo>
                <a:lnTo>
                  <a:pt x="52" y="18"/>
                </a:lnTo>
                <a:lnTo>
                  <a:pt x="54" y="18"/>
                </a:lnTo>
                <a:lnTo>
                  <a:pt x="59" y="16"/>
                </a:lnTo>
                <a:lnTo>
                  <a:pt x="93" y="2"/>
                </a:lnTo>
                <a:lnTo>
                  <a:pt x="98" y="0"/>
                </a:lnTo>
                <a:lnTo>
                  <a:pt x="101" y="0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微软雅黑" panose="020B0503020204020204" charset="-122"/>
            </a:endParaRPr>
          </a:p>
        </p:txBody>
      </p:sp>
      <p:sp>
        <p:nvSpPr>
          <p:cNvPr id="22" name="Freeform 387"/>
          <p:cNvSpPr>
            <a:spLocks noEditPoints="1"/>
          </p:cNvSpPr>
          <p:nvPr userDrawn="1"/>
        </p:nvSpPr>
        <p:spPr bwMode="auto">
          <a:xfrm rot="1888595">
            <a:off x="2442159" y="392103"/>
            <a:ext cx="1572202" cy="2081915"/>
          </a:xfrm>
          <a:custGeom>
            <a:avLst/>
            <a:gdLst>
              <a:gd name="T0" fmla="*/ 68 w 219"/>
              <a:gd name="T1" fmla="*/ 188 h 290"/>
              <a:gd name="T2" fmla="*/ 108 w 219"/>
              <a:gd name="T3" fmla="*/ 177 h 290"/>
              <a:gd name="T4" fmla="*/ 114 w 219"/>
              <a:gd name="T5" fmla="*/ 174 h 290"/>
              <a:gd name="T6" fmla="*/ 168 w 219"/>
              <a:gd name="T7" fmla="*/ 174 h 290"/>
              <a:gd name="T8" fmla="*/ 52 w 219"/>
              <a:gd name="T9" fmla="*/ 172 h 290"/>
              <a:gd name="T10" fmla="*/ 100 w 219"/>
              <a:gd name="T11" fmla="*/ 170 h 290"/>
              <a:gd name="T12" fmla="*/ 52 w 219"/>
              <a:gd name="T13" fmla="*/ 117 h 290"/>
              <a:gd name="T14" fmla="*/ 44 w 219"/>
              <a:gd name="T15" fmla="*/ 168 h 290"/>
              <a:gd name="T16" fmla="*/ 53 w 219"/>
              <a:gd name="T17" fmla="*/ 118 h 290"/>
              <a:gd name="T18" fmla="*/ 89 w 219"/>
              <a:gd name="T19" fmla="*/ 138 h 290"/>
              <a:gd name="T20" fmla="*/ 137 w 219"/>
              <a:gd name="T21" fmla="*/ 145 h 290"/>
              <a:gd name="T22" fmla="*/ 150 w 219"/>
              <a:gd name="T23" fmla="*/ 141 h 290"/>
              <a:gd name="T24" fmla="*/ 175 w 219"/>
              <a:gd name="T25" fmla="*/ 169 h 290"/>
              <a:gd name="T26" fmla="*/ 172 w 219"/>
              <a:gd name="T27" fmla="*/ 114 h 290"/>
              <a:gd name="T28" fmla="*/ 31 w 219"/>
              <a:gd name="T29" fmla="*/ 152 h 290"/>
              <a:gd name="T30" fmla="*/ 43 w 219"/>
              <a:gd name="T31" fmla="*/ 112 h 290"/>
              <a:gd name="T32" fmla="*/ 115 w 219"/>
              <a:gd name="T33" fmla="*/ 109 h 290"/>
              <a:gd name="T34" fmla="*/ 164 w 219"/>
              <a:gd name="T35" fmla="*/ 112 h 290"/>
              <a:gd name="T36" fmla="*/ 73 w 219"/>
              <a:gd name="T37" fmla="*/ 83 h 290"/>
              <a:gd name="T38" fmla="*/ 83 w 219"/>
              <a:gd name="T39" fmla="*/ 131 h 290"/>
              <a:gd name="T40" fmla="*/ 77 w 219"/>
              <a:gd name="T41" fmla="*/ 82 h 290"/>
              <a:gd name="T42" fmla="*/ 175 w 219"/>
              <a:gd name="T43" fmla="*/ 108 h 290"/>
              <a:gd name="T44" fmla="*/ 196 w 219"/>
              <a:gd name="T45" fmla="*/ 90 h 290"/>
              <a:gd name="T46" fmla="*/ 82 w 219"/>
              <a:gd name="T47" fmla="*/ 77 h 290"/>
              <a:gd name="T48" fmla="*/ 129 w 219"/>
              <a:gd name="T49" fmla="*/ 85 h 290"/>
              <a:gd name="T50" fmla="*/ 174 w 219"/>
              <a:gd name="T51" fmla="*/ 51 h 290"/>
              <a:gd name="T52" fmla="*/ 156 w 219"/>
              <a:gd name="T53" fmla="*/ 96 h 290"/>
              <a:gd name="T54" fmla="*/ 178 w 219"/>
              <a:gd name="T55" fmla="*/ 77 h 290"/>
              <a:gd name="T56" fmla="*/ 43 w 219"/>
              <a:gd name="T57" fmla="*/ 51 h 290"/>
              <a:gd name="T58" fmla="*/ 49 w 219"/>
              <a:gd name="T59" fmla="*/ 104 h 290"/>
              <a:gd name="T60" fmla="*/ 184 w 219"/>
              <a:gd name="T61" fmla="*/ 41 h 290"/>
              <a:gd name="T62" fmla="*/ 202 w 219"/>
              <a:gd name="T63" fmla="*/ 89 h 290"/>
              <a:gd name="T64" fmla="*/ 112 w 219"/>
              <a:gd name="T65" fmla="*/ 205 h 290"/>
              <a:gd name="T66" fmla="*/ 41 w 219"/>
              <a:gd name="T67" fmla="*/ 183 h 290"/>
              <a:gd name="T68" fmla="*/ 137 w 219"/>
              <a:gd name="T69" fmla="*/ 209 h 290"/>
              <a:gd name="T70" fmla="*/ 201 w 219"/>
              <a:gd name="T71" fmla="*/ 64 h 290"/>
              <a:gd name="T72" fmla="*/ 118 w 219"/>
              <a:gd name="T73" fmla="*/ 49 h 290"/>
              <a:gd name="T74" fmla="*/ 138 w 219"/>
              <a:gd name="T75" fmla="*/ 76 h 290"/>
              <a:gd name="T76" fmla="*/ 92 w 219"/>
              <a:gd name="T77" fmla="*/ 23 h 290"/>
              <a:gd name="T78" fmla="*/ 75 w 219"/>
              <a:gd name="T79" fmla="*/ 71 h 290"/>
              <a:gd name="T80" fmla="*/ 95 w 219"/>
              <a:gd name="T81" fmla="*/ 23 h 290"/>
              <a:gd name="T82" fmla="*/ 110 w 219"/>
              <a:gd name="T83" fmla="*/ 43 h 290"/>
              <a:gd name="T84" fmla="*/ 151 w 219"/>
              <a:gd name="T85" fmla="*/ 32 h 290"/>
              <a:gd name="T86" fmla="*/ 219 w 219"/>
              <a:gd name="T87" fmla="*/ 12 h 290"/>
              <a:gd name="T88" fmla="*/ 195 w 219"/>
              <a:gd name="T89" fmla="*/ 30 h 290"/>
              <a:gd name="T90" fmla="*/ 219 w 219"/>
              <a:gd name="T91" fmla="*/ 101 h 290"/>
              <a:gd name="T92" fmla="*/ 118 w 219"/>
              <a:gd name="T93" fmla="*/ 219 h 290"/>
              <a:gd name="T94" fmla="*/ 126 w 219"/>
              <a:gd name="T95" fmla="*/ 243 h 290"/>
              <a:gd name="T96" fmla="*/ 118 w 219"/>
              <a:gd name="T97" fmla="*/ 266 h 290"/>
              <a:gd name="T98" fmla="*/ 183 w 219"/>
              <a:gd name="T99" fmla="*/ 290 h 290"/>
              <a:gd name="T100" fmla="*/ 77 w 219"/>
              <a:gd name="T101" fmla="*/ 269 h 290"/>
              <a:gd name="T102" fmla="*/ 95 w 219"/>
              <a:gd name="T103" fmla="*/ 251 h 290"/>
              <a:gd name="T104" fmla="*/ 103 w 219"/>
              <a:gd name="T105" fmla="*/ 220 h 290"/>
              <a:gd name="T106" fmla="*/ 30 w 219"/>
              <a:gd name="T107" fmla="*/ 193 h 290"/>
              <a:gd name="T108" fmla="*/ 20 w 219"/>
              <a:gd name="T109" fmla="*/ 219 h 290"/>
              <a:gd name="T110" fmla="*/ 13 w 219"/>
              <a:gd name="T111" fmla="*/ 188 h 290"/>
              <a:gd name="T112" fmla="*/ 37 w 219"/>
              <a:gd name="T113" fmla="*/ 173 h 290"/>
              <a:gd name="T114" fmla="*/ 62 w 219"/>
              <a:gd name="T115" fmla="*/ 27 h 290"/>
              <a:gd name="T116" fmla="*/ 177 w 219"/>
              <a:gd name="T117" fmla="*/ 39 h 290"/>
              <a:gd name="T118" fmla="*/ 192 w 219"/>
              <a:gd name="T119" fmla="*/ 6 h 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19" h="290">
                <a:moveTo>
                  <a:pt x="106" y="175"/>
                </a:moveTo>
                <a:lnTo>
                  <a:pt x="104" y="175"/>
                </a:lnTo>
                <a:lnTo>
                  <a:pt x="87" y="183"/>
                </a:lnTo>
                <a:lnTo>
                  <a:pt x="68" y="187"/>
                </a:lnTo>
                <a:lnTo>
                  <a:pt x="68" y="187"/>
                </a:lnTo>
                <a:lnTo>
                  <a:pt x="67" y="188"/>
                </a:lnTo>
                <a:lnTo>
                  <a:pt x="68" y="188"/>
                </a:lnTo>
                <a:lnTo>
                  <a:pt x="90" y="196"/>
                </a:lnTo>
                <a:lnTo>
                  <a:pt x="113" y="198"/>
                </a:lnTo>
                <a:lnTo>
                  <a:pt x="114" y="198"/>
                </a:lnTo>
                <a:lnTo>
                  <a:pt x="115" y="196"/>
                </a:lnTo>
                <a:lnTo>
                  <a:pt x="115" y="195"/>
                </a:lnTo>
                <a:lnTo>
                  <a:pt x="113" y="186"/>
                </a:lnTo>
                <a:lnTo>
                  <a:pt x="108" y="177"/>
                </a:lnTo>
                <a:lnTo>
                  <a:pt x="108" y="177"/>
                </a:lnTo>
                <a:lnTo>
                  <a:pt x="106" y="175"/>
                </a:lnTo>
                <a:close/>
                <a:moveTo>
                  <a:pt x="142" y="150"/>
                </a:moveTo>
                <a:lnTo>
                  <a:pt x="141" y="150"/>
                </a:lnTo>
                <a:lnTo>
                  <a:pt x="115" y="170"/>
                </a:lnTo>
                <a:lnTo>
                  <a:pt x="114" y="172"/>
                </a:lnTo>
                <a:lnTo>
                  <a:pt x="114" y="174"/>
                </a:lnTo>
                <a:lnTo>
                  <a:pt x="123" y="195"/>
                </a:lnTo>
                <a:lnTo>
                  <a:pt x="124" y="197"/>
                </a:lnTo>
                <a:lnTo>
                  <a:pt x="126" y="197"/>
                </a:lnTo>
                <a:lnTo>
                  <a:pt x="147" y="189"/>
                </a:lnTo>
                <a:lnTo>
                  <a:pt x="168" y="177"/>
                </a:lnTo>
                <a:lnTo>
                  <a:pt x="168" y="175"/>
                </a:lnTo>
                <a:lnTo>
                  <a:pt x="168" y="174"/>
                </a:lnTo>
                <a:lnTo>
                  <a:pt x="168" y="173"/>
                </a:lnTo>
                <a:lnTo>
                  <a:pt x="145" y="150"/>
                </a:lnTo>
                <a:lnTo>
                  <a:pt x="143" y="150"/>
                </a:lnTo>
                <a:lnTo>
                  <a:pt x="142" y="150"/>
                </a:lnTo>
                <a:close/>
                <a:moveTo>
                  <a:pt x="81" y="143"/>
                </a:moveTo>
                <a:lnTo>
                  <a:pt x="80" y="143"/>
                </a:lnTo>
                <a:lnTo>
                  <a:pt x="52" y="172"/>
                </a:lnTo>
                <a:lnTo>
                  <a:pt x="52" y="174"/>
                </a:lnTo>
                <a:lnTo>
                  <a:pt x="52" y="175"/>
                </a:lnTo>
                <a:lnTo>
                  <a:pt x="53" y="177"/>
                </a:lnTo>
                <a:lnTo>
                  <a:pt x="64" y="179"/>
                </a:lnTo>
                <a:lnTo>
                  <a:pt x="77" y="179"/>
                </a:lnTo>
                <a:lnTo>
                  <a:pt x="90" y="175"/>
                </a:lnTo>
                <a:lnTo>
                  <a:pt x="100" y="170"/>
                </a:lnTo>
                <a:lnTo>
                  <a:pt x="101" y="169"/>
                </a:lnTo>
                <a:lnTo>
                  <a:pt x="103" y="168"/>
                </a:lnTo>
                <a:lnTo>
                  <a:pt x="101" y="166"/>
                </a:lnTo>
                <a:lnTo>
                  <a:pt x="85" y="143"/>
                </a:lnTo>
                <a:lnTo>
                  <a:pt x="83" y="143"/>
                </a:lnTo>
                <a:lnTo>
                  <a:pt x="81" y="143"/>
                </a:lnTo>
                <a:close/>
                <a:moveTo>
                  <a:pt x="52" y="117"/>
                </a:moveTo>
                <a:lnTo>
                  <a:pt x="50" y="118"/>
                </a:lnTo>
                <a:lnTo>
                  <a:pt x="49" y="119"/>
                </a:lnTo>
                <a:lnTo>
                  <a:pt x="44" y="129"/>
                </a:lnTo>
                <a:lnTo>
                  <a:pt x="40" y="142"/>
                </a:lnTo>
                <a:lnTo>
                  <a:pt x="40" y="155"/>
                </a:lnTo>
                <a:lnTo>
                  <a:pt x="43" y="166"/>
                </a:lnTo>
                <a:lnTo>
                  <a:pt x="44" y="168"/>
                </a:lnTo>
                <a:lnTo>
                  <a:pt x="45" y="168"/>
                </a:lnTo>
                <a:lnTo>
                  <a:pt x="48" y="168"/>
                </a:lnTo>
                <a:lnTo>
                  <a:pt x="76" y="140"/>
                </a:lnTo>
                <a:lnTo>
                  <a:pt x="76" y="138"/>
                </a:lnTo>
                <a:lnTo>
                  <a:pt x="76" y="136"/>
                </a:lnTo>
                <a:lnTo>
                  <a:pt x="76" y="135"/>
                </a:lnTo>
                <a:lnTo>
                  <a:pt x="53" y="118"/>
                </a:lnTo>
                <a:lnTo>
                  <a:pt x="52" y="117"/>
                </a:lnTo>
                <a:close/>
                <a:moveTo>
                  <a:pt x="110" y="115"/>
                </a:moveTo>
                <a:lnTo>
                  <a:pt x="109" y="115"/>
                </a:lnTo>
                <a:lnTo>
                  <a:pt x="108" y="117"/>
                </a:lnTo>
                <a:lnTo>
                  <a:pt x="89" y="135"/>
                </a:lnTo>
                <a:lnTo>
                  <a:pt x="89" y="136"/>
                </a:lnTo>
                <a:lnTo>
                  <a:pt x="89" y="138"/>
                </a:lnTo>
                <a:lnTo>
                  <a:pt x="89" y="140"/>
                </a:lnTo>
                <a:lnTo>
                  <a:pt x="108" y="164"/>
                </a:lnTo>
                <a:lnTo>
                  <a:pt x="109" y="164"/>
                </a:lnTo>
                <a:lnTo>
                  <a:pt x="110" y="165"/>
                </a:lnTo>
                <a:lnTo>
                  <a:pt x="112" y="164"/>
                </a:lnTo>
                <a:lnTo>
                  <a:pt x="136" y="146"/>
                </a:lnTo>
                <a:lnTo>
                  <a:pt x="137" y="145"/>
                </a:lnTo>
                <a:lnTo>
                  <a:pt x="137" y="142"/>
                </a:lnTo>
                <a:lnTo>
                  <a:pt x="136" y="141"/>
                </a:lnTo>
                <a:lnTo>
                  <a:pt x="112" y="117"/>
                </a:lnTo>
                <a:lnTo>
                  <a:pt x="110" y="115"/>
                </a:lnTo>
                <a:close/>
                <a:moveTo>
                  <a:pt x="172" y="114"/>
                </a:moveTo>
                <a:lnTo>
                  <a:pt x="169" y="115"/>
                </a:lnTo>
                <a:lnTo>
                  <a:pt x="150" y="141"/>
                </a:lnTo>
                <a:lnTo>
                  <a:pt x="149" y="142"/>
                </a:lnTo>
                <a:lnTo>
                  <a:pt x="149" y="145"/>
                </a:lnTo>
                <a:lnTo>
                  <a:pt x="150" y="146"/>
                </a:lnTo>
                <a:lnTo>
                  <a:pt x="172" y="168"/>
                </a:lnTo>
                <a:lnTo>
                  <a:pt x="173" y="169"/>
                </a:lnTo>
                <a:lnTo>
                  <a:pt x="174" y="169"/>
                </a:lnTo>
                <a:lnTo>
                  <a:pt x="175" y="169"/>
                </a:lnTo>
                <a:lnTo>
                  <a:pt x="177" y="168"/>
                </a:lnTo>
                <a:lnTo>
                  <a:pt x="189" y="149"/>
                </a:lnTo>
                <a:lnTo>
                  <a:pt x="196" y="127"/>
                </a:lnTo>
                <a:lnTo>
                  <a:pt x="196" y="124"/>
                </a:lnTo>
                <a:lnTo>
                  <a:pt x="195" y="123"/>
                </a:lnTo>
                <a:lnTo>
                  <a:pt x="173" y="114"/>
                </a:lnTo>
                <a:lnTo>
                  <a:pt x="172" y="114"/>
                </a:lnTo>
                <a:close/>
                <a:moveTo>
                  <a:pt x="25" y="104"/>
                </a:moveTo>
                <a:lnTo>
                  <a:pt x="23" y="104"/>
                </a:lnTo>
                <a:lnTo>
                  <a:pt x="21" y="105"/>
                </a:lnTo>
                <a:lnTo>
                  <a:pt x="21" y="106"/>
                </a:lnTo>
                <a:lnTo>
                  <a:pt x="23" y="129"/>
                </a:lnTo>
                <a:lnTo>
                  <a:pt x="31" y="151"/>
                </a:lnTo>
                <a:lnTo>
                  <a:pt x="31" y="152"/>
                </a:lnTo>
                <a:lnTo>
                  <a:pt x="32" y="151"/>
                </a:lnTo>
                <a:lnTo>
                  <a:pt x="32" y="151"/>
                </a:lnTo>
                <a:lnTo>
                  <a:pt x="36" y="132"/>
                </a:lnTo>
                <a:lnTo>
                  <a:pt x="44" y="115"/>
                </a:lnTo>
                <a:lnTo>
                  <a:pt x="44" y="113"/>
                </a:lnTo>
                <a:lnTo>
                  <a:pt x="43" y="112"/>
                </a:lnTo>
                <a:lnTo>
                  <a:pt x="43" y="112"/>
                </a:lnTo>
                <a:lnTo>
                  <a:pt x="34" y="106"/>
                </a:lnTo>
                <a:lnTo>
                  <a:pt x="25" y="104"/>
                </a:lnTo>
                <a:close/>
                <a:moveTo>
                  <a:pt x="137" y="89"/>
                </a:moveTo>
                <a:lnTo>
                  <a:pt x="136" y="89"/>
                </a:lnTo>
                <a:lnTo>
                  <a:pt x="135" y="90"/>
                </a:lnTo>
                <a:lnTo>
                  <a:pt x="117" y="108"/>
                </a:lnTo>
                <a:lnTo>
                  <a:pt x="115" y="109"/>
                </a:lnTo>
                <a:lnTo>
                  <a:pt x="115" y="110"/>
                </a:lnTo>
                <a:lnTo>
                  <a:pt x="117" y="112"/>
                </a:lnTo>
                <a:lnTo>
                  <a:pt x="141" y="137"/>
                </a:lnTo>
                <a:lnTo>
                  <a:pt x="142" y="137"/>
                </a:lnTo>
                <a:lnTo>
                  <a:pt x="145" y="137"/>
                </a:lnTo>
                <a:lnTo>
                  <a:pt x="164" y="113"/>
                </a:lnTo>
                <a:lnTo>
                  <a:pt x="164" y="112"/>
                </a:lnTo>
                <a:lnTo>
                  <a:pt x="164" y="109"/>
                </a:lnTo>
                <a:lnTo>
                  <a:pt x="163" y="109"/>
                </a:lnTo>
                <a:lnTo>
                  <a:pt x="138" y="90"/>
                </a:lnTo>
                <a:lnTo>
                  <a:pt x="137" y="89"/>
                </a:lnTo>
                <a:close/>
                <a:moveTo>
                  <a:pt x="77" y="82"/>
                </a:moveTo>
                <a:lnTo>
                  <a:pt x="75" y="82"/>
                </a:lnTo>
                <a:lnTo>
                  <a:pt x="73" y="83"/>
                </a:lnTo>
                <a:lnTo>
                  <a:pt x="55" y="108"/>
                </a:lnTo>
                <a:lnTo>
                  <a:pt x="54" y="109"/>
                </a:lnTo>
                <a:lnTo>
                  <a:pt x="55" y="110"/>
                </a:lnTo>
                <a:lnTo>
                  <a:pt x="55" y="112"/>
                </a:lnTo>
                <a:lnTo>
                  <a:pt x="80" y="131"/>
                </a:lnTo>
                <a:lnTo>
                  <a:pt x="81" y="131"/>
                </a:lnTo>
                <a:lnTo>
                  <a:pt x="83" y="131"/>
                </a:lnTo>
                <a:lnTo>
                  <a:pt x="85" y="131"/>
                </a:lnTo>
                <a:lnTo>
                  <a:pt x="103" y="112"/>
                </a:lnTo>
                <a:lnTo>
                  <a:pt x="104" y="110"/>
                </a:lnTo>
                <a:lnTo>
                  <a:pt x="104" y="109"/>
                </a:lnTo>
                <a:lnTo>
                  <a:pt x="103" y="108"/>
                </a:lnTo>
                <a:lnTo>
                  <a:pt x="78" y="83"/>
                </a:lnTo>
                <a:lnTo>
                  <a:pt x="77" y="82"/>
                </a:lnTo>
                <a:close/>
                <a:moveTo>
                  <a:pt x="187" y="68"/>
                </a:moveTo>
                <a:lnTo>
                  <a:pt x="186" y="68"/>
                </a:lnTo>
                <a:lnTo>
                  <a:pt x="186" y="69"/>
                </a:lnTo>
                <a:lnTo>
                  <a:pt x="183" y="87"/>
                </a:lnTo>
                <a:lnTo>
                  <a:pt x="175" y="105"/>
                </a:lnTo>
                <a:lnTo>
                  <a:pt x="175" y="106"/>
                </a:lnTo>
                <a:lnTo>
                  <a:pt x="175" y="108"/>
                </a:lnTo>
                <a:lnTo>
                  <a:pt x="177" y="109"/>
                </a:lnTo>
                <a:lnTo>
                  <a:pt x="186" y="113"/>
                </a:lnTo>
                <a:lnTo>
                  <a:pt x="195" y="117"/>
                </a:lnTo>
                <a:lnTo>
                  <a:pt x="196" y="117"/>
                </a:lnTo>
                <a:lnTo>
                  <a:pt x="197" y="115"/>
                </a:lnTo>
                <a:lnTo>
                  <a:pt x="197" y="114"/>
                </a:lnTo>
                <a:lnTo>
                  <a:pt x="196" y="90"/>
                </a:lnTo>
                <a:lnTo>
                  <a:pt x="187" y="68"/>
                </a:lnTo>
                <a:lnTo>
                  <a:pt x="187" y="68"/>
                </a:lnTo>
                <a:close/>
                <a:moveTo>
                  <a:pt x="108" y="55"/>
                </a:moveTo>
                <a:lnTo>
                  <a:pt x="106" y="55"/>
                </a:lnTo>
                <a:lnTo>
                  <a:pt x="82" y="74"/>
                </a:lnTo>
                <a:lnTo>
                  <a:pt x="82" y="76"/>
                </a:lnTo>
                <a:lnTo>
                  <a:pt x="82" y="77"/>
                </a:lnTo>
                <a:lnTo>
                  <a:pt x="82" y="77"/>
                </a:lnTo>
                <a:lnTo>
                  <a:pt x="82" y="78"/>
                </a:lnTo>
                <a:lnTo>
                  <a:pt x="108" y="103"/>
                </a:lnTo>
                <a:lnTo>
                  <a:pt x="109" y="104"/>
                </a:lnTo>
                <a:lnTo>
                  <a:pt x="110" y="104"/>
                </a:lnTo>
                <a:lnTo>
                  <a:pt x="112" y="103"/>
                </a:lnTo>
                <a:lnTo>
                  <a:pt x="129" y="85"/>
                </a:lnTo>
                <a:lnTo>
                  <a:pt x="131" y="83"/>
                </a:lnTo>
                <a:lnTo>
                  <a:pt x="131" y="82"/>
                </a:lnTo>
                <a:lnTo>
                  <a:pt x="129" y="81"/>
                </a:lnTo>
                <a:lnTo>
                  <a:pt x="110" y="57"/>
                </a:lnTo>
                <a:lnTo>
                  <a:pt x="109" y="55"/>
                </a:lnTo>
                <a:lnTo>
                  <a:pt x="108" y="55"/>
                </a:lnTo>
                <a:close/>
                <a:moveTo>
                  <a:pt x="174" y="51"/>
                </a:moveTo>
                <a:lnTo>
                  <a:pt x="173" y="51"/>
                </a:lnTo>
                <a:lnTo>
                  <a:pt x="172" y="53"/>
                </a:lnTo>
                <a:lnTo>
                  <a:pt x="143" y="81"/>
                </a:lnTo>
                <a:lnTo>
                  <a:pt x="142" y="83"/>
                </a:lnTo>
                <a:lnTo>
                  <a:pt x="145" y="86"/>
                </a:lnTo>
                <a:lnTo>
                  <a:pt x="150" y="91"/>
                </a:lnTo>
                <a:lnTo>
                  <a:pt x="156" y="96"/>
                </a:lnTo>
                <a:lnTo>
                  <a:pt x="161" y="100"/>
                </a:lnTo>
                <a:lnTo>
                  <a:pt x="165" y="103"/>
                </a:lnTo>
                <a:lnTo>
                  <a:pt x="166" y="103"/>
                </a:lnTo>
                <a:lnTo>
                  <a:pt x="169" y="103"/>
                </a:lnTo>
                <a:lnTo>
                  <a:pt x="170" y="101"/>
                </a:lnTo>
                <a:lnTo>
                  <a:pt x="174" y="90"/>
                </a:lnTo>
                <a:lnTo>
                  <a:pt x="178" y="77"/>
                </a:lnTo>
                <a:lnTo>
                  <a:pt x="179" y="64"/>
                </a:lnTo>
                <a:lnTo>
                  <a:pt x="177" y="53"/>
                </a:lnTo>
                <a:lnTo>
                  <a:pt x="175" y="53"/>
                </a:lnTo>
                <a:lnTo>
                  <a:pt x="174" y="51"/>
                </a:lnTo>
                <a:close/>
                <a:moveTo>
                  <a:pt x="45" y="51"/>
                </a:moveTo>
                <a:lnTo>
                  <a:pt x="44" y="51"/>
                </a:lnTo>
                <a:lnTo>
                  <a:pt x="43" y="51"/>
                </a:lnTo>
                <a:lnTo>
                  <a:pt x="30" y="72"/>
                </a:lnTo>
                <a:lnTo>
                  <a:pt x="22" y="94"/>
                </a:lnTo>
                <a:lnTo>
                  <a:pt x="22" y="95"/>
                </a:lnTo>
                <a:lnTo>
                  <a:pt x="25" y="96"/>
                </a:lnTo>
                <a:lnTo>
                  <a:pt x="45" y="105"/>
                </a:lnTo>
                <a:lnTo>
                  <a:pt x="48" y="105"/>
                </a:lnTo>
                <a:lnTo>
                  <a:pt x="49" y="104"/>
                </a:lnTo>
                <a:lnTo>
                  <a:pt x="69" y="78"/>
                </a:lnTo>
                <a:lnTo>
                  <a:pt x="69" y="77"/>
                </a:lnTo>
                <a:lnTo>
                  <a:pt x="69" y="76"/>
                </a:lnTo>
                <a:lnTo>
                  <a:pt x="69" y="74"/>
                </a:lnTo>
                <a:lnTo>
                  <a:pt x="46" y="51"/>
                </a:lnTo>
                <a:lnTo>
                  <a:pt x="45" y="51"/>
                </a:lnTo>
                <a:close/>
                <a:moveTo>
                  <a:pt x="184" y="41"/>
                </a:moveTo>
                <a:lnTo>
                  <a:pt x="183" y="41"/>
                </a:lnTo>
                <a:lnTo>
                  <a:pt x="182" y="43"/>
                </a:lnTo>
                <a:lnTo>
                  <a:pt x="181" y="43"/>
                </a:lnTo>
                <a:lnTo>
                  <a:pt x="181" y="45"/>
                </a:lnTo>
                <a:lnTo>
                  <a:pt x="181" y="48"/>
                </a:lnTo>
                <a:lnTo>
                  <a:pt x="195" y="67"/>
                </a:lnTo>
                <a:lnTo>
                  <a:pt x="202" y="89"/>
                </a:lnTo>
                <a:lnTo>
                  <a:pt x="205" y="112"/>
                </a:lnTo>
                <a:lnTo>
                  <a:pt x="201" y="135"/>
                </a:lnTo>
                <a:lnTo>
                  <a:pt x="192" y="158"/>
                </a:lnTo>
                <a:lnTo>
                  <a:pt x="177" y="177"/>
                </a:lnTo>
                <a:lnTo>
                  <a:pt x="158" y="192"/>
                </a:lnTo>
                <a:lnTo>
                  <a:pt x="136" y="201"/>
                </a:lnTo>
                <a:lnTo>
                  <a:pt x="112" y="205"/>
                </a:lnTo>
                <a:lnTo>
                  <a:pt x="89" y="203"/>
                </a:lnTo>
                <a:lnTo>
                  <a:pt x="67" y="195"/>
                </a:lnTo>
                <a:lnTo>
                  <a:pt x="46" y="182"/>
                </a:lnTo>
                <a:lnTo>
                  <a:pt x="44" y="181"/>
                </a:lnTo>
                <a:lnTo>
                  <a:pt x="43" y="182"/>
                </a:lnTo>
                <a:lnTo>
                  <a:pt x="41" y="183"/>
                </a:lnTo>
                <a:lnTo>
                  <a:pt x="41" y="183"/>
                </a:lnTo>
                <a:lnTo>
                  <a:pt x="40" y="184"/>
                </a:lnTo>
                <a:lnTo>
                  <a:pt x="41" y="186"/>
                </a:lnTo>
                <a:lnTo>
                  <a:pt x="41" y="187"/>
                </a:lnTo>
                <a:lnTo>
                  <a:pt x="63" y="201"/>
                </a:lnTo>
                <a:lnTo>
                  <a:pt x="87" y="210"/>
                </a:lnTo>
                <a:lnTo>
                  <a:pt x="113" y="212"/>
                </a:lnTo>
                <a:lnTo>
                  <a:pt x="137" y="209"/>
                </a:lnTo>
                <a:lnTo>
                  <a:pt x="160" y="198"/>
                </a:lnTo>
                <a:lnTo>
                  <a:pt x="182" y="182"/>
                </a:lnTo>
                <a:lnTo>
                  <a:pt x="198" y="161"/>
                </a:lnTo>
                <a:lnTo>
                  <a:pt x="207" y="138"/>
                </a:lnTo>
                <a:lnTo>
                  <a:pt x="211" y="113"/>
                </a:lnTo>
                <a:lnTo>
                  <a:pt x="209" y="89"/>
                </a:lnTo>
                <a:lnTo>
                  <a:pt x="201" y="64"/>
                </a:lnTo>
                <a:lnTo>
                  <a:pt x="186" y="43"/>
                </a:lnTo>
                <a:lnTo>
                  <a:pt x="186" y="41"/>
                </a:lnTo>
                <a:lnTo>
                  <a:pt x="184" y="41"/>
                </a:lnTo>
                <a:close/>
                <a:moveTo>
                  <a:pt x="155" y="40"/>
                </a:moveTo>
                <a:lnTo>
                  <a:pt x="142" y="41"/>
                </a:lnTo>
                <a:lnTo>
                  <a:pt x="129" y="45"/>
                </a:lnTo>
                <a:lnTo>
                  <a:pt x="118" y="49"/>
                </a:lnTo>
                <a:lnTo>
                  <a:pt x="117" y="50"/>
                </a:lnTo>
                <a:lnTo>
                  <a:pt x="117" y="53"/>
                </a:lnTo>
                <a:lnTo>
                  <a:pt x="117" y="54"/>
                </a:lnTo>
                <a:lnTo>
                  <a:pt x="135" y="76"/>
                </a:lnTo>
                <a:lnTo>
                  <a:pt x="136" y="77"/>
                </a:lnTo>
                <a:lnTo>
                  <a:pt x="137" y="77"/>
                </a:lnTo>
                <a:lnTo>
                  <a:pt x="138" y="76"/>
                </a:lnTo>
                <a:lnTo>
                  <a:pt x="166" y="48"/>
                </a:lnTo>
                <a:lnTo>
                  <a:pt x="168" y="46"/>
                </a:lnTo>
                <a:lnTo>
                  <a:pt x="168" y="45"/>
                </a:lnTo>
                <a:lnTo>
                  <a:pt x="166" y="44"/>
                </a:lnTo>
                <a:lnTo>
                  <a:pt x="166" y="43"/>
                </a:lnTo>
                <a:lnTo>
                  <a:pt x="155" y="40"/>
                </a:lnTo>
                <a:close/>
                <a:moveTo>
                  <a:pt x="92" y="23"/>
                </a:moveTo>
                <a:lnTo>
                  <a:pt x="71" y="30"/>
                </a:lnTo>
                <a:lnTo>
                  <a:pt x="52" y="43"/>
                </a:lnTo>
                <a:lnTo>
                  <a:pt x="50" y="44"/>
                </a:lnTo>
                <a:lnTo>
                  <a:pt x="50" y="46"/>
                </a:lnTo>
                <a:lnTo>
                  <a:pt x="52" y="48"/>
                </a:lnTo>
                <a:lnTo>
                  <a:pt x="73" y="69"/>
                </a:lnTo>
                <a:lnTo>
                  <a:pt x="75" y="71"/>
                </a:lnTo>
                <a:lnTo>
                  <a:pt x="77" y="71"/>
                </a:lnTo>
                <a:lnTo>
                  <a:pt x="78" y="69"/>
                </a:lnTo>
                <a:lnTo>
                  <a:pt x="104" y="50"/>
                </a:lnTo>
                <a:lnTo>
                  <a:pt x="105" y="48"/>
                </a:lnTo>
                <a:lnTo>
                  <a:pt x="105" y="46"/>
                </a:lnTo>
                <a:lnTo>
                  <a:pt x="96" y="25"/>
                </a:lnTo>
                <a:lnTo>
                  <a:pt x="95" y="23"/>
                </a:lnTo>
                <a:lnTo>
                  <a:pt x="92" y="23"/>
                </a:lnTo>
                <a:close/>
                <a:moveTo>
                  <a:pt x="105" y="22"/>
                </a:moveTo>
                <a:lnTo>
                  <a:pt x="104" y="22"/>
                </a:lnTo>
                <a:lnTo>
                  <a:pt x="103" y="23"/>
                </a:lnTo>
                <a:lnTo>
                  <a:pt x="103" y="25"/>
                </a:lnTo>
                <a:lnTo>
                  <a:pt x="106" y="34"/>
                </a:lnTo>
                <a:lnTo>
                  <a:pt x="110" y="43"/>
                </a:lnTo>
                <a:lnTo>
                  <a:pt x="112" y="44"/>
                </a:lnTo>
                <a:lnTo>
                  <a:pt x="113" y="44"/>
                </a:lnTo>
                <a:lnTo>
                  <a:pt x="114" y="44"/>
                </a:lnTo>
                <a:lnTo>
                  <a:pt x="132" y="36"/>
                </a:lnTo>
                <a:lnTo>
                  <a:pt x="150" y="34"/>
                </a:lnTo>
                <a:lnTo>
                  <a:pt x="151" y="34"/>
                </a:lnTo>
                <a:lnTo>
                  <a:pt x="151" y="32"/>
                </a:lnTo>
                <a:lnTo>
                  <a:pt x="151" y="32"/>
                </a:lnTo>
                <a:lnTo>
                  <a:pt x="129" y="23"/>
                </a:lnTo>
                <a:lnTo>
                  <a:pt x="105" y="22"/>
                </a:lnTo>
                <a:close/>
                <a:moveTo>
                  <a:pt x="198" y="0"/>
                </a:moveTo>
                <a:lnTo>
                  <a:pt x="207" y="0"/>
                </a:lnTo>
                <a:lnTo>
                  <a:pt x="214" y="6"/>
                </a:lnTo>
                <a:lnTo>
                  <a:pt x="219" y="12"/>
                </a:lnTo>
                <a:lnTo>
                  <a:pt x="219" y="21"/>
                </a:lnTo>
                <a:lnTo>
                  <a:pt x="214" y="27"/>
                </a:lnTo>
                <a:lnTo>
                  <a:pt x="210" y="31"/>
                </a:lnTo>
                <a:lnTo>
                  <a:pt x="206" y="32"/>
                </a:lnTo>
                <a:lnTo>
                  <a:pt x="201" y="32"/>
                </a:lnTo>
                <a:lnTo>
                  <a:pt x="196" y="31"/>
                </a:lnTo>
                <a:lnTo>
                  <a:pt x="195" y="30"/>
                </a:lnTo>
                <a:lnTo>
                  <a:pt x="193" y="31"/>
                </a:lnTo>
                <a:lnTo>
                  <a:pt x="191" y="34"/>
                </a:lnTo>
                <a:lnTo>
                  <a:pt x="189" y="35"/>
                </a:lnTo>
                <a:lnTo>
                  <a:pt x="191" y="37"/>
                </a:lnTo>
                <a:lnTo>
                  <a:pt x="205" y="57"/>
                </a:lnTo>
                <a:lnTo>
                  <a:pt x="214" y="78"/>
                </a:lnTo>
                <a:lnTo>
                  <a:pt x="219" y="101"/>
                </a:lnTo>
                <a:lnTo>
                  <a:pt x="218" y="124"/>
                </a:lnTo>
                <a:lnTo>
                  <a:pt x="212" y="147"/>
                </a:lnTo>
                <a:lnTo>
                  <a:pt x="202" y="168"/>
                </a:lnTo>
                <a:lnTo>
                  <a:pt x="187" y="187"/>
                </a:lnTo>
                <a:lnTo>
                  <a:pt x="165" y="203"/>
                </a:lnTo>
                <a:lnTo>
                  <a:pt x="142" y="214"/>
                </a:lnTo>
                <a:lnTo>
                  <a:pt x="118" y="219"/>
                </a:lnTo>
                <a:lnTo>
                  <a:pt x="115" y="220"/>
                </a:lnTo>
                <a:lnTo>
                  <a:pt x="115" y="221"/>
                </a:lnTo>
                <a:lnTo>
                  <a:pt x="115" y="225"/>
                </a:lnTo>
                <a:lnTo>
                  <a:pt x="115" y="228"/>
                </a:lnTo>
                <a:lnTo>
                  <a:pt x="117" y="228"/>
                </a:lnTo>
                <a:lnTo>
                  <a:pt x="123" y="234"/>
                </a:lnTo>
                <a:lnTo>
                  <a:pt x="126" y="243"/>
                </a:lnTo>
                <a:lnTo>
                  <a:pt x="123" y="251"/>
                </a:lnTo>
                <a:lnTo>
                  <a:pt x="117" y="257"/>
                </a:lnTo>
                <a:lnTo>
                  <a:pt x="115" y="257"/>
                </a:lnTo>
                <a:lnTo>
                  <a:pt x="115" y="260"/>
                </a:lnTo>
                <a:lnTo>
                  <a:pt x="115" y="264"/>
                </a:lnTo>
                <a:lnTo>
                  <a:pt x="115" y="265"/>
                </a:lnTo>
                <a:lnTo>
                  <a:pt x="118" y="266"/>
                </a:lnTo>
                <a:lnTo>
                  <a:pt x="141" y="269"/>
                </a:lnTo>
                <a:lnTo>
                  <a:pt x="164" y="275"/>
                </a:lnTo>
                <a:lnTo>
                  <a:pt x="184" y="285"/>
                </a:lnTo>
                <a:lnTo>
                  <a:pt x="186" y="287"/>
                </a:lnTo>
                <a:lnTo>
                  <a:pt x="186" y="288"/>
                </a:lnTo>
                <a:lnTo>
                  <a:pt x="184" y="290"/>
                </a:lnTo>
                <a:lnTo>
                  <a:pt x="183" y="290"/>
                </a:lnTo>
                <a:lnTo>
                  <a:pt x="35" y="290"/>
                </a:lnTo>
                <a:lnTo>
                  <a:pt x="34" y="290"/>
                </a:lnTo>
                <a:lnTo>
                  <a:pt x="32" y="288"/>
                </a:lnTo>
                <a:lnTo>
                  <a:pt x="32" y="287"/>
                </a:lnTo>
                <a:lnTo>
                  <a:pt x="34" y="285"/>
                </a:lnTo>
                <a:lnTo>
                  <a:pt x="55" y="275"/>
                </a:lnTo>
                <a:lnTo>
                  <a:pt x="77" y="269"/>
                </a:lnTo>
                <a:lnTo>
                  <a:pt x="100" y="266"/>
                </a:lnTo>
                <a:lnTo>
                  <a:pt x="103" y="265"/>
                </a:lnTo>
                <a:lnTo>
                  <a:pt x="104" y="264"/>
                </a:lnTo>
                <a:lnTo>
                  <a:pt x="104" y="260"/>
                </a:lnTo>
                <a:lnTo>
                  <a:pt x="103" y="257"/>
                </a:lnTo>
                <a:lnTo>
                  <a:pt x="101" y="257"/>
                </a:lnTo>
                <a:lnTo>
                  <a:pt x="95" y="251"/>
                </a:lnTo>
                <a:lnTo>
                  <a:pt x="94" y="243"/>
                </a:lnTo>
                <a:lnTo>
                  <a:pt x="95" y="234"/>
                </a:lnTo>
                <a:lnTo>
                  <a:pt x="101" y="228"/>
                </a:lnTo>
                <a:lnTo>
                  <a:pt x="103" y="228"/>
                </a:lnTo>
                <a:lnTo>
                  <a:pt x="104" y="225"/>
                </a:lnTo>
                <a:lnTo>
                  <a:pt x="104" y="221"/>
                </a:lnTo>
                <a:lnTo>
                  <a:pt x="103" y="220"/>
                </a:lnTo>
                <a:lnTo>
                  <a:pt x="101" y="219"/>
                </a:lnTo>
                <a:lnTo>
                  <a:pt x="78" y="215"/>
                </a:lnTo>
                <a:lnTo>
                  <a:pt x="57" y="206"/>
                </a:lnTo>
                <a:lnTo>
                  <a:pt x="36" y="192"/>
                </a:lnTo>
                <a:lnTo>
                  <a:pt x="35" y="191"/>
                </a:lnTo>
                <a:lnTo>
                  <a:pt x="32" y="192"/>
                </a:lnTo>
                <a:lnTo>
                  <a:pt x="30" y="193"/>
                </a:lnTo>
                <a:lnTo>
                  <a:pt x="30" y="196"/>
                </a:lnTo>
                <a:lnTo>
                  <a:pt x="30" y="197"/>
                </a:lnTo>
                <a:lnTo>
                  <a:pt x="31" y="202"/>
                </a:lnTo>
                <a:lnTo>
                  <a:pt x="31" y="206"/>
                </a:lnTo>
                <a:lnTo>
                  <a:pt x="30" y="211"/>
                </a:lnTo>
                <a:lnTo>
                  <a:pt x="27" y="215"/>
                </a:lnTo>
                <a:lnTo>
                  <a:pt x="20" y="219"/>
                </a:lnTo>
                <a:lnTo>
                  <a:pt x="12" y="219"/>
                </a:lnTo>
                <a:lnTo>
                  <a:pt x="4" y="215"/>
                </a:lnTo>
                <a:lnTo>
                  <a:pt x="0" y="207"/>
                </a:lnTo>
                <a:lnTo>
                  <a:pt x="0" y="200"/>
                </a:lnTo>
                <a:lnTo>
                  <a:pt x="4" y="192"/>
                </a:lnTo>
                <a:lnTo>
                  <a:pt x="8" y="189"/>
                </a:lnTo>
                <a:lnTo>
                  <a:pt x="13" y="188"/>
                </a:lnTo>
                <a:lnTo>
                  <a:pt x="17" y="188"/>
                </a:lnTo>
                <a:lnTo>
                  <a:pt x="22" y="189"/>
                </a:lnTo>
                <a:lnTo>
                  <a:pt x="23" y="189"/>
                </a:lnTo>
                <a:lnTo>
                  <a:pt x="26" y="189"/>
                </a:lnTo>
                <a:lnTo>
                  <a:pt x="37" y="177"/>
                </a:lnTo>
                <a:lnTo>
                  <a:pt x="39" y="175"/>
                </a:lnTo>
                <a:lnTo>
                  <a:pt x="37" y="173"/>
                </a:lnTo>
                <a:lnTo>
                  <a:pt x="25" y="152"/>
                </a:lnTo>
                <a:lnTo>
                  <a:pt x="16" y="131"/>
                </a:lnTo>
                <a:lnTo>
                  <a:pt x="14" y="108"/>
                </a:lnTo>
                <a:lnTo>
                  <a:pt x="18" y="83"/>
                </a:lnTo>
                <a:lnTo>
                  <a:pt x="27" y="62"/>
                </a:lnTo>
                <a:lnTo>
                  <a:pt x="43" y="43"/>
                </a:lnTo>
                <a:lnTo>
                  <a:pt x="62" y="27"/>
                </a:lnTo>
                <a:lnTo>
                  <a:pt x="85" y="18"/>
                </a:lnTo>
                <a:lnTo>
                  <a:pt x="108" y="14"/>
                </a:lnTo>
                <a:lnTo>
                  <a:pt x="131" y="17"/>
                </a:lnTo>
                <a:lnTo>
                  <a:pt x="152" y="25"/>
                </a:lnTo>
                <a:lnTo>
                  <a:pt x="172" y="39"/>
                </a:lnTo>
                <a:lnTo>
                  <a:pt x="174" y="39"/>
                </a:lnTo>
                <a:lnTo>
                  <a:pt x="177" y="39"/>
                </a:lnTo>
                <a:lnTo>
                  <a:pt x="188" y="26"/>
                </a:lnTo>
                <a:lnTo>
                  <a:pt x="189" y="25"/>
                </a:lnTo>
                <a:lnTo>
                  <a:pt x="188" y="23"/>
                </a:lnTo>
                <a:lnTo>
                  <a:pt x="187" y="18"/>
                </a:lnTo>
                <a:lnTo>
                  <a:pt x="187" y="13"/>
                </a:lnTo>
                <a:lnTo>
                  <a:pt x="188" y="9"/>
                </a:lnTo>
                <a:lnTo>
                  <a:pt x="192" y="6"/>
                </a:lnTo>
                <a:lnTo>
                  <a:pt x="198" y="0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微软雅黑" panose="020B0503020204020204" charset="-122"/>
            </a:endParaRPr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769918" y="260400"/>
            <a:ext cx="3321436" cy="529569"/>
          </a:xfrm>
          <a:prstGeom prst="rect">
            <a:avLst/>
          </a:prstGeom>
          <a:ln w="12700" cmpd="sng">
            <a:solidFill>
              <a:schemeClr val="bg1"/>
            </a:solidFill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grpSp>
        <p:nvGrpSpPr>
          <p:cNvPr id="8" name="组 7"/>
          <p:cNvGrpSpPr/>
          <p:nvPr userDrawn="1"/>
        </p:nvGrpSpPr>
        <p:grpSpPr>
          <a:xfrm rot="20632315">
            <a:off x="254584" y="176677"/>
            <a:ext cx="599401" cy="1054299"/>
            <a:chOff x="3087349" y="2393332"/>
            <a:chExt cx="759141" cy="1335268"/>
          </a:xfrm>
        </p:grpSpPr>
        <p:sp>
          <p:nvSpPr>
            <p:cNvPr id="9" name="椭圆 8"/>
            <p:cNvSpPr/>
            <p:nvPr/>
          </p:nvSpPr>
          <p:spPr>
            <a:xfrm>
              <a:off x="3626494" y="2759746"/>
              <a:ext cx="219996" cy="21999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panose="020B0503020204020204" charset="-122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3328363" y="2393332"/>
              <a:ext cx="323047" cy="32304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panose="020B0503020204020204" charset="-122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3543238" y="3564449"/>
              <a:ext cx="164151" cy="16415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panose="020B0503020204020204" charset="-122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3087349" y="2866230"/>
              <a:ext cx="558631" cy="55863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panose="020B0503020204020204" charset="-122"/>
              </a:endParaRPr>
            </a:p>
          </p:txBody>
        </p:sp>
      </p:grpSp>
      <p:grpSp>
        <p:nvGrpSpPr>
          <p:cNvPr id="13" name="组 12"/>
          <p:cNvGrpSpPr/>
          <p:nvPr userDrawn="1"/>
        </p:nvGrpSpPr>
        <p:grpSpPr>
          <a:xfrm rot="13604478">
            <a:off x="3791653" y="312764"/>
            <a:ext cx="599401" cy="1054299"/>
            <a:chOff x="3087349" y="2393332"/>
            <a:chExt cx="759141" cy="1335268"/>
          </a:xfrm>
        </p:grpSpPr>
        <p:sp>
          <p:nvSpPr>
            <p:cNvPr id="14" name="椭圆 13"/>
            <p:cNvSpPr/>
            <p:nvPr/>
          </p:nvSpPr>
          <p:spPr>
            <a:xfrm>
              <a:off x="3626494" y="2759746"/>
              <a:ext cx="219996" cy="21999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panose="020B0503020204020204" charset="-122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3328363" y="2393332"/>
              <a:ext cx="323047" cy="32304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panose="020B0503020204020204" charset="-122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3543238" y="3564449"/>
              <a:ext cx="164151" cy="16415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panose="020B0503020204020204" charset="-122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3087349" y="2866230"/>
              <a:ext cx="558631" cy="55863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幻灯片">
    <p:bg>
      <p:bg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769918" y="260400"/>
            <a:ext cx="3321436" cy="529569"/>
          </a:xfrm>
          <a:prstGeom prst="rect">
            <a:avLst/>
          </a:prstGeom>
          <a:ln w="12700" cmpd="sng">
            <a:solidFill>
              <a:schemeClr val="bg1"/>
            </a:solidFill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grpSp>
        <p:nvGrpSpPr>
          <p:cNvPr id="8" name="组 7"/>
          <p:cNvGrpSpPr/>
          <p:nvPr userDrawn="1"/>
        </p:nvGrpSpPr>
        <p:grpSpPr>
          <a:xfrm rot="20632315">
            <a:off x="254584" y="176677"/>
            <a:ext cx="599401" cy="1054299"/>
            <a:chOff x="3087349" y="2393332"/>
            <a:chExt cx="759141" cy="1335268"/>
          </a:xfrm>
        </p:grpSpPr>
        <p:sp>
          <p:nvSpPr>
            <p:cNvPr id="9" name="椭圆 8"/>
            <p:cNvSpPr/>
            <p:nvPr/>
          </p:nvSpPr>
          <p:spPr>
            <a:xfrm>
              <a:off x="3626494" y="2759746"/>
              <a:ext cx="219996" cy="21999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panose="020B0503020204020204" charset="-122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3328363" y="2393332"/>
              <a:ext cx="323047" cy="32304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panose="020B0503020204020204" charset="-122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3543238" y="3564449"/>
              <a:ext cx="164151" cy="16415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panose="020B0503020204020204" charset="-122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3087349" y="2866230"/>
              <a:ext cx="558631" cy="55863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panose="020B0503020204020204" charset="-122"/>
              </a:endParaRPr>
            </a:p>
          </p:txBody>
        </p:sp>
      </p:grpSp>
      <p:grpSp>
        <p:nvGrpSpPr>
          <p:cNvPr id="13" name="组 12"/>
          <p:cNvGrpSpPr/>
          <p:nvPr userDrawn="1"/>
        </p:nvGrpSpPr>
        <p:grpSpPr>
          <a:xfrm rot="13604478">
            <a:off x="3791653" y="312764"/>
            <a:ext cx="599401" cy="1054299"/>
            <a:chOff x="3087349" y="2393332"/>
            <a:chExt cx="759141" cy="1335268"/>
          </a:xfrm>
        </p:grpSpPr>
        <p:sp>
          <p:nvSpPr>
            <p:cNvPr id="14" name="椭圆 13"/>
            <p:cNvSpPr/>
            <p:nvPr/>
          </p:nvSpPr>
          <p:spPr>
            <a:xfrm>
              <a:off x="3626494" y="2759746"/>
              <a:ext cx="219996" cy="21999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panose="020B0503020204020204" charset="-122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3328363" y="2393332"/>
              <a:ext cx="323047" cy="32304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panose="020B0503020204020204" charset="-122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3543238" y="3564449"/>
              <a:ext cx="164151" cy="16415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panose="020B0503020204020204" charset="-122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3087349" y="2866230"/>
              <a:ext cx="558631" cy="55863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bg>
      <p:bg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4" y="258233"/>
            <a:ext cx="4868117" cy="529569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txBody>
          <a:bodyPr vert="horz" anchor="ctr"/>
          <a:lstStyle>
            <a:lvl1pPr marL="0" indent="0" algn="l">
              <a:buNone/>
              <a:defRPr sz="2400" b="1">
                <a:latin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171547"/>
            <a:ext cx="805408" cy="616255"/>
          </a:xfrm>
          <a:prstGeom prst="rect">
            <a:avLst/>
          </a:prstGeom>
          <a:solidFill>
            <a:schemeClr val="tx1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  <a:latin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4" name="图片占位符 8"/>
          <p:cNvSpPr>
            <a:spLocks noGrp="1"/>
          </p:cNvSpPr>
          <p:nvPr>
            <p:ph type="pic" sz="quarter" idx="14" hasCustomPrompt="1"/>
          </p:nvPr>
        </p:nvSpPr>
        <p:spPr>
          <a:xfrm>
            <a:off x="376768" y="5989475"/>
            <a:ext cx="1960033" cy="5334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1"/>
            </a:lvl1pPr>
          </a:lstStyle>
          <a:p>
            <a:r>
              <a:rPr kumimoji="1" lang="en-US" altLang="zh-CN" sz="1600" b="1" dirty="0"/>
              <a:t>LOGO&amp;PIC</a:t>
            </a:r>
            <a:r>
              <a:rPr kumimoji="1" lang="zh-CN" altLang="en-US" sz="1600" b="1" dirty="0"/>
              <a:t> </a:t>
            </a:r>
            <a:r>
              <a:rPr kumimoji="1" lang="en-US" altLang="zh-CN" sz="1600" b="1" dirty="0"/>
              <a:t>HERE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440604" y="759873"/>
            <a:ext cx="161775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65" dirty="0">
                <a:solidFill>
                  <a:srgbClr val="000000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背景图片素材</a:t>
            </a:r>
          </a:p>
        </p:txBody>
      </p:sp>
      <p:sp>
        <p:nvSpPr>
          <p:cNvPr id="3" name="矩形 2"/>
          <p:cNvSpPr/>
          <p:nvPr userDrawn="1"/>
        </p:nvSpPr>
        <p:spPr>
          <a:xfrm>
            <a:off x="440603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065">
                <a:solidFill>
                  <a:srgbClr val="000000"/>
                </a:solidFill>
                <a:latin typeface="Segoe UI Light" panose="020B0502040204020203"/>
                <a:cs typeface="Segoe UI Light" panose="020B0502040204020203"/>
              </a:rPr>
              <a:t>OfficePLUS</a:t>
            </a:r>
            <a:endParaRPr lang="zh-CN" altLang="en-US" sz="1065" dirty="0">
              <a:solidFill>
                <a:srgbClr val="000000"/>
              </a:solidFill>
              <a:latin typeface="Segoe UI Light" panose="020B0502040204020203"/>
              <a:cs typeface="Segoe UI Light" panose="020B0502040204020203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lang="zh-CN" altLang="en-US" sz="1865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标注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2857674" y="841948"/>
            <a:ext cx="1402001" cy="3292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字体使用 </a:t>
            </a:r>
            <a:endParaRPr lang="en-US" altLang="zh-CN" sz="1335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行距</a:t>
            </a:r>
            <a:endParaRPr lang="en-US" altLang="zh-CN" sz="1335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背景图片出处</a:t>
            </a:r>
          </a:p>
          <a:p>
            <a:pPr defTabSz="608965">
              <a:lnSpc>
                <a:spcPct val="130000"/>
              </a:lnSpc>
            </a:pPr>
            <a:endParaRPr lang="zh-CN" altLang="en-US" sz="1335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zh-CN" altLang="en-US" sz="1335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声明</a:t>
            </a:r>
            <a:endParaRPr lang="en-US" altLang="zh-CN" sz="1335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4395052" y="841948"/>
            <a:ext cx="3727457" cy="3825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英文 </a:t>
            </a:r>
            <a:r>
              <a:rPr lang="en-US" altLang="zh-CN" sz="1335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Century Gothic</a:t>
            </a:r>
            <a:endParaRPr lang="en-US" altLang="zh-CN" sz="1335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中文 微软雅黑</a:t>
            </a:r>
            <a:endParaRPr lang="en-US" altLang="zh-CN" sz="1335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正文 </a:t>
            </a:r>
            <a:r>
              <a:rPr lang="en-US" altLang="zh-CN" sz="1335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1.3</a:t>
            </a: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en-US" altLang="zh-CN" sz="1335" dirty="0" err="1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cn.bing.com</a:t>
            </a:r>
            <a:endParaRPr lang="zh-CN" altLang="en-US" sz="1335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zh-CN" altLang="en-US" sz="1335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zh-CN" altLang="en-US" sz="1335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互联网是一个开放共享的平台</a:t>
            </a:r>
          </a:p>
          <a:p>
            <a:pPr defTabSz="608965">
              <a:lnSpc>
                <a:spcPct val="130000"/>
              </a:lnSpc>
            </a:pPr>
            <a:r>
              <a:rPr kumimoji="1" lang="en-US" altLang="zh-CN" sz="1335" dirty="0">
                <a:solidFill>
                  <a:prstClr val="white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r>
              <a:rPr lang="zh-CN" altLang="en-US" sz="1335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 部分设计灵感与元素来源于网络</a:t>
            </a: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如有建议请联系 </a:t>
            </a:r>
            <a:r>
              <a:rPr lang="zh-CN" altLang="en-US" sz="1335" dirty="0">
                <a:solidFill>
                  <a:prstClr val="white"/>
                </a:solidFill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officeplus@microsoft.com</a:t>
            </a:r>
            <a:endParaRPr lang="en-US" altLang="zh-CN" sz="1335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440603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kumimoji="1" lang="en-US" altLang="zh-CN" sz="1065" dirty="0">
                <a:solidFill>
                  <a:prstClr val="white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1065" dirty="0">
              <a:solidFill>
                <a:prstClr val="white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8965"/>
            <a:r>
              <a:rPr kumimoji="1" lang="zh-CN" altLang="en-US" sz="1335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点击</a:t>
            </a:r>
            <a:r>
              <a:rPr kumimoji="1" lang="en-US" altLang="zh-CN" sz="1335" dirty="0">
                <a:solidFill>
                  <a:srgbClr val="000000"/>
                </a:solidFill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Logo</a:t>
            </a:r>
            <a:r>
              <a:rPr kumimoji="1" lang="zh-CN" altLang="en-US" sz="1335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获取更多优质模板（放映模式）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矩形 116"/>
          <p:cNvSpPr/>
          <p:nvPr/>
        </p:nvSpPr>
        <p:spPr>
          <a:xfrm>
            <a:off x="3895891" y="1813132"/>
            <a:ext cx="4352631" cy="296257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19" name="组 118"/>
          <p:cNvGrpSpPr/>
          <p:nvPr/>
        </p:nvGrpSpPr>
        <p:grpSpPr>
          <a:xfrm>
            <a:off x="7419372" y="-221648"/>
            <a:ext cx="5828741" cy="5077125"/>
            <a:chOff x="8211887" y="-221648"/>
            <a:chExt cx="5036226" cy="4386805"/>
          </a:xfrm>
        </p:grpSpPr>
        <p:sp>
          <p:nvSpPr>
            <p:cNvPr id="2" name="椭圆 1"/>
            <p:cNvSpPr/>
            <p:nvPr/>
          </p:nvSpPr>
          <p:spPr>
            <a:xfrm>
              <a:off x="10489704" y="-221648"/>
              <a:ext cx="662879" cy="66287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" name="椭圆 2"/>
            <p:cNvSpPr/>
            <p:nvPr/>
          </p:nvSpPr>
          <p:spPr>
            <a:xfrm>
              <a:off x="9651968" y="2802434"/>
              <a:ext cx="662879" cy="6628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10639523" y="2032304"/>
              <a:ext cx="363244" cy="36324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9102910" y="1300795"/>
              <a:ext cx="448619" cy="4486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11508358" y="295596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11994214" y="1135914"/>
              <a:ext cx="778383" cy="77838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10583784" y="1156965"/>
              <a:ext cx="259511" cy="25951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11397020" y="2470997"/>
              <a:ext cx="662879" cy="6628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9937372" y="1963317"/>
              <a:ext cx="242292" cy="24229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10885843" y="3143928"/>
              <a:ext cx="448621" cy="44862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8963628" y="526943"/>
              <a:ext cx="416095" cy="41609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8211887" y="-76771"/>
              <a:ext cx="450304" cy="45030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cxnSp>
          <p:nvCxnSpPr>
            <p:cNvPr id="17" name="直线连接符 16"/>
            <p:cNvCxnSpPr>
              <a:stCxn id="2" idx="5"/>
              <a:endCxn id="7" idx="1"/>
            </p:cNvCxnSpPr>
            <p:nvPr/>
          </p:nvCxnSpPr>
          <p:spPr>
            <a:xfrm>
              <a:off x="11055507" y="344156"/>
              <a:ext cx="1052698" cy="905749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符 17"/>
            <p:cNvCxnSpPr>
              <a:stCxn id="4" idx="7"/>
              <a:endCxn id="7" idx="3"/>
            </p:cNvCxnSpPr>
            <p:nvPr/>
          </p:nvCxnSpPr>
          <p:spPr>
            <a:xfrm flipV="1">
              <a:off x="10949570" y="1800306"/>
              <a:ext cx="1158635" cy="28519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符 21"/>
            <p:cNvCxnSpPr>
              <a:stCxn id="9" idx="7"/>
              <a:endCxn id="7" idx="4"/>
            </p:cNvCxnSpPr>
            <p:nvPr/>
          </p:nvCxnSpPr>
          <p:spPr>
            <a:xfrm flipV="1">
              <a:off x="11962824" y="1914297"/>
              <a:ext cx="420583" cy="65377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连接符 28"/>
            <p:cNvCxnSpPr>
              <a:stCxn id="3" idx="7"/>
              <a:endCxn id="4" idx="3"/>
            </p:cNvCxnSpPr>
            <p:nvPr/>
          </p:nvCxnSpPr>
          <p:spPr>
            <a:xfrm flipV="1">
              <a:off x="10217772" y="2342352"/>
              <a:ext cx="474948" cy="55715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线连接符 43"/>
            <p:cNvCxnSpPr>
              <a:stCxn id="5" idx="7"/>
              <a:endCxn id="2" idx="3"/>
            </p:cNvCxnSpPr>
            <p:nvPr/>
          </p:nvCxnSpPr>
          <p:spPr>
            <a:xfrm flipV="1">
              <a:off x="9485831" y="344156"/>
              <a:ext cx="1100949" cy="102233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线连接符 47"/>
            <p:cNvCxnSpPr>
              <a:stCxn id="8" idx="0"/>
              <a:endCxn id="2" idx="4"/>
            </p:cNvCxnSpPr>
            <p:nvPr/>
          </p:nvCxnSpPr>
          <p:spPr>
            <a:xfrm flipV="1">
              <a:off x="10713540" y="441231"/>
              <a:ext cx="107605" cy="71573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线连接符 50"/>
            <p:cNvCxnSpPr>
              <a:stCxn id="7" idx="2"/>
              <a:endCxn id="8" idx="6"/>
            </p:cNvCxnSpPr>
            <p:nvPr/>
          </p:nvCxnSpPr>
          <p:spPr>
            <a:xfrm flipH="1" flipV="1">
              <a:off x="10843295" y="1286721"/>
              <a:ext cx="1150919" cy="238386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线连接符 54"/>
            <p:cNvCxnSpPr>
              <a:stCxn id="8" idx="4"/>
              <a:endCxn id="4" idx="0"/>
            </p:cNvCxnSpPr>
            <p:nvPr/>
          </p:nvCxnSpPr>
          <p:spPr>
            <a:xfrm>
              <a:off x="10713540" y="1416476"/>
              <a:ext cx="107606" cy="61582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线连接符 57"/>
            <p:cNvCxnSpPr>
              <a:stCxn id="4" idx="5"/>
              <a:endCxn id="9" idx="1"/>
            </p:cNvCxnSpPr>
            <p:nvPr/>
          </p:nvCxnSpPr>
          <p:spPr>
            <a:xfrm>
              <a:off x="10949570" y="2342352"/>
              <a:ext cx="544525" cy="225721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线连接符 60"/>
            <p:cNvCxnSpPr>
              <a:stCxn id="5" idx="7"/>
              <a:endCxn id="8" idx="2"/>
            </p:cNvCxnSpPr>
            <p:nvPr/>
          </p:nvCxnSpPr>
          <p:spPr>
            <a:xfrm flipV="1">
              <a:off x="9485831" y="1286721"/>
              <a:ext cx="1097953" cy="79773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线连接符 63"/>
            <p:cNvCxnSpPr>
              <a:stCxn id="5" idx="4"/>
              <a:endCxn id="3" idx="1"/>
            </p:cNvCxnSpPr>
            <p:nvPr/>
          </p:nvCxnSpPr>
          <p:spPr>
            <a:xfrm>
              <a:off x="9327220" y="1749415"/>
              <a:ext cx="421824" cy="115009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椭圆 69"/>
            <p:cNvSpPr/>
            <p:nvPr/>
          </p:nvSpPr>
          <p:spPr>
            <a:xfrm>
              <a:off x="10064447" y="3739900"/>
              <a:ext cx="425257" cy="42525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cxnSp>
          <p:nvCxnSpPr>
            <p:cNvPr id="71" name="直线连接符 70"/>
            <p:cNvCxnSpPr>
              <a:stCxn id="5" idx="5"/>
              <a:endCxn id="10" idx="1"/>
            </p:cNvCxnSpPr>
            <p:nvPr/>
          </p:nvCxnSpPr>
          <p:spPr>
            <a:xfrm>
              <a:off x="9485831" y="1683716"/>
              <a:ext cx="487025" cy="31508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线连接符 75"/>
            <p:cNvCxnSpPr>
              <a:stCxn id="10" idx="7"/>
              <a:endCxn id="8" idx="3"/>
            </p:cNvCxnSpPr>
            <p:nvPr/>
          </p:nvCxnSpPr>
          <p:spPr>
            <a:xfrm flipV="1">
              <a:off x="10144182" y="1378472"/>
              <a:ext cx="477606" cy="62032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线连接符 78"/>
            <p:cNvCxnSpPr>
              <a:stCxn id="10" idx="6"/>
              <a:endCxn id="4" idx="2"/>
            </p:cNvCxnSpPr>
            <p:nvPr/>
          </p:nvCxnSpPr>
          <p:spPr>
            <a:xfrm>
              <a:off x="10179665" y="2084463"/>
              <a:ext cx="459858" cy="12946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线连接符 84"/>
            <p:cNvCxnSpPr>
              <a:stCxn id="3" idx="0"/>
              <a:endCxn id="10" idx="4"/>
            </p:cNvCxnSpPr>
            <p:nvPr/>
          </p:nvCxnSpPr>
          <p:spPr>
            <a:xfrm flipV="1">
              <a:off x="9983409" y="2205609"/>
              <a:ext cx="75110" cy="59682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线连接符 91"/>
            <p:cNvCxnSpPr>
              <a:stCxn id="3" idx="6"/>
              <a:endCxn id="9" idx="2"/>
            </p:cNvCxnSpPr>
            <p:nvPr/>
          </p:nvCxnSpPr>
          <p:spPr>
            <a:xfrm flipV="1">
              <a:off x="10314847" y="2802437"/>
              <a:ext cx="1082173" cy="3314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椭圆 95"/>
            <p:cNvSpPr/>
            <p:nvPr/>
          </p:nvSpPr>
          <p:spPr>
            <a:xfrm>
              <a:off x="8858139" y="2342352"/>
              <a:ext cx="399576" cy="3995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97" name="椭圆 96"/>
            <p:cNvSpPr/>
            <p:nvPr/>
          </p:nvSpPr>
          <p:spPr>
            <a:xfrm>
              <a:off x="12963106" y="1871826"/>
              <a:ext cx="285007" cy="28500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131" name="文本框 130"/>
          <p:cNvSpPr txBox="1"/>
          <p:nvPr/>
        </p:nvSpPr>
        <p:spPr>
          <a:xfrm>
            <a:off x="3739158" y="2077987"/>
            <a:ext cx="4520624" cy="240065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5000" b="1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微软雅黑" panose="020B0503020204020204" pitchFamily="34" charset="-122"/>
              </a:rPr>
              <a:t>论文阅读</a:t>
            </a:r>
            <a:endParaRPr kumimoji="1" lang="en-US" altLang="zh-CN" sz="5000" b="1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微软雅黑" panose="020B0503020204020204" pitchFamily="34" charset="-122"/>
            </a:endParaRPr>
          </a:p>
          <a:p>
            <a:pPr algn="ctr"/>
            <a:r>
              <a:rPr kumimoji="1" lang="en-US" altLang="zh-CN" sz="5000" b="1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微软雅黑" panose="020B0503020204020204" pitchFamily="34" charset="-122"/>
              </a:rPr>
              <a:t>&amp;&amp;</a:t>
            </a:r>
          </a:p>
          <a:p>
            <a:pPr algn="ctr"/>
            <a:r>
              <a:rPr kumimoji="1" lang="zh-CN" altLang="en-US" sz="5000" b="1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微软雅黑" panose="020B0503020204020204" pitchFamily="34" charset="-122"/>
              </a:rPr>
              <a:t>毕业设计开题</a:t>
            </a:r>
          </a:p>
        </p:txBody>
      </p:sp>
      <p:grpSp>
        <p:nvGrpSpPr>
          <p:cNvPr id="14" name="组 13"/>
          <p:cNvGrpSpPr/>
          <p:nvPr/>
        </p:nvGrpSpPr>
        <p:grpSpPr>
          <a:xfrm>
            <a:off x="-1897854" y="3860312"/>
            <a:ext cx="5094099" cy="4344867"/>
            <a:chOff x="-1897854" y="3860312"/>
            <a:chExt cx="5094099" cy="4344867"/>
          </a:xfrm>
        </p:grpSpPr>
        <p:sp>
          <p:nvSpPr>
            <p:cNvPr id="75" name="椭圆 74"/>
            <p:cNvSpPr/>
            <p:nvPr/>
          </p:nvSpPr>
          <p:spPr>
            <a:xfrm>
              <a:off x="437836" y="4127662"/>
              <a:ext cx="353591" cy="35359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77" name="椭圆 76"/>
            <p:cNvSpPr/>
            <p:nvPr/>
          </p:nvSpPr>
          <p:spPr>
            <a:xfrm>
              <a:off x="-399900" y="6842456"/>
              <a:ext cx="662879" cy="6628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78" name="椭圆 77"/>
            <p:cNvSpPr/>
            <p:nvPr/>
          </p:nvSpPr>
          <p:spPr>
            <a:xfrm>
              <a:off x="587655" y="6072326"/>
              <a:ext cx="363244" cy="36324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80" name="椭圆 79"/>
            <p:cNvSpPr/>
            <p:nvPr/>
          </p:nvSpPr>
          <p:spPr>
            <a:xfrm>
              <a:off x="-948958" y="5340817"/>
              <a:ext cx="448619" cy="4486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81" name="椭圆 80"/>
            <p:cNvSpPr/>
            <p:nvPr/>
          </p:nvSpPr>
          <p:spPr>
            <a:xfrm>
              <a:off x="2331537" y="6169300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1670042" y="5033615"/>
              <a:ext cx="627576" cy="6275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317987" y="4983061"/>
              <a:ext cx="687370" cy="68736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84" name="椭圆 83"/>
            <p:cNvSpPr/>
            <p:nvPr/>
          </p:nvSpPr>
          <p:spPr>
            <a:xfrm>
              <a:off x="1345152" y="6511019"/>
              <a:ext cx="662879" cy="6628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-114496" y="6003339"/>
              <a:ext cx="242292" cy="24229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>
              <a:off x="833975" y="7183950"/>
              <a:ext cx="448621" cy="44862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88" name="椭圆 87"/>
            <p:cNvSpPr/>
            <p:nvPr/>
          </p:nvSpPr>
          <p:spPr>
            <a:xfrm>
              <a:off x="-1088240" y="4566965"/>
              <a:ext cx="416095" cy="41609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89" name="椭圆 88"/>
            <p:cNvSpPr/>
            <p:nvPr/>
          </p:nvSpPr>
          <p:spPr>
            <a:xfrm>
              <a:off x="-1897854" y="4034310"/>
              <a:ext cx="450304" cy="45030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cxnSp>
          <p:nvCxnSpPr>
            <p:cNvPr id="90" name="直线连接符 89"/>
            <p:cNvCxnSpPr>
              <a:stCxn id="75" idx="5"/>
              <a:endCxn id="82" idx="1"/>
            </p:cNvCxnSpPr>
            <p:nvPr/>
          </p:nvCxnSpPr>
          <p:spPr>
            <a:xfrm>
              <a:off x="739645" y="4429471"/>
              <a:ext cx="1022303" cy="69605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线连接符 90"/>
            <p:cNvCxnSpPr>
              <a:stCxn id="78" idx="7"/>
              <a:endCxn id="82" idx="3"/>
            </p:cNvCxnSpPr>
            <p:nvPr/>
          </p:nvCxnSpPr>
          <p:spPr>
            <a:xfrm flipV="1">
              <a:off x="897703" y="5569285"/>
              <a:ext cx="864245" cy="5562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线连接符 92"/>
            <p:cNvCxnSpPr>
              <a:stCxn id="84" idx="7"/>
              <a:endCxn id="82" idx="4"/>
            </p:cNvCxnSpPr>
            <p:nvPr/>
          </p:nvCxnSpPr>
          <p:spPr>
            <a:xfrm flipV="1">
              <a:off x="1910955" y="5661191"/>
              <a:ext cx="72875" cy="94690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线连接符 93"/>
            <p:cNvCxnSpPr>
              <a:stCxn id="77" idx="7"/>
              <a:endCxn id="78" idx="3"/>
            </p:cNvCxnSpPr>
            <p:nvPr/>
          </p:nvCxnSpPr>
          <p:spPr>
            <a:xfrm flipV="1">
              <a:off x="165904" y="6382374"/>
              <a:ext cx="474948" cy="55715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线连接符 94"/>
            <p:cNvCxnSpPr>
              <a:stCxn id="80" idx="7"/>
              <a:endCxn id="75" idx="3"/>
            </p:cNvCxnSpPr>
            <p:nvPr/>
          </p:nvCxnSpPr>
          <p:spPr>
            <a:xfrm flipV="1">
              <a:off x="-566038" y="4429471"/>
              <a:ext cx="1055656" cy="97704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线连接符 98"/>
            <p:cNvCxnSpPr>
              <a:stCxn id="83" idx="0"/>
              <a:endCxn id="75" idx="4"/>
            </p:cNvCxnSpPr>
            <p:nvPr/>
          </p:nvCxnSpPr>
          <p:spPr>
            <a:xfrm flipH="1" flipV="1">
              <a:off x="614632" y="4481253"/>
              <a:ext cx="47040" cy="50180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线连接符 99"/>
            <p:cNvCxnSpPr>
              <a:stCxn id="82" idx="2"/>
              <a:endCxn id="83" idx="6"/>
            </p:cNvCxnSpPr>
            <p:nvPr/>
          </p:nvCxnSpPr>
          <p:spPr>
            <a:xfrm flipH="1" flipV="1">
              <a:off x="1005357" y="5326743"/>
              <a:ext cx="664685" cy="2066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线连接符 100"/>
            <p:cNvCxnSpPr>
              <a:stCxn id="83" idx="4"/>
              <a:endCxn id="78" idx="0"/>
            </p:cNvCxnSpPr>
            <p:nvPr/>
          </p:nvCxnSpPr>
          <p:spPr>
            <a:xfrm>
              <a:off x="661672" y="5670425"/>
              <a:ext cx="107605" cy="401901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线连接符 101"/>
            <p:cNvCxnSpPr>
              <a:stCxn id="78" idx="5"/>
              <a:endCxn id="84" idx="1"/>
            </p:cNvCxnSpPr>
            <p:nvPr/>
          </p:nvCxnSpPr>
          <p:spPr>
            <a:xfrm>
              <a:off x="897702" y="6382374"/>
              <a:ext cx="544525" cy="225721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线连接符 102"/>
            <p:cNvCxnSpPr>
              <a:stCxn id="80" idx="7"/>
              <a:endCxn id="83" idx="2"/>
            </p:cNvCxnSpPr>
            <p:nvPr/>
          </p:nvCxnSpPr>
          <p:spPr>
            <a:xfrm flipV="1">
              <a:off x="-566038" y="5326743"/>
              <a:ext cx="884025" cy="79773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线连接符 103"/>
            <p:cNvCxnSpPr>
              <a:stCxn id="80" idx="4"/>
              <a:endCxn id="77" idx="1"/>
            </p:cNvCxnSpPr>
            <p:nvPr/>
          </p:nvCxnSpPr>
          <p:spPr>
            <a:xfrm>
              <a:off x="-724648" y="5789437"/>
              <a:ext cx="421824" cy="115009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椭圆 104"/>
            <p:cNvSpPr/>
            <p:nvPr/>
          </p:nvSpPr>
          <p:spPr>
            <a:xfrm>
              <a:off x="12579" y="7779922"/>
              <a:ext cx="425257" cy="42525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cxnSp>
          <p:nvCxnSpPr>
            <p:cNvPr id="106" name="直线连接符 105"/>
            <p:cNvCxnSpPr>
              <a:stCxn id="80" idx="5"/>
              <a:endCxn id="86" idx="1"/>
            </p:cNvCxnSpPr>
            <p:nvPr/>
          </p:nvCxnSpPr>
          <p:spPr>
            <a:xfrm>
              <a:off x="-566037" y="5723738"/>
              <a:ext cx="487025" cy="31508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线连接符 106"/>
            <p:cNvCxnSpPr>
              <a:stCxn id="86" idx="7"/>
              <a:endCxn id="83" idx="3"/>
            </p:cNvCxnSpPr>
            <p:nvPr/>
          </p:nvCxnSpPr>
          <p:spPr>
            <a:xfrm flipV="1">
              <a:off x="92313" y="5569763"/>
              <a:ext cx="326337" cy="469059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线连接符 107"/>
            <p:cNvCxnSpPr>
              <a:stCxn id="86" idx="6"/>
              <a:endCxn id="78" idx="2"/>
            </p:cNvCxnSpPr>
            <p:nvPr/>
          </p:nvCxnSpPr>
          <p:spPr>
            <a:xfrm>
              <a:off x="127797" y="6124485"/>
              <a:ext cx="459858" cy="12946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线连接符 108"/>
            <p:cNvCxnSpPr>
              <a:stCxn id="77" idx="0"/>
              <a:endCxn id="86" idx="4"/>
            </p:cNvCxnSpPr>
            <p:nvPr/>
          </p:nvCxnSpPr>
          <p:spPr>
            <a:xfrm flipV="1">
              <a:off x="-68459" y="6245631"/>
              <a:ext cx="75110" cy="59682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线连接符 109"/>
            <p:cNvCxnSpPr>
              <a:stCxn id="77" idx="6"/>
              <a:endCxn id="84" idx="2"/>
            </p:cNvCxnSpPr>
            <p:nvPr/>
          </p:nvCxnSpPr>
          <p:spPr>
            <a:xfrm flipV="1">
              <a:off x="262979" y="6842459"/>
              <a:ext cx="1082173" cy="3314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椭圆 110"/>
            <p:cNvSpPr/>
            <p:nvPr/>
          </p:nvSpPr>
          <p:spPr>
            <a:xfrm>
              <a:off x="-1193729" y="6382374"/>
              <a:ext cx="399576" cy="3995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12" name="椭圆 111"/>
            <p:cNvSpPr/>
            <p:nvPr/>
          </p:nvSpPr>
          <p:spPr>
            <a:xfrm>
              <a:off x="2911238" y="5911848"/>
              <a:ext cx="285007" cy="28500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13" name="椭圆 112"/>
            <p:cNvSpPr/>
            <p:nvPr/>
          </p:nvSpPr>
          <p:spPr>
            <a:xfrm>
              <a:off x="1069206" y="4219514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14" name="椭圆 113"/>
            <p:cNvSpPr/>
            <p:nvPr/>
          </p:nvSpPr>
          <p:spPr>
            <a:xfrm>
              <a:off x="112126" y="3860312"/>
              <a:ext cx="150853" cy="15085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1111420" y="5055122"/>
              <a:ext cx="150853" cy="15085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5" name="组 14"/>
          <p:cNvGrpSpPr/>
          <p:nvPr/>
        </p:nvGrpSpPr>
        <p:grpSpPr>
          <a:xfrm>
            <a:off x="3087349" y="2414413"/>
            <a:ext cx="1024513" cy="1398348"/>
            <a:chOff x="3087349" y="2414413"/>
            <a:chExt cx="1024513" cy="1398348"/>
          </a:xfrm>
        </p:grpSpPr>
        <p:sp>
          <p:nvSpPr>
            <p:cNvPr id="120" name="椭圆 119"/>
            <p:cNvSpPr/>
            <p:nvPr/>
          </p:nvSpPr>
          <p:spPr>
            <a:xfrm>
              <a:off x="3758271" y="2705683"/>
              <a:ext cx="353591" cy="35359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23" name="椭圆 122"/>
            <p:cNvSpPr/>
            <p:nvPr/>
          </p:nvSpPr>
          <p:spPr>
            <a:xfrm>
              <a:off x="3439319" y="2414413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24" name="椭圆 123"/>
            <p:cNvSpPr/>
            <p:nvPr/>
          </p:nvSpPr>
          <p:spPr>
            <a:xfrm>
              <a:off x="3498535" y="3661908"/>
              <a:ext cx="150853" cy="15085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25" name="椭圆 124"/>
            <p:cNvSpPr/>
            <p:nvPr/>
          </p:nvSpPr>
          <p:spPr>
            <a:xfrm>
              <a:off x="3087349" y="2866230"/>
              <a:ext cx="558631" cy="55863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6" name="组 15"/>
          <p:cNvGrpSpPr/>
          <p:nvPr/>
        </p:nvGrpSpPr>
        <p:grpSpPr>
          <a:xfrm>
            <a:off x="8222047" y="4764531"/>
            <a:ext cx="1587497" cy="1201908"/>
            <a:chOff x="7306290" y="4556172"/>
            <a:chExt cx="1587497" cy="1201908"/>
          </a:xfrm>
        </p:grpSpPr>
        <p:sp>
          <p:nvSpPr>
            <p:cNvPr id="126" name="椭圆 125"/>
            <p:cNvSpPr/>
            <p:nvPr/>
          </p:nvSpPr>
          <p:spPr>
            <a:xfrm>
              <a:off x="7306290" y="5384416"/>
              <a:ext cx="373664" cy="37366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27" name="椭圆 126"/>
            <p:cNvSpPr/>
            <p:nvPr/>
          </p:nvSpPr>
          <p:spPr>
            <a:xfrm>
              <a:off x="8478566" y="4826138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28" name="椭圆 127"/>
            <p:cNvSpPr/>
            <p:nvPr/>
          </p:nvSpPr>
          <p:spPr>
            <a:xfrm>
              <a:off x="8742934" y="5142940"/>
              <a:ext cx="150853" cy="15085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29" name="椭圆 128"/>
            <p:cNvSpPr/>
            <p:nvPr/>
          </p:nvSpPr>
          <p:spPr>
            <a:xfrm>
              <a:off x="7705441" y="4556172"/>
              <a:ext cx="351970" cy="35197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770A439D-6F93-4BC4-97F8-0F3299034800}"/>
              </a:ext>
            </a:extLst>
          </p:cNvPr>
          <p:cNvSpPr txBox="1"/>
          <p:nvPr/>
        </p:nvSpPr>
        <p:spPr>
          <a:xfrm>
            <a:off x="4273449" y="4823098"/>
            <a:ext cx="40703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4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蔡景韬 </a:t>
            </a:r>
            <a:r>
              <a:rPr lang="en-US" altLang="zh-CN" sz="24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15352005</a:t>
            </a:r>
          </a:p>
          <a:p>
            <a:pPr algn="r"/>
            <a:r>
              <a:rPr lang="en-US" altLang="zh-CN" sz="240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Github</a:t>
            </a:r>
            <a:r>
              <a:rPr lang="zh-CN" altLang="en-US" sz="24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en-US" altLang="zh-CN" sz="24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github.com/</a:t>
            </a:r>
            <a:r>
              <a:rPr lang="en-US" altLang="zh-CN" sz="240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nacuto</a:t>
            </a:r>
            <a:endParaRPr lang="zh-CN" altLang="en-US" sz="2400" b="1" dirty="0">
              <a:solidFill>
                <a:schemeClr val="accent2">
                  <a:lumMod val="40000"/>
                  <a:lumOff val="6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7436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4DEE235-42FE-44CD-84D8-A116428B0783}"/>
              </a:ext>
            </a:extLst>
          </p:cNvPr>
          <p:cNvSpPr txBox="1"/>
          <p:nvPr/>
        </p:nvSpPr>
        <p:spPr>
          <a:xfrm>
            <a:off x="1580606" y="522514"/>
            <a:ext cx="1213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背景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18B246A-18FE-45C6-9498-CA1C1CDDD6DD}"/>
              </a:ext>
            </a:extLst>
          </p:cNvPr>
          <p:cNvSpPr txBox="1"/>
          <p:nvPr/>
        </p:nvSpPr>
        <p:spPr>
          <a:xfrm>
            <a:off x="1371328" y="1551472"/>
            <a:ext cx="944934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Wingdings" panose="05000000000000000000" pitchFamily="2" charset="2"/>
              <a:buChar char="l"/>
            </a:pPr>
            <a:r>
              <a:rPr kumimoji="1" lang="zh-CN" altLang="en-US" sz="2800" b="1" dirty="0">
                <a:solidFill>
                  <a:schemeClr val="bg1"/>
                </a:solidFill>
                <a:ea typeface="Arial Unicode MS" panose="020B0604020202020204" pitchFamily="34" charset="-122"/>
              </a:rPr>
              <a:t>虽然在移动端实现的文件共享系统很多，但是这些系统在网络层大部分都是</a:t>
            </a:r>
            <a:r>
              <a:rPr kumimoji="1" lang="en-US" altLang="zh-CN" sz="2800" b="1" dirty="0" err="1">
                <a:solidFill>
                  <a:schemeClr val="bg1"/>
                </a:solidFill>
                <a:ea typeface="Arial Unicode MS" panose="020B0604020202020204" pitchFamily="34" charset="-122"/>
              </a:rPr>
              <a:t>Wifi</a:t>
            </a:r>
            <a:r>
              <a:rPr kumimoji="1" lang="zh-CN" altLang="en-US" sz="2800" b="1" dirty="0">
                <a:solidFill>
                  <a:schemeClr val="bg1"/>
                </a:solidFill>
                <a:ea typeface="Arial Unicode MS" panose="020B0604020202020204" pitchFamily="34" charset="-122"/>
              </a:rPr>
              <a:t>有</a:t>
            </a:r>
            <a:r>
              <a:rPr kumimoji="1" lang="en-US" altLang="zh-CN" sz="2800" b="1" dirty="0">
                <a:solidFill>
                  <a:schemeClr val="bg1"/>
                </a:solidFill>
                <a:ea typeface="Arial Unicode MS" panose="020B0604020202020204" pitchFamily="34" charset="-122"/>
              </a:rPr>
              <a:t>AP</a:t>
            </a:r>
            <a:r>
              <a:rPr kumimoji="1" lang="zh-CN" altLang="en-US" sz="2800" b="1" dirty="0">
                <a:solidFill>
                  <a:schemeClr val="bg1"/>
                </a:solidFill>
                <a:ea typeface="Arial Unicode MS" panose="020B0604020202020204" pitchFamily="34" charset="-122"/>
              </a:rPr>
              <a:t>接入点网络或者蜂窝网络</a:t>
            </a:r>
            <a:endParaRPr kumimoji="1" lang="en-US" altLang="zh-CN" sz="2800" b="1" dirty="0">
              <a:solidFill>
                <a:schemeClr val="bg1"/>
              </a:solidFill>
              <a:ea typeface="Arial Unicode MS" panose="020B0604020202020204" pitchFamily="34" charset="-122"/>
            </a:endParaRPr>
          </a:p>
          <a:p>
            <a:pPr marL="514350" indent="-514350">
              <a:buFont typeface="Wingdings" panose="05000000000000000000" pitchFamily="2" charset="2"/>
              <a:buChar char="l"/>
            </a:pPr>
            <a:endParaRPr kumimoji="1" lang="en-US" altLang="zh-CN" sz="2800" b="1" dirty="0">
              <a:solidFill>
                <a:schemeClr val="bg1"/>
              </a:solidFill>
              <a:ea typeface="Arial Unicode MS" panose="020B0604020202020204" pitchFamily="34" charset="-122"/>
            </a:endParaRPr>
          </a:p>
          <a:p>
            <a:pPr marL="514350" indent="-514350">
              <a:buFont typeface="Wingdings" panose="05000000000000000000" pitchFamily="2" charset="2"/>
              <a:buChar char="l"/>
            </a:pPr>
            <a:r>
              <a:rPr kumimoji="1" lang="zh-CN" altLang="en-US" sz="2800" b="1" dirty="0">
                <a:solidFill>
                  <a:schemeClr val="bg1"/>
                </a:solidFill>
                <a:ea typeface="Arial Unicode MS" panose="020B0604020202020204" pitchFamily="34" charset="-122"/>
              </a:rPr>
              <a:t>在生活中我们经常会遇到一些特别的场景</a:t>
            </a:r>
            <a:endParaRPr kumimoji="1" lang="en-US" altLang="zh-CN" sz="2800" b="1" dirty="0">
              <a:solidFill>
                <a:schemeClr val="bg1"/>
              </a:solidFill>
              <a:ea typeface="Arial Unicode MS" panose="020B0604020202020204" pitchFamily="34" charset="-122"/>
            </a:endParaRPr>
          </a:p>
          <a:p>
            <a:pPr marL="971550" lvl="1" indent="-514350">
              <a:buFont typeface="+mj-lt"/>
              <a:buAutoNum type="arabicPeriod"/>
            </a:pPr>
            <a:r>
              <a:rPr kumimoji="1" lang="zh-CN" altLang="en-US" sz="2800" dirty="0">
                <a:solidFill>
                  <a:schemeClr val="bg1"/>
                </a:solidFill>
                <a:ea typeface="Arial Unicode MS" panose="020B0604020202020204" pitchFamily="34" charset="-122"/>
              </a:rPr>
              <a:t>在一个没有网络覆盖的环境中，大家想共享彼此的资源，如山林中只有一只手机上的一份地图</a:t>
            </a:r>
            <a:endParaRPr kumimoji="1" lang="en-US" altLang="zh-CN" sz="2800" dirty="0">
              <a:solidFill>
                <a:schemeClr val="bg1"/>
              </a:solidFill>
              <a:ea typeface="Arial Unicode MS" panose="020B0604020202020204" pitchFamily="34" charset="-122"/>
            </a:endParaRPr>
          </a:p>
          <a:p>
            <a:pPr marL="971550" lvl="1" indent="-514350">
              <a:buFont typeface="+mj-lt"/>
              <a:buAutoNum type="arabicPeriod"/>
            </a:pPr>
            <a:r>
              <a:rPr kumimoji="1" lang="zh-CN" altLang="en-US" sz="2800" dirty="0">
                <a:solidFill>
                  <a:schemeClr val="bg1"/>
                </a:solidFill>
                <a:ea typeface="Arial Unicode MS" panose="020B0604020202020204" pitchFamily="34" charset="-122"/>
              </a:rPr>
              <a:t>在教室考试中，学生不被允许上网，但需要共享老师手机上的试卷</a:t>
            </a:r>
            <a:endParaRPr kumimoji="1" lang="en-US" altLang="zh-CN" sz="2800" dirty="0">
              <a:solidFill>
                <a:schemeClr val="bg1"/>
              </a:solidFill>
              <a:ea typeface="Arial Unicode MS" panose="020B0604020202020204" pitchFamily="34" charset="-122"/>
            </a:endParaRPr>
          </a:p>
          <a:p>
            <a:pPr marL="971550" lvl="1" indent="-514350">
              <a:buFont typeface="Wingdings" panose="05000000000000000000" pitchFamily="2" charset="2"/>
              <a:buChar char="l"/>
            </a:pPr>
            <a:endParaRPr kumimoji="1" lang="en-US" altLang="zh-CN" sz="2800" b="1" dirty="0">
              <a:solidFill>
                <a:schemeClr val="bg1"/>
              </a:solidFill>
              <a:ea typeface="Arial Unicode MS" panose="020B0604020202020204" pitchFamily="34" charset="-122"/>
            </a:endParaRPr>
          </a:p>
          <a:p>
            <a:pPr marL="514350" indent="-514350">
              <a:buFont typeface="Wingdings" panose="05000000000000000000" pitchFamily="2" charset="2"/>
              <a:buChar char="l"/>
            </a:pPr>
            <a:r>
              <a:rPr kumimoji="1" lang="zh-CN" altLang="en-US" sz="2800" b="1" dirty="0">
                <a:solidFill>
                  <a:schemeClr val="bg1"/>
                </a:solidFill>
                <a:ea typeface="Arial Unicode MS" panose="020B0604020202020204" pitchFamily="34" charset="-122"/>
              </a:rPr>
              <a:t>很显然，现存的移动终端文件共享系统并不能满足上述场景</a:t>
            </a:r>
            <a:endParaRPr kumimoji="1" lang="en-US" altLang="zh-CN" sz="2800" b="1" dirty="0">
              <a:solidFill>
                <a:schemeClr val="bg1"/>
              </a:solidFill>
              <a:ea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9641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4DEE235-42FE-44CD-84D8-A116428B0783}"/>
              </a:ext>
            </a:extLst>
          </p:cNvPr>
          <p:cNvSpPr txBox="1"/>
          <p:nvPr/>
        </p:nvSpPr>
        <p:spPr>
          <a:xfrm>
            <a:off x="1580606" y="522514"/>
            <a:ext cx="1213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背景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CDC52DF-5D37-4A46-8F30-3A9546AA0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125" y="1435705"/>
            <a:ext cx="2886755" cy="513200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76FD10A-DBB8-4318-ADC3-C4003A65E4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2622" y="1435705"/>
            <a:ext cx="2886755" cy="513200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FF97B16-7EC9-4DB8-B29F-E7AA293D89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1119" y="1435705"/>
            <a:ext cx="2886755" cy="513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992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4DEE235-42FE-44CD-84D8-A116428B0783}"/>
              </a:ext>
            </a:extLst>
          </p:cNvPr>
          <p:cNvSpPr txBox="1"/>
          <p:nvPr/>
        </p:nvSpPr>
        <p:spPr>
          <a:xfrm>
            <a:off x="1161506" y="577850"/>
            <a:ext cx="2242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设计目标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18B246A-18FE-45C6-9498-CA1C1CDDD6DD}"/>
              </a:ext>
            </a:extLst>
          </p:cNvPr>
          <p:cNvSpPr txBox="1"/>
          <p:nvPr/>
        </p:nvSpPr>
        <p:spPr>
          <a:xfrm>
            <a:off x="1161506" y="1875322"/>
            <a:ext cx="94493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Wingdings" panose="05000000000000000000" pitchFamily="2" charset="2"/>
              <a:buChar char="l"/>
            </a:pPr>
            <a:r>
              <a:rPr kumimoji="1" lang="zh-CN" altLang="en-US" sz="2800" b="1" dirty="0">
                <a:solidFill>
                  <a:schemeClr val="bg1"/>
                </a:solidFill>
                <a:ea typeface="Arial Unicode MS" panose="020B0604020202020204" pitchFamily="34" charset="-122"/>
              </a:rPr>
              <a:t>该文件共享</a:t>
            </a:r>
            <a:r>
              <a:rPr kumimoji="1" lang="en-US" altLang="zh-CN" sz="2800" b="1" dirty="0">
                <a:solidFill>
                  <a:schemeClr val="bg1"/>
                </a:solidFill>
                <a:ea typeface="Arial Unicode MS" panose="020B0604020202020204" pitchFamily="34" charset="-122"/>
              </a:rPr>
              <a:t>app</a:t>
            </a:r>
            <a:r>
              <a:rPr kumimoji="1" lang="zh-CN" altLang="en-US" sz="2800" b="1" dirty="0">
                <a:solidFill>
                  <a:schemeClr val="bg1"/>
                </a:solidFill>
                <a:ea typeface="Arial Unicode MS" panose="020B0604020202020204" pitchFamily="34" charset="-122"/>
              </a:rPr>
              <a:t>能使有共享需求的用户根据自己的需求自行组织成网络，并在网络内部自由的与其他用户实现文件共享，各用户在网络中地位相等</a:t>
            </a:r>
            <a:endParaRPr kumimoji="1" lang="en-US" altLang="zh-CN" sz="2800" b="1" dirty="0">
              <a:solidFill>
                <a:schemeClr val="bg1"/>
              </a:solidFill>
              <a:ea typeface="Arial Unicode MS" panose="020B0604020202020204" pitchFamily="34" charset="-122"/>
            </a:endParaRPr>
          </a:p>
          <a:p>
            <a:pPr marL="514350" indent="-514350">
              <a:buFont typeface="Wingdings" panose="05000000000000000000" pitchFamily="2" charset="2"/>
              <a:buChar char="l"/>
            </a:pPr>
            <a:endParaRPr kumimoji="1" lang="en-US" altLang="zh-CN" sz="2800" b="1" dirty="0">
              <a:solidFill>
                <a:schemeClr val="bg1"/>
              </a:solidFill>
              <a:ea typeface="Arial Unicode MS" panose="020B0604020202020204" pitchFamily="34" charset="-122"/>
            </a:endParaRPr>
          </a:p>
          <a:p>
            <a:pPr marL="514350" indent="-514350">
              <a:buFont typeface="Wingdings" panose="05000000000000000000" pitchFamily="2" charset="2"/>
              <a:buChar char="l"/>
            </a:pPr>
            <a:r>
              <a:rPr kumimoji="1" lang="zh-CN" altLang="en-US" sz="2800" b="1" dirty="0">
                <a:solidFill>
                  <a:schemeClr val="bg1"/>
                </a:solidFill>
                <a:ea typeface="Arial Unicode MS" panose="020B0604020202020204" pitchFamily="34" charset="-122"/>
              </a:rPr>
              <a:t>该文件系统底层使用</a:t>
            </a:r>
            <a:r>
              <a:rPr kumimoji="1" lang="en-US" altLang="zh-CN" sz="2800" b="1" dirty="0">
                <a:solidFill>
                  <a:schemeClr val="bg1"/>
                </a:solidFill>
                <a:ea typeface="Arial Unicode MS" panose="020B0604020202020204" pitchFamily="34" charset="-122"/>
              </a:rPr>
              <a:t>ad hoc</a:t>
            </a:r>
            <a:r>
              <a:rPr kumimoji="1" lang="zh-CN" altLang="en-US" sz="2800" b="1" dirty="0">
                <a:solidFill>
                  <a:schemeClr val="bg1"/>
                </a:solidFill>
                <a:ea typeface="Arial Unicode MS" panose="020B0604020202020204" pitchFamily="34" charset="-122"/>
              </a:rPr>
              <a:t>网络，在网络内部使用</a:t>
            </a:r>
            <a:r>
              <a:rPr kumimoji="1" lang="en-US" altLang="zh-CN" sz="2800" b="1" dirty="0">
                <a:solidFill>
                  <a:schemeClr val="bg1"/>
                </a:solidFill>
                <a:ea typeface="Arial Unicode MS" panose="020B0604020202020204" pitchFamily="34" charset="-122"/>
              </a:rPr>
              <a:t>UDP</a:t>
            </a:r>
            <a:r>
              <a:rPr kumimoji="1" lang="zh-CN" altLang="en-US" sz="2800" b="1" dirty="0">
                <a:solidFill>
                  <a:schemeClr val="bg1"/>
                </a:solidFill>
                <a:ea typeface="Arial Unicode MS" panose="020B0604020202020204" pitchFamily="34" charset="-122"/>
              </a:rPr>
              <a:t>广播（适当增强可靠性），使得各节点快速的完成文件共享</a:t>
            </a:r>
            <a:endParaRPr kumimoji="1" lang="en-US" altLang="zh-CN" sz="2800" b="1" dirty="0">
              <a:solidFill>
                <a:schemeClr val="bg1"/>
              </a:solidFill>
              <a:ea typeface="Arial Unicode MS" panose="020B0604020202020204" pitchFamily="34" charset="-122"/>
            </a:endParaRPr>
          </a:p>
          <a:p>
            <a:pPr marL="514350" indent="-514350">
              <a:buFont typeface="Wingdings" panose="05000000000000000000" pitchFamily="2" charset="2"/>
              <a:buChar char="l"/>
            </a:pPr>
            <a:endParaRPr kumimoji="1" lang="en-US" altLang="zh-CN" sz="2800" b="1" dirty="0">
              <a:solidFill>
                <a:schemeClr val="bg1"/>
              </a:solidFill>
              <a:ea typeface="Arial Unicode MS" panose="020B0604020202020204" pitchFamily="34" charset="-122"/>
            </a:endParaRPr>
          </a:p>
          <a:p>
            <a:pPr marL="514350" indent="-514350">
              <a:buFont typeface="Wingdings" panose="05000000000000000000" pitchFamily="2" charset="2"/>
              <a:buChar char="l"/>
            </a:pPr>
            <a:endParaRPr kumimoji="1" lang="en-US" altLang="zh-CN" sz="2800" b="1" dirty="0">
              <a:solidFill>
                <a:schemeClr val="bg1"/>
              </a:solidFill>
              <a:ea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3384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5ADFD61-5CF8-4D3F-A212-4EC147B05742}"/>
              </a:ext>
            </a:extLst>
          </p:cNvPr>
          <p:cNvSpPr txBox="1"/>
          <p:nvPr/>
        </p:nvSpPr>
        <p:spPr>
          <a:xfrm>
            <a:off x="971006" y="577850"/>
            <a:ext cx="27574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解决的难点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8229D1C-4743-4C18-944D-A789702E5BEB}"/>
              </a:ext>
            </a:extLst>
          </p:cNvPr>
          <p:cNvSpPr txBox="1"/>
          <p:nvPr/>
        </p:nvSpPr>
        <p:spPr>
          <a:xfrm>
            <a:off x="1161506" y="1875322"/>
            <a:ext cx="9449344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zh-CN" altLang="en-US" sz="2800" b="1" dirty="0">
                <a:solidFill>
                  <a:schemeClr val="bg1"/>
                </a:solidFill>
                <a:ea typeface="Arial Unicode MS" panose="020B0604020202020204" pitchFamily="34" charset="-122"/>
              </a:rPr>
              <a:t>在自助网络内部发送、接收文件数据时，使用什么协议？</a:t>
            </a:r>
            <a:endParaRPr kumimoji="1" lang="en-US" altLang="zh-CN" sz="2800" b="1" dirty="0">
              <a:solidFill>
                <a:schemeClr val="bg1"/>
              </a:solidFill>
              <a:ea typeface="Arial Unicode MS" panose="020B0604020202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solidFill>
                  <a:schemeClr val="bg1"/>
                </a:solidFill>
                <a:ea typeface="Arial Unicode MS" panose="020B0604020202020204" pitchFamily="34" charset="-122"/>
              </a:rPr>
              <a:t>TCP</a:t>
            </a:r>
            <a:r>
              <a:rPr kumimoji="1" lang="zh-CN" altLang="en-US" sz="2400" dirty="0">
                <a:solidFill>
                  <a:schemeClr val="bg1"/>
                </a:solidFill>
                <a:ea typeface="Arial Unicode MS" panose="020B0604020202020204" pitchFamily="34" charset="-122"/>
              </a:rPr>
              <a:t>传输较慢，且机制复杂，难以实现</a:t>
            </a:r>
            <a:endParaRPr kumimoji="1" lang="en-US" altLang="zh-CN" sz="2400" dirty="0">
              <a:solidFill>
                <a:schemeClr val="bg1"/>
              </a:solidFill>
              <a:ea typeface="Arial Unicode MS" panose="020B0604020202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solidFill>
                  <a:schemeClr val="bg1"/>
                </a:solidFill>
                <a:ea typeface="Arial Unicode MS" panose="020B0604020202020204" pitchFamily="34" charset="-122"/>
              </a:rPr>
              <a:t>UDP</a:t>
            </a:r>
            <a:r>
              <a:rPr kumimoji="1" lang="zh-CN" altLang="en-US" sz="2400" dirty="0">
                <a:solidFill>
                  <a:schemeClr val="bg1"/>
                </a:solidFill>
                <a:ea typeface="Arial Unicode MS" panose="020B0604020202020204" pitchFamily="34" charset="-122"/>
              </a:rPr>
              <a:t>编程较为方便简单，但无法保证可靠性，需要采取一定的机制来确保接收节点可以完全接收数据</a:t>
            </a:r>
            <a:endParaRPr kumimoji="1" lang="en-US" altLang="zh-CN" sz="2400" dirty="0">
              <a:solidFill>
                <a:schemeClr val="bg1"/>
              </a:solidFill>
              <a:ea typeface="Arial Unicode MS" panose="020B0604020202020204" pitchFamily="34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sz="2800" b="1" dirty="0">
                <a:solidFill>
                  <a:schemeClr val="bg1"/>
                </a:solidFill>
                <a:ea typeface="Arial Unicode MS" panose="020B0604020202020204" pitchFamily="34" charset="-122"/>
              </a:rPr>
              <a:t>手机终端如何开启</a:t>
            </a:r>
            <a:r>
              <a:rPr kumimoji="1" lang="en-US" altLang="zh-CN" sz="2800" b="1" dirty="0">
                <a:solidFill>
                  <a:schemeClr val="bg1"/>
                </a:solidFill>
                <a:ea typeface="Arial Unicode MS" panose="020B0604020202020204" pitchFamily="34" charset="-122"/>
              </a:rPr>
              <a:t>ad hoc</a:t>
            </a:r>
            <a:r>
              <a:rPr kumimoji="1" lang="zh-CN" altLang="en-US" sz="2800" b="1" dirty="0">
                <a:solidFill>
                  <a:schemeClr val="bg1"/>
                </a:solidFill>
                <a:ea typeface="Arial Unicode MS" panose="020B0604020202020204" pitchFamily="34" charset="-122"/>
              </a:rPr>
              <a:t>模式</a:t>
            </a:r>
            <a:endParaRPr kumimoji="1" lang="en-US" altLang="zh-CN" sz="2800" b="1" dirty="0">
              <a:solidFill>
                <a:schemeClr val="bg1"/>
              </a:solidFill>
              <a:ea typeface="Arial Unicode MS" panose="020B0604020202020204" pitchFamily="34" charset="-122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solidFill>
                  <a:schemeClr val="bg1"/>
                </a:solidFill>
                <a:ea typeface="Arial Unicode MS" panose="020B0604020202020204" pitchFamily="34" charset="-122"/>
              </a:rPr>
              <a:t>Google</a:t>
            </a:r>
            <a:r>
              <a:rPr kumimoji="1" lang="zh-CN" altLang="en-US" sz="2400" dirty="0">
                <a:solidFill>
                  <a:schemeClr val="bg1"/>
                </a:solidFill>
                <a:ea typeface="Arial Unicode MS" panose="020B0604020202020204" pitchFamily="34" charset="-122"/>
              </a:rPr>
              <a:t>发布的</a:t>
            </a:r>
            <a:r>
              <a:rPr kumimoji="1" lang="en-US" altLang="zh-CN" sz="2400" dirty="0">
                <a:solidFill>
                  <a:schemeClr val="bg1"/>
                </a:solidFill>
                <a:ea typeface="Arial Unicode MS" panose="020B0604020202020204" pitchFamily="34" charset="-122"/>
              </a:rPr>
              <a:t>Android API</a:t>
            </a:r>
            <a:r>
              <a:rPr kumimoji="1" lang="zh-CN" altLang="en-US" sz="2400" dirty="0">
                <a:solidFill>
                  <a:schemeClr val="bg1"/>
                </a:solidFill>
                <a:ea typeface="Arial Unicode MS" panose="020B0604020202020204" pitchFamily="34" charset="-122"/>
              </a:rPr>
              <a:t>并没有对</a:t>
            </a:r>
            <a:r>
              <a:rPr kumimoji="1" lang="en-US" altLang="zh-CN" sz="2400" dirty="0">
                <a:solidFill>
                  <a:schemeClr val="bg1"/>
                </a:solidFill>
                <a:ea typeface="Arial Unicode MS" panose="020B0604020202020204" pitchFamily="34" charset="-122"/>
              </a:rPr>
              <a:t>ad hoc</a:t>
            </a:r>
            <a:r>
              <a:rPr kumimoji="1" lang="zh-CN" altLang="en-US" sz="2400" dirty="0">
                <a:solidFill>
                  <a:schemeClr val="bg1"/>
                </a:solidFill>
                <a:ea typeface="Arial Unicode MS" panose="020B0604020202020204" pitchFamily="34" charset="-122"/>
              </a:rPr>
              <a:t>提供支持</a:t>
            </a:r>
            <a:endParaRPr kumimoji="1" lang="en-US" altLang="zh-CN" sz="2400" dirty="0">
              <a:solidFill>
                <a:schemeClr val="bg1"/>
              </a:solidFill>
              <a:ea typeface="Arial Unicode MS" panose="020B0604020202020204" pitchFamily="34" charset="-122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solidFill>
                  <a:schemeClr val="bg1"/>
                </a:solidFill>
                <a:ea typeface="Arial Unicode MS" panose="020B0604020202020204" pitchFamily="34" charset="-122"/>
              </a:rPr>
              <a:t>但</a:t>
            </a:r>
            <a:r>
              <a:rPr kumimoji="1" lang="en-US" altLang="zh-CN" sz="2400" dirty="0">
                <a:solidFill>
                  <a:schemeClr val="bg1"/>
                </a:solidFill>
                <a:ea typeface="Arial Unicode MS" panose="020B0604020202020204" pitchFamily="34" charset="-122"/>
              </a:rPr>
              <a:t>Linux</a:t>
            </a:r>
            <a:r>
              <a:rPr kumimoji="1" lang="zh-CN" altLang="en-US" sz="2400" dirty="0">
                <a:solidFill>
                  <a:schemeClr val="bg1"/>
                </a:solidFill>
                <a:ea typeface="Arial Unicode MS" panose="020B0604020202020204" pitchFamily="34" charset="-122"/>
              </a:rPr>
              <a:t>内核本身是可以配置实现</a:t>
            </a:r>
            <a:r>
              <a:rPr kumimoji="1" lang="en-US" altLang="zh-CN" sz="2400" dirty="0">
                <a:solidFill>
                  <a:schemeClr val="bg1"/>
                </a:solidFill>
                <a:ea typeface="Arial Unicode MS" panose="020B0604020202020204" pitchFamily="34" charset="-122"/>
              </a:rPr>
              <a:t>Ad Hoc</a:t>
            </a:r>
            <a:r>
              <a:rPr kumimoji="1" lang="zh-CN" altLang="en-US" sz="2400" dirty="0">
                <a:solidFill>
                  <a:schemeClr val="bg1"/>
                </a:solidFill>
                <a:ea typeface="Arial Unicode MS" panose="020B0604020202020204" pitchFamily="34" charset="-122"/>
              </a:rPr>
              <a:t>功能的，因此理论上</a:t>
            </a:r>
            <a:r>
              <a:rPr kumimoji="1" lang="en-US" altLang="zh-CN" sz="2400" dirty="0">
                <a:solidFill>
                  <a:schemeClr val="bg1"/>
                </a:solidFill>
                <a:ea typeface="Arial Unicode MS" panose="020B0604020202020204" pitchFamily="34" charset="-122"/>
              </a:rPr>
              <a:t>Android</a:t>
            </a:r>
            <a:r>
              <a:rPr kumimoji="1" lang="zh-CN" altLang="en-US" sz="2400" dirty="0">
                <a:solidFill>
                  <a:schemeClr val="bg1"/>
                </a:solidFill>
                <a:ea typeface="Arial Unicode MS" panose="020B0604020202020204" pitchFamily="34" charset="-122"/>
              </a:rPr>
              <a:t>是能够支持</a:t>
            </a:r>
            <a:r>
              <a:rPr kumimoji="1" lang="en-US" altLang="zh-CN" sz="2400" dirty="0">
                <a:solidFill>
                  <a:schemeClr val="bg1"/>
                </a:solidFill>
                <a:ea typeface="Arial Unicode MS" panose="020B0604020202020204" pitchFamily="34" charset="-122"/>
              </a:rPr>
              <a:t>ad hoc</a:t>
            </a:r>
            <a:r>
              <a:rPr kumimoji="1" lang="zh-CN" altLang="en-US" sz="2400" dirty="0">
                <a:solidFill>
                  <a:schemeClr val="bg1"/>
                </a:solidFill>
                <a:ea typeface="Arial Unicode MS" panose="020B0604020202020204" pitchFamily="34" charset="-122"/>
              </a:rPr>
              <a:t>网络的</a:t>
            </a:r>
            <a:endParaRPr kumimoji="1" lang="en-US" altLang="zh-CN" sz="2400" dirty="0">
              <a:solidFill>
                <a:schemeClr val="bg1"/>
              </a:solidFill>
              <a:ea typeface="Arial Unicode MS" panose="020B0604020202020204" pitchFamily="34" charset="-122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solidFill>
                  <a:schemeClr val="bg1"/>
                </a:solidFill>
                <a:ea typeface="Arial Unicode MS" panose="020B0604020202020204" pitchFamily="34" charset="-122"/>
              </a:rPr>
              <a:t>用户需要先以</a:t>
            </a:r>
            <a:r>
              <a:rPr kumimoji="1" lang="en-US" altLang="zh-CN" sz="2400" dirty="0">
                <a:solidFill>
                  <a:schemeClr val="bg1"/>
                </a:solidFill>
                <a:ea typeface="Arial Unicode MS" panose="020B0604020202020204" pitchFamily="34" charset="-122"/>
              </a:rPr>
              <a:t>root</a:t>
            </a:r>
            <a:r>
              <a:rPr kumimoji="1" lang="zh-CN" altLang="en-US" sz="2400" dirty="0">
                <a:solidFill>
                  <a:schemeClr val="bg1"/>
                </a:solidFill>
                <a:ea typeface="Arial Unicode MS" panose="020B0604020202020204" pitchFamily="34" charset="-122"/>
              </a:rPr>
              <a:t>进入</a:t>
            </a:r>
            <a:r>
              <a:rPr kumimoji="1" lang="en-US" altLang="zh-CN" sz="2400" dirty="0" err="1">
                <a:solidFill>
                  <a:schemeClr val="bg1"/>
                </a:solidFill>
                <a:ea typeface="Arial Unicode MS" panose="020B0604020202020204" pitchFamily="34" charset="-122"/>
              </a:rPr>
              <a:t>adb</a:t>
            </a:r>
            <a:r>
              <a:rPr kumimoji="1" lang="zh-CN" altLang="en-US" sz="2400" dirty="0">
                <a:solidFill>
                  <a:schemeClr val="bg1"/>
                </a:solidFill>
                <a:ea typeface="Arial Unicode MS" panose="020B0604020202020204" pitchFamily="34" charset="-122"/>
              </a:rPr>
              <a:t>界面，使用网络配置工具开启</a:t>
            </a:r>
            <a:endParaRPr kumimoji="1" lang="en-US" altLang="zh-CN" sz="2400" dirty="0">
              <a:solidFill>
                <a:schemeClr val="bg1"/>
              </a:solidFill>
              <a:ea typeface="Arial Unicode MS" panose="020B0604020202020204" pitchFamily="34" charset="-122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solidFill>
                  <a:schemeClr val="bg1"/>
                </a:solidFill>
                <a:ea typeface="Arial Unicode MS" panose="020B0604020202020204" pitchFamily="34" charset="-122"/>
              </a:rPr>
              <a:t>可以猜想，未来的</a:t>
            </a:r>
            <a:r>
              <a:rPr kumimoji="1" lang="en-US" altLang="zh-CN" sz="2400" dirty="0">
                <a:solidFill>
                  <a:schemeClr val="bg1"/>
                </a:solidFill>
                <a:ea typeface="Arial Unicode MS" panose="020B0604020202020204" pitchFamily="34" charset="-122"/>
              </a:rPr>
              <a:t>Android</a:t>
            </a:r>
            <a:r>
              <a:rPr kumimoji="1" lang="zh-CN" altLang="en-US" sz="2400" dirty="0">
                <a:solidFill>
                  <a:schemeClr val="bg1"/>
                </a:solidFill>
                <a:ea typeface="Arial Unicode MS" panose="020B0604020202020204" pitchFamily="34" charset="-122"/>
              </a:rPr>
              <a:t>可以更简单方便的开启</a:t>
            </a:r>
            <a:r>
              <a:rPr kumimoji="1" lang="en-US" altLang="zh-CN" sz="2400" dirty="0">
                <a:solidFill>
                  <a:schemeClr val="bg1"/>
                </a:solidFill>
                <a:ea typeface="Arial Unicode MS" panose="020B0604020202020204" pitchFamily="34" charset="-122"/>
              </a:rPr>
              <a:t>ad hoc</a:t>
            </a:r>
          </a:p>
        </p:txBody>
      </p:sp>
    </p:spTree>
    <p:extLst>
      <p:ext uri="{BB962C8B-B14F-4D97-AF65-F5344CB8AC3E}">
        <p14:creationId xmlns:p14="http://schemas.microsoft.com/office/powerpoint/2010/main" val="4083700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5ADFD61-5CF8-4D3F-A212-4EC147B05742}"/>
              </a:ext>
            </a:extLst>
          </p:cNvPr>
          <p:cNvSpPr txBox="1"/>
          <p:nvPr/>
        </p:nvSpPr>
        <p:spPr>
          <a:xfrm>
            <a:off x="971006" y="577850"/>
            <a:ext cx="2242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运行流程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B532209-8CC6-4AF1-AE4A-F8B4C480D3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606" y="1718582"/>
            <a:ext cx="7796175" cy="415970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D1F0EA5-32FA-4EB6-967A-A50BF92EA817}"/>
              </a:ext>
            </a:extLst>
          </p:cNvPr>
          <p:cNvSpPr txBox="1"/>
          <p:nvPr/>
        </p:nvSpPr>
        <p:spPr>
          <a:xfrm>
            <a:off x="8904514" y="1718582"/>
            <a:ext cx="310025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zh-CN" altLang="en-US" sz="2400" b="1" dirty="0">
                <a:solidFill>
                  <a:schemeClr val="bg1"/>
                </a:solidFill>
                <a:ea typeface="Arial Unicode MS" panose="020B0604020202020204" pitchFamily="34" charset="-122"/>
              </a:rPr>
              <a:t>实时监听处理共享文件夹中内容变化</a:t>
            </a:r>
            <a:endParaRPr kumimoji="1" lang="en-US" altLang="zh-CN" sz="2400" b="1" dirty="0">
              <a:solidFill>
                <a:schemeClr val="bg1"/>
              </a:solidFill>
              <a:ea typeface="Arial Unicode MS" panose="020B0604020202020204" pitchFamily="34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sz="2400" b="1" dirty="0">
                <a:solidFill>
                  <a:schemeClr val="bg1"/>
                </a:solidFill>
                <a:ea typeface="Arial Unicode MS" panose="020B0604020202020204" pitchFamily="34" charset="-122"/>
              </a:rPr>
              <a:t>发送过程管理</a:t>
            </a:r>
            <a:endParaRPr kumimoji="1" lang="en-US" altLang="zh-CN" sz="2400" b="1" dirty="0">
              <a:solidFill>
                <a:schemeClr val="bg1"/>
              </a:solidFill>
              <a:ea typeface="Arial Unicode MS" panose="020B0604020202020204" pitchFamily="34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sz="2400" b="1" dirty="0">
                <a:solidFill>
                  <a:schemeClr val="bg1"/>
                </a:solidFill>
                <a:ea typeface="Arial Unicode MS" panose="020B0604020202020204" pitchFamily="34" charset="-122"/>
              </a:rPr>
              <a:t>接收过程管理</a:t>
            </a:r>
            <a:endParaRPr kumimoji="1" lang="en-US" altLang="zh-CN" sz="2400" b="1" dirty="0">
              <a:solidFill>
                <a:schemeClr val="bg1"/>
              </a:solidFill>
              <a:ea typeface="Arial Unicode MS" panose="020B0604020202020204" pitchFamily="34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sz="2400" b="1" dirty="0">
                <a:solidFill>
                  <a:schemeClr val="bg1"/>
                </a:solidFill>
                <a:ea typeface="Arial Unicode MS" panose="020B0604020202020204" pitchFamily="34" charset="-122"/>
              </a:rPr>
              <a:t>反馈包监听管理</a:t>
            </a:r>
            <a:endParaRPr kumimoji="1" lang="en-US" altLang="zh-CN" sz="2400" b="1" dirty="0">
              <a:solidFill>
                <a:schemeClr val="bg1"/>
              </a:solidFill>
              <a:ea typeface="Arial Unicode MS" panose="020B0604020202020204" pitchFamily="34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sz="2400" b="1" dirty="0">
                <a:solidFill>
                  <a:schemeClr val="bg1"/>
                </a:solidFill>
                <a:ea typeface="Arial Unicode MS" panose="020B0604020202020204" pitchFamily="34" charset="-122"/>
              </a:rPr>
              <a:t>本地读写文件</a:t>
            </a:r>
            <a:endParaRPr kumimoji="1" lang="en-US" altLang="zh-CN" sz="2400" b="1" dirty="0">
              <a:solidFill>
                <a:schemeClr val="bg1"/>
              </a:solidFill>
              <a:ea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3872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4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组 118"/>
          <p:cNvGrpSpPr/>
          <p:nvPr/>
        </p:nvGrpSpPr>
        <p:grpSpPr>
          <a:xfrm>
            <a:off x="6894900" y="852101"/>
            <a:ext cx="5828741" cy="5077125"/>
            <a:chOff x="8211887" y="-221648"/>
            <a:chExt cx="5036226" cy="4386805"/>
          </a:xfrm>
        </p:grpSpPr>
        <p:sp>
          <p:nvSpPr>
            <p:cNvPr id="2" name="椭圆 1"/>
            <p:cNvSpPr/>
            <p:nvPr/>
          </p:nvSpPr>
          <p:spPr>
            <a:xfrm>
              <a:off x="10489704" y="-221648"/>
              <a:ext cx="662879" cy="66287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" name="椭圆 2"/>
            <p:cNvSpPr/>
            <p:nvPr/>
          </p:nvSpPr>
          <p:spPr>
            <a:xfrm>
              <a:off x="9651968" y="2802434"/>
              <a:ext cx="662879" cy="6628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10639523" y="2032304"/>
              <a:ext cx="363244" cy="36324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9102910" y="1300795"/>
              <a:ext cx="448619" cy="4486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11508358" y="295596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11994214" y="1135914"/>
              <a:ext cx="778383" cy="77838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10583784" y="1156965"/>
              <a:ext cx="259511" cy="25951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11397020" y="2470997"/>
              <a:ext cx="662879" cy="6628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9937372" y="1963317"/>
              <a:ext cx="242292" cy="24229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10885843" y="3143928"/>
              <a:ext cx="448621" cy="44862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8963628" y="526943"/>
              <a:ext cx="416095" cy="41609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8211887" y="-76771"/>
              <a:ext cx="450304" cy="45030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cxnSp>
          <p:nvCxnSpPr>
            <p:cNvPr id="17" name="直线连接符 16"/>
            <p:cNvCxnSpPr>
              <a:stCxn id="2" idx="5"/>
              <a:endCxn id="7" idx="1"/>
            </p:cNvCxnSpPr>
            <p:nvPr/>
          </p:nvCxnSpPr>
          <p:spPr>
            <a:xfrm>
              <a:off x="11055507" y="344156"/>
              <a:ext cx="1052698" cy="905749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符 17"/>
            <p:cNvCxnSpPr>
              <a:stCxn id="4" idx="7"/>
              <a:endCxn id="7" idx="3"/>
            </p:cNvCxnSpPr>
            <p:nvPr/>
          </p:nvCxnSpPr>
          <p:spPr>
            <a:xfrm flipV="1">
              <a:off x="10949570" y="1800306"/>
              <a:ext cx="1158635" cy="28519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符 21"/>
            <p:cNvCxnSpPr>
              <a:stCxn id="9" idx="7"/>
              <a:endCxn id="7" idx="4"/>
            </p:cNvCxnSpPr>
            <p:nvPr/>
          </p:nvCxnSpPr>
          <p:spPr>
            <a:xfrm flipV="1">
              <a:off x="11962824" y="1914297"/>
              <a:ext cx="420583" cy="65377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连接符 28"/>
            <p:cNvCxnSpPr>
              <a:stCxn id="3" idx="7"/>
              <a:endCxn id="4" idx="3"/>
            </p:cNvCxnSpPr>
            <p:nvPr/>
          </p:nvCxnSpPr>
          <p:spPr>
            <a:xfrm flipV="1">
              <a:off x="10217772" y="2342352"/>
              <a:ext cx="474948" cy="55715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线连接符 43"/>
            <p:cNvCxnSpPr>
              <a:stCxn id="5" idx="7"/>
              <a:endCxn id="2" idx="3"/>
            </p:cNvCxnSpPr>
            <p:nvPr/>
          </p:nvCxnSpPr>
          <p:spPr>
            <a:xfrm flipV="1">
              <a:off x="9485831" y="344156"/>
              <a:ext cx="1100949" cy="102233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线连接符 47"/>
            <p:cNvCxnSpPr>
              <a:stCxn id="8" idx="0"/>
              <a:endCxn id="2" idx="4"/>
            </p:cNvCxnSpPr>
            <p:nvPr/>
          </p:nvCxnSpPr>
          <p:spPr>
            <a:xfrm flipV="1">
              <a:off x="10713540" y="441231"/>
              <a:ext cx="107605" cy="71573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线连接符 50"/>
            <p:cNvCxnSpPr>
              <a:stCxn id="7" idx="2"/>
              <a:endCxn id="8" idx="6"/>
            </p:cNvCxnSpPr>
            <p:nvPr/>
          </p:nvCxnSpPr>
          <p:spPr>
            <a:xfrm flipH="1" flipV="1">
              <a:off x="10843295" y="1286721"/>
              <a:ext cx="1150919" cy="238386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线连接符 54"/>
            <p:cNvCxnSpPr>
              <a:stCxn id="8" idx="4"/>
              <a:endCxn id="4" idx="0"/>
            </p:cNvCxnSpPr>
            <p:nvPr/>
          </p:nvCxnSpPr>
          <p:spPr>
            <a:xfrm>
              <a:off x="10713540" y="1416476"/>
              <a:ext cx="107606" cy="61582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线连接符 57"/>
            <p:cNvCxnSpPr>
              <a:stCxn id="4" idx="5"/>
              <a:endCxn id="9" idx="1"/>
            </p:cNvCxnSpPr>
            <p:nvPr/>
          </p:nvCxnSpPr>
          <p:spPr>
            <a:xfrm>
              <a:off x="10949570" y="2342352"/>
              <a:ext cx="544525" cy="225721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线连接符 60"/>
            <p:cNvCxnSpPr>
              <a:stCxn id="5" idx="7"/>
              <a:endCxn id="8" idx="2"/>
            </p:cNvCxnSpPr>
            <p:nvPr/>
          </p:nvCxnSpPr>
          <p:spPr>
            <a:xfrm flipV="1">
              <a:off x="9485831" y="1286721"/>
              <a:ext cx="1097953" cy="79773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线连接符 63"/>
            <p:cNvCxnSpPr>
              <a:stCxn id="5" idx="4"/>
              <a:endCxn id="3" idx="1"/>
            </p:cNvCxnSpPr>
            <p:nvPr/>
          </p:nvCxnSpPr>
          <p:spPr>
            <a:xfrm>
              <a:off x="9327220" y="1749415"/>
              <a:ext cx="421824" cy="115009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椭圆 69"/>
            <p:cNvSpPr/>
            <p:nvPr/>
          </p:nvSpPr>
          <p:spPr>
            <a:xfrm>
              <a:off x="10064447" y="3739900"/>
              <a:ext cx="425257" cy="42525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cxnSp>
          <p:nvCxnSpPr>
            <p:cNvPr id="71" name="直线连接符 70"/>
            <p:cNvCxnSpPr>
              <a:stCxn id="5" idx="5"/>
              <a:endCxn id="10" idx="1"/>
            </p:cNvCxnSpPr>
            <p:nvPr/>
          </p:nvCxnSpPr>
          <p:spPr>
            <a:xfrm>
              <a:off x="9485831" y="1683716"/>
              <a:ext cx="487025" cy="31508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线连接符 75"/>
            <p:cNvCxnSpPr>
              <a:stCxn id="10" idx="7"/>
              <a:endCxn id="8" idx="3"/>
            </p:cNvCxnSpPr>
            <p:nvPr/>
          </p:nvCxnSpPr>
          <p:spPr>
            <a:xfrm flipV="1">
              <a:off x="10144182" y="1378472"/>
              <a:ext cx="477606" cy="62032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线连接符 78"/>
            <p:cNvCxnSpPr>
              <a:stCxn id="10" idx="6"/>
              <a:endCxn id="4" idx="2"/>
            </p:cNvCxnSpPr>
            <p:nvPr/>
          </p:nvCxnSpPr>
          <p:spPr>
            <a:xfrm>
              <a:off x="10179665" y="2084463"/>
              <a:ext cx="459858" cy="12946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线连接符 84"/>
            <p:cNvCxnSpPr>
              <a:stCxn id="3" idx="0"/>
              <a:endCxn id="10" idx="4"/>
            </p:cNvCxnSpPr>
            <p:nvPr/>
          </p:nvCxnSpPr>
          <p:spPr>
            <a:xfrm flipV="1">
              <a:off x="9983409" y="2205609"/>
              <a:ext cx="75110" cy="59682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线连接符 91"/>
            <p:cNvCxnSpPr>
              <a:stCxn id="3" idx="6"/>
              <a:endCxn id="9" idx="2"/>
            </p:cNvCxnSpPr>
            <p:nvPr/>
          </p:nvCxnSpPr>
          <p:spPr>
            <a:xfrm flipV="1">
              <a:off x="10314847" y="2802437"/>
              <a:ext cx="1082173" cy="3314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椭圆 95"/>
            <p:cNvSpPr/>
            <p:nvPr/>
          </p:nvSpPr>
          <p:spPr>
            <a:xfrm>
              <a:off x="8858139" y="2342352"/>
              <a:ext cx="399576" cy="3995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97" name="椭圆 96"/>
            <p:cNvSpPr/>
            <p:nvPr/>
          </p:nvSpPr>
          <p:spPr>
            <a:xfrm>
              <a:off x="12963106" y="1871826"/>
              <a:ext cx="285007" cy="28500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4" name="组 13"/>
          <p:cNvGrpSpPr/>
          <p:nvPr/>
        </p:nvGrpSpPr>
        <p:grpSpPr>
          <a:xfrm>
            <a:off x="147788" y="2383738"/>
            <a:ext cx="5094099" cy="4344867"/>
            <a:chOff x="-1897854" y="3860312"/>
            <a:chExt cx="5094099" cy="4344867"/>
          </a:xfrm>
        </p:grpSpPr>
        <p:sp>
          <p:nvSpPr>
            <p:cNvPr id="75" name="椭圆 74"/>
            <p:cNvSpPr/>
            <p:nvPr/>
          </p:nvSpPr>
          <p:spPr>
            <a:xfrm>
              <a:off x="437836" y="4127662"/>
              <a:ext cx="353591" cy="35359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77" name="椭圆 76"/>
            <p:cNvSpPr/>
            <p:nvPr/>
          </p:nvSpPr>
          <p:spPr>
            <a:xfrm>
              <a:off x="-399900" y="6842456"/>
              <a:ext cx="662879" cy="6628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78" name="椭圆 77"/>
            <p:cNvSpPr/>
            <p:nvPr/>
          </p:nvSpPr>
          <p:spPr>
            <a:xfrm>
              <a:off x="587655" y="6072326"/>
              <a:ext cx="363244" cy="36324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80" name="椭圆 79"/>
            <p:cNvSpPr/>
            <p:nvPr/>
          </p:nvSpPr>
          <p:spPr>
            <a:xfrm>
              <a:off x="-948958" y="5340817"/>
              <a:ext cx="448619" cy="4486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81" name="椭圆 80"/>
            <p:cNvSpPr/>
            <p:nvPr/>
          </p:nvSpPr>
          <p:spPr>
            <a:xfrm>
              <a:off x="2331537" y="6169300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1670042" y="5033615"/>
              <a:ext cx="627576" cy="6275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317987" y="4983061"/>
              <a:ext cx="687370" cy="68736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84" name="椭圆 83"/>
            <p:cNvSpPr/>
            <p:nvPr/>
          </p:nvSpPr>
          <p:spPr>
            <a:xfrm>
              <a:off x="1345152" y="6511019"/>
              <a:ext cx="662879" cy="6628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-114496" y="6003339"/>
              <a:ext cx="242292" cy="24229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>
              <a:off x="833975" y="7183950"/>
              <a:ext cx="448621" cy="44862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88" name="椭圆 87"/>
            <p:cNvSpPr/>
            <p:nvPr/>
          </p:nvSpPr>
          <p:spPr>
            <a:xfrm>
              <a:off x="-1088240" y="4566965"/>
              <a:ext cx="416095" cy="41609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89" name="椭圆 88"/>
            <p:cNvSpPr/>
            <p:nvPr/>
          </p:nvSpPr>
          <p:spPr>
            <a:xfrm>
              <a:off x="-1897854" y="4034310"/>
              <a:ext cx="450304" cy="45030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cxnSp>
          <p:nvCxnSpPr>
            <p:cNvPr id="90" name="直线连接符 89"/>
            <p:cNvCxnSpPr>
              <a:stCxn id="75" idx="5"/>
              <a:endCxn id="82" idx="1"/>
            </p:cNvCxnSpPr>
            <p:nvPr/>
          </p:nvCxnSpPr>
          <p:spPr>
            <a:xfrm>
              <a:off x="739645" y="4429471"/>
              <a:ext cx="1022303" cy="69605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线连接符 90"/>
            <p:cNvCxnSpPr>
              <a:stCxn id="78" idx="7"/>
              <a:endCxn id="82" idx="3"/>
            </p:cNvCxnSpPr>
            <p:nvPr/>
          </p:nvCxnSpPr>
          <p:spPr>
            <a:xfrm flipV="1">
              <a:off x="897703" y="5569285"/>
              <a:ext cx="864245" cy="5562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线连接符 92"/>
            <p:cNvCxnSpPr>
              <a:stCxn id="84" idx="7"/>
              <a:endCxn id="82" idx="4"/>
            </p:cNvCxnSpPr>
            <p:nvPr/>
          </p:nvCxnSpPr>
          <p:spPr>
            <a:xfrm flipV="1">
              <a:off x="1910955" y="5661191"/>
              <a:ext cx="72875" cy="94690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线连接符 93"/>
            <p:cNvCxnSpPr>
              <a:stCxn id="77" idx="7"/>
              <a:endCxn id="78" idx="3"/>
            </p:cNvCxnSpPr>
            <p:nvPr/>
          </p:nvCxnSpPr>
          <p:spPr>
            <a:xfrm flipV="1">
              <a:off x="165904" y="6382374"/>
              <a:ext cx="474948" cy="55715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线连接符 94"/>
            <p:cNvCxnSpPr>
              <a:stCxn id="80" idx="7"/>
              <a:endCxn id="75" idx="3"/>
            </p:cNvCxnSpPr>
            <p:nvPr/>
          </p:nvCxnSpPr>
          <p:spPr>
            <a:xfrm flipV="1">
              <a:off x="-566038" y="4429471"/>
              <a:ext cx="1055656" cy="97704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线连接符 98"/>
            <p:cNvCxnSpPr>
              <a:stCxn id="83" idx="0"/>
              <a:endCxn id="75" idx="4"/>
            </p:cNvCxnSpPr>
            <p:nvPr/>
          </p:nvCxnSpPr>
          <p:spPr>
            <a:xfrm flipH="1" flipV="1">
              <a:off x="614632" y="4481253"/>
              <a:ext cx="47040" cy="50180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线连接符 99"/>
            <p:cNvCxnSpPr>
              <a:stCxn id="82" idx="2"/>
              <a:endCxn id="83" idx="6"/>
            </p:cNvCxnSpPr>
            <p:nvPr/>
          </p:nvCxnSpPr>
          <p:spPr>
            <a:xfrm flipH="1" flipV="1">
              <a:off x="1005357" y="5326743"/>
              <a:ext cx="664685" cy="2066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线连接符 100"/>
            <p:cNvCxnSpPr>
              <a:stCxn id="83" idx="4"/>
              <a:endCxn id="78" idx="0"/>
            </p:cNvCxnSpPr>
            <p:nvPr/>
          </p:nvCxnSpPr>
          <p:spPr>
            <a:xfrm>
              <a:off x="661672" y="5670425"/>
              <a:ext cx="107605" cy="401901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线连接符 101"/>
            <p:cNvCxnSpPr>
              <a:stCxn id="78" idx="5"/>
              <a:endCxn id="84" idx="1"/>
            </p:cNvCxnSpPr>
            <p:nvPr/>
          </p:nvCxnSpPr>
          <p:spPr>
            <a:xfrm>
              <a:off x="897702" y="6382374"/>
              <a:ext cx="544525" cy="225721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线连接符 102"/>
            <p:cNvCxnSpPr>
              <a:stCxn id="80" idx="7"/>
              <a:endCxn id="83" idx="2"/>
            </p:cNvCxnSpPr>
            <p:nvPr/>
          </p:nvCxnSpPr>
          <p:spPr>
            <a:xfrm flipV="1">
              <a:off x="-566038" y="5326743"/>
              <a:ext cx="884025" cy="79773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线连接符 103"/>
            <p:cNvCxnSpPr>
              <a:stCxn id="80" idx="4"/>
              <a:endCxn id="77" idx="1"/>
            </p:cNvCxnSpPr>
            <p:nvPr/>
          </p:nvCxnSpPr>
          <p:spPr>
            <a:xfrm>
              <a:off x="-724648" y="5789437"/>
              <a:ext cx="421824" cy="115009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椭圆 104"/>
            <p:cNvSpPr/>
            <p:nvPr/>
          </p:nvSpPr>
          <p:spPr>
            <a:xfrm>
              <a:off x="12579" y="7779922"/>
              <a:ext cx="425257" cy="42525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cxnSp>
          <p:nvCxnSpPr>
            <p:cNvPr id="106" name="直线连接符 105"/>
            <p:cNvCxnSpPr>
              <a:stCxn id="80" idx="5"/>
              <a:endCxn id="86" idx="1"/>
            </p:cNvCxnSpPr>
            <p:nvPr/>
          </p:nvCxnSpPr>
          <p:spPr>
            <a:xfrm>
              <a:off x="-566037" y="5723738"/>
              <a:ext cx="487025" cy="31508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线连接符 106"/>
            <p:cNvCxnSpPr>
              <a:stCxn id="86" idx="7"/>
              <a:endCxn id="83" idx="3"/>
            </p:cNvCxnSpPr>
            <p:nvPr/>
          </p:nvCxnSpPr>
          <p:spPr>
            <a:xfrm flipV="1">
              <a:off x="92313" y="5569763"/>
              <a:ext cx="326337" cy="469059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线连接符 107"/>
            <p:cNvCxnSpPr>
              <a:stCxn id="86" idx="6"/>
              <a:endCxn id="78" idx="2"/>
            </p:cNvCxnSpPr>
            <p:nvPr/>
          </p:nvCxnSpPr>
          <p:spPr>
            <a:xfrm>
              <a:off x="127797" y="6124485"/>
              <a:ext cx="459858" cy="12946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线连接符 108"/>
            <p:cNvCxnSpPr>
              <a:stCxn id="77" idx="0"/>
              <a:endCxn id="86" idx="4"/>
            </p:cNvCxnSpPr>
            <p:nvPr/>
          </p:nvCxnSpPr>
          <p:spPr>
            <a:xfrm flipV="1">
              <a:off x="-68459" y="6245631"/>
              <a:ext cx="75110" cy="59682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线连接符 109"/>
            <p:cNvCxnSpPr>
              <a:stCxn id="77" idx="6"/>
              <a:endCxn id="84" idx="2"/>
            </p:cNvCxnSpPr>
            <p:nvPr/>
          </p:nvCxnSpPr>
          <p:spPr>
            <a:xfrm flipV="1">
              <a:off x="262979" y="6842459"/>
              <a:ext cx="1082173" cy="3314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椭圆 110"/>
            <p:cNvSpPr/>
            <p:nvPr/>
          </p:nvSpPr>
          <p:spPr>
            <a:xfrm>
              <a:off x="-1193729" y="6382374"/>
              <a:ext cx="399576" cy="3995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12" name="椭圆 111"/>
            <p:cNvSpPr/>
            <p:nvPr/>
          </p:nvSpPr>
          <p:spPr>
            <a:xfrm>
              <a:off x="2911238" y="5911848"/>
              <a:ext cx="285007" cy="28500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13" name="椭圆 112"/>
            <p:cNvSpPr/>
            <p:nvPr/>
          </p:nvSpPr>
          <p:spPr>
            <a:xfrm>
              <a:off x="1069206" y="4219514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14" name="椭圆 113"/>
            <p:cNvSpPr/>
            <p:nvPr/>
          </p:nvSpPr>
          <p:spPr>
            <a:xfrm>
              <a:off x="112126" y="3860312"/>
              <a:ext cx="150853" cy="15085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1111420" y="5055122"/>
              <a:ext cx="150853" cy="15085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5" name="组 14"/>
          <p:cNvGrpSpPr/>
          <p:nvPr/>
        </p:nvGrpSpPr>
        <p:grpSpPr>
          <a:xfrm>
            <a:off x="3271593" y="1199482"/>
            <a:ext cx="1024513" cy="1398348"/>
            <a:chOff x="3087349" y="2414413"/>
            <a:chExt cx="1024513" cy="1398348"/>
          </a:xfrm>
        </p:grpSpPr>
        <p:sp>
          <p:nvSpPr>
            <p:cNvPr id="120" name="椭圆 119"/>
            <p:cNvSpPr/>
            <p:nvPr/>
          </p:nvSpPr>
          <p:spPr>
            <a:xfrm>
              <a:off x="3758271" y="2705683"/>
              <a:ext cx="353591" cy="35359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23" name="椭圆 122"/>
            <p:cNvSpPr/>
            <p:nvPr/>
          </p:nvSpPr>
          <p:spPr>
            <a:xfrm>
              <a:off x="3439319" y="2414413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24" name="椭圆 123"/>
            <p:cNvSpPr/>
            <p:nvPr/>
          </p:nvSpPr>
          <p:spPr>
            <a:xfrm>
              <a:off x="3498535" y="3661908"/>
              <a:ext cx="150853" cy="15085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25" name="椭圆 124"/>
            <p:cNvSpPr/>
            <p:nvPr/>
          </p:nvSpPr>
          <p:spPr>
            <a:xfrm>
              <a:off x="3087349" y="2866230"/>
              <a:ext cx="558631" cy="55863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6" name="组 15"/>
          <p:cNvGrpSpPr/>
          <p:nvPr/>
        </p:nvGrpSpPr>
        <p:grpSpPr>
          <a:xfrm>
            <a:off x="7066613" y="4983996"/>
            <a:ext cx="1587497" cy="1201908"/>
            <a:chOff x="7306290" y="4556172"/>
            <a:chExt cx="1587497" cy="1201908"/>
          </a:xfrm>
        </p:grpSpPr>
        <p:sp>
          <p:nvSpPr>
            <p:cNvPr id="126" name="椭圆 125"/>
            <p:cNvSpPr/>
            <p:nvPr/>
          </p:nvSpPr>
          <p:spPr>
            <a:xfrm>
              <a:off x="7306290" y="5384416"/>
              <a:ext cx="373664" cy="37366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27" name="椭圆 126"/>
            <p:cNvSpPr/>
            <p:nvPr/>
          </p:nvSpPr>
          <p:spPr>
            <a:xfrm>
              <a:off x="8478566" y="4826138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28" name="椭圆 127"/>
            <p:cNvSpPr/>
            <p:nvPr/>
          </p:nvSpPr>
          <p:spPr>
            <a:xfrm>
              <a:off x="8742934" y="5142940"/>
              <a:ext cx="150853" cy="15085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29" name="椭圆 128"/>
            <p:cNvSpPr/>
            <p:nvPr/>
          </p:nvSpPr>
          <p:spPr>
            <a:xfrm>
              <a:off x="7705441" y="4556172"/>
              <a:ext cx="351970" cy="35197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512A191C-1C1B-424E-A5B9-DCBA8595D27D}"/>
              </a:ext>
            </a:extLst>
          </p:cNvPr>
          <p:cNvGrpSpPr/>
          <p:nvPr/>
        </p:nvGrpSpPr>
        <p:grpSpPr>
          <a:xfrm>
            <a:off x="2325535" y="2915641"/>
            <a:ext cx="7081178" cy="1012647"/>
            <a:chOff x="2308621" y="2718533"/>
            <a:chExt cx="7081178" cy="1012647"/>
          </a:xfrm>
        </p:grpSpPr>
        <p:sp>
          <p:nvSpPr>
            <p:cNvPr id="117" name="矩形 116"/>
            <p:cNvSpPr/>
            <p:nvPr/>
          </p:nvSpPr>
          <p:spPr>
            <a:xfrm>
              <a:off x="2551803" y="2760469"/>
              <a:ext cx="6613962" cy="970711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16" name="文本框 115"/>
            <p:cNvSpPr txBox="1"/>
            <p:nvPr/>
          </p:nvSpPr>
          <p:spPr>
            <a:xfrm>
              <a:off x="2308621" y="2718533"/>
              <a:ext cx="7081178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5400" b="1" dirty="0">
                  <a:solidFill>
                    <a:schemeClr val="bg1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  <a:sym typeface="微软雅黑" panose="020B0503020204020204" pitchFamily="34" charset="-122"/>
                </a:rPr>
                <a:t>Thanks for listening</a:t>
              </a:r>
              <a:endParaRPr kumimoji="1" lang="zh-CN" altLang="en-US" sz="5400" b="1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4089717" y="2137810"/>
            <a:ext cx="4554000" cy="1079999"/>
            <a:chOff x="3871832" y="1328692"/>
            <a:chExt cx="4552950" cy="1038312"/>
          </a:xfrm>
        </p:grpSpPr>
        <p:sp>
          <p:nvSpPr>
            <p:cNvPr id="3" name="矩形 2"/>
            <p:cNvSpPr/>
            <p:nvPr/>
          </p:nvSpPr>
          <p:spPr>
            <a:xfrm>
              <a:off x="3957557" y="1328692"/>
              <a:ext cx="4329586" cy="103831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3871832" y="1328692"/>
              <a:ext cx="4552950" cy="97646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6000" b="1" dirty="0">
                  <a:solidFill>
                    <a:schemeClr val="bg1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  <a:sym typeface="微软雅黑" panose="020B0503020204020204" pitchFamily="34" charset="-122"/>
                </a:rPr>
                <a:t>论文阅读</a:t>
              </a:r>
              <a:r>
                <a:rPr kumimoji="1" lang="zh-CN" altLang="en-US" sz="6000" b="1" dirty="0">
                  <a:solidFill>
                    <a:schemeClr val="bg1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  <a:sym typeface="微软雅黑" panose="020B0503020204020204" charset="-122"/>
                </a:rPr>
                <a:t> </a:t>
              </a: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2136498" y="3629316"/>
            <a:ext cx="840851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0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微软雅黑" panose="020B0503020204020204" charset="-122"/>
              </a:rPr>
              <a:t>Ad Hoc </a:t>
            </a:r>
            <a:r>
              <a:rPr kumimoji="1" lang="zh-CN" altLang="en-US" sz="40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微软雅黑" panose="020B0503020204020204" charset="-122"/>
              </a:rPr>
              <a:t>网络技术及应用</a:t>
            </a:r>
          </a:p>
        </p:txBody>
      </p:sp>
      <p:grpSp>
        <p:nvGrpSpPr>
          <p:cNvPr id="7" name="组 6"/>
          <p:cNvGrpSpPr/>
          <p:nvPr/>
        </p:nvGrpSpPr>
        <p:grpSpPr>
          <a:xfrm rot="1718587">
            <a:off x="3286641" y="1438409"/>
            <a:ext cx="1024513" cy="1398348"/>
            <a:chOff x="3087349" y="2414413"/>
            <a:chExt cx="1024513" cy="1398348"/>
          </a:xfrm>
        </p:grpSpPr>
        <p:sp>
          <p:nvSpPr>
            <p:cNvPr id="8" name="椭圆 7"/>
            <p:cNvSpPr/>
            <p:nvPr/>
          </p:nvSpPr>
          <p:spPr>
            <a:xfrm>
              <a:off x="3758271" y="2705683"/>
              <a:ext cx="353591" cy="35359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3439319" y="2414413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3498535" y="3661908"/>
              <a:ext cx="150853" cy="15085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3087349" y="2866230"/>
              <a:ext cx="558631" cy="55863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5160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3FB35F00-2F23-4114-8B94-71C1E1933281}"/>
              </a:ext>
            </a:extLst>
          </p:cNvPr>
          <p:cNvSpPr txBox="1"/>
          <p:nvPr/>
        </p:nvSpPr>
        <p:spPr>
          <a:xfrm>
            <a:off x="1436914" y="522514"/>
            <a:ext cx="1213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</a:rPr>
              <a:t>摘要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BC3CEF9-11E6-4C97-8F25-EB20DE6A3155}"/>
              </a:ext>
            </a:extLst>
          </p:cNvPr>
          <p:cNvSpPr txBox="1"/>
          <p:nvPr/>
        </p:nvSpPr>
        <p:spPr>
          <a:xfrm>
            <a:off x="1847869" y="2305615"/>
            <a:ext cx="930075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solidFill>
                  <a:schemeClr val="bg1"/>
                </a:solidFill>
                <a:ea typeface="Arial Unicode MS" panose="020B0604020202020204" pitchFamily="34" charset="-122"/>
              </a:rPr>
              <a:t>1. </a:t>
            </a:r>
            <a:r>
              <a:rPr kumimoji="1" lang="zh-CN" altLang="zh-CN" sz="2800" b="1" dirty="0">
                <a:solidFill>
                  <a:schemeClr val="bg1"/>
                </a:solidFill>
                <a:ea typeface="Arial Unicode MS" panose="020B0604020202020204" pitchFamily="34" charset="-122"/>
              </a:rPr>
              <a:t>介绍了</a:t>
            </a:r>
            <a:r>
              <a:rPr kumimoji="1" lang="en-US" altLang="zh-CN" sz="2800" b="1" dirty="0">
                <a:solidFill>
                  <a:schemeClr val="bg1"/>
                </a:solidFill>
                <a:ea typeface="Arial Unicode MS" panose="020B0604020202020204" pitchFamily="34" charset="-122"/>
              </a:rPr>
              <a:t>Ad Hoc </a:t>
            </a:r>
            <a:r>
              <a:rPr kumimoji="1" lang="zh-CN" altLang="zh-CN" sz="2800" b="1" dirty="0">
                <a:solidFill>
                  <a:schemeClr val="bg1"/>
                </a:solidFill>
                <a:ea typeface="Arial Unicode MS" panose="020B0604020202020204" pitchFamily="34" charset="-122"/>
              </a:rPr>
              <a:t>网络技术的起源、定义和特点</a:t>
            </a:r>
            <a:endParaRPr kumimoji="1" lang="en-US" altLang="zh-CN" sz="2800" b="1" dirty="0">
              <a:solidFill>
                <a:schemeClr val="bg1"/>
              </a:solidFill>
              <a:ea typeface="Arial Unicode MS" panose="020B0604020202020204" pitchFamily="34" charset="-122"/>
            </a:endParaRPr>
          </a:p>
          <a:p>
            <a:pPr marL="514350" indent="-514350">
              <a:buAutoNum type="arabicPeriod"/>
            </a:pPr>
            <a:endParaRPr kumimoji="1" lang="en-US" altLang="zh-CN" sz="2800" b="1" dirty="0">
              <a:solidFill>
                <a:schemeClr val="bg1"/>
              </a:solidFill>
              <a:ea typeface="Arial Unicode MS" panose="020B0604020202020204" pitchFamily="34" charset="-122"/>
            </a:endParaRPr>
          </a:p>
          <a:p>
            <a:r>
              <a:rPr kumimoji="1" lang="en-US" altLang="zh-CN" sz="2800" b="1" dirty="0">
                <a:solidFill>
                  <a:schemeClr val="bg1"/>
                </a:solidFill>
                <a:ea typeface="Arial Unicode MS" panose="020B0604020202020204" pitchFamily="34" charset="-122"/>
              </a:rPr>
              <a:t>2. </a:t>
            </a:r>
            <a:r>
              <a:rPr kumimoji="1" lang="zh-CN" altLang="zh-CN" sz="2800" b="1" dirty="0">
                <a:solidFill>
                  <a:schemeClr val="bg1"/>
                </a:solidFill>
                <a:ea typeface="Arial Unicode MS" panose="020B0604020202020204" pitchFamily="34" charset="-122"/>
              </a:rPr>
              <a:t>详细分析了</a:t>
            </a:r>
            <a:r>
              <a:rPr kumimoji="1" lang="en-US" altLang="zh-CN" sz="2800" b="1" dirty="0">
                <a:solidFill>
                  <a:schemeClr val="bg1"/>
                </a:solidFill>
                <a:ea typeface="Arial Unicode MS" panose="020B0604020202020204" pitchFamily="34" charset="-122"/>
              </a:rPr>
              <a:t>Ad Hoc </a:t>
            </a:r>
            <a:r>
              <a:rPr kumimoji="1" lang="zh-CN" altLang="zh-CN" sz="2800" b="1" dirty="0">
                <a:solidFill>
                  <a:schemeClr val="bg1"/>
                </a:solidFill>
                <a:ea typeface="Arial Unicode MS" panose="020B0604020202020204" pitchFamily="34" charset="-122"/>
              </a:rPr>
              <a:t>网络的体系结构、关键技术</a:t>
            </a:r>
            <a:endParaRPr kumimoji="1" lang="en-US" altLang="zh-CN" sz="2800" b="1" dirty="0">
              <a:solidFill>
                <a:schemeClr val="bg1"/>
              </a:solidFill>
              <a:ea typeface="Arial Unicode MS" panose="020B0604020202020204" pitchFamily="34" charset="-122"/>
            </a:endParaRPr>
          </a:p>
          <a:p>
            <a:endParaRPr kumimoji="1" lang="en-US" altLang="zh-CN" sz="2800" b="1" dirty="0">
              <a:solidFill>
                <a:schemeClr val="bg1"/>
              </a:solidFill>
              <a:ea typeface="Arial Unicode MS" panose="020B0604020202020204" pitchFamily="34" charset="-122"/>
            </a:endParaRPr>
          </a:p>
          <a:p>
            <a:r>
              <a:rPr kumimoji="1" lang="en-US" altLang="zh-CN" sz="2800" b="1" dirty="0">
                <a:solidFill>
                  <a:schemeClr val="bg1"/>
                </a:solidFill>
                <a:ea typeface="Arial Unicode MS" panose="020B0604020202020204" pitchFamily="34" charset="-122"/>
              </a:rPr>
              <a:t>3. Ad Hoc </a:t>
            </a:r>
            <a:r>
              <a:rPr kumimoji="1" lang="zh-CN" altLang="zh-CN" sz="2800" b="1" dirty="0">
                <a:solidFill>
                  <a:schemeClr val="bg1"/>
                </a:solidFill>
                <a:ea typeface="Arial Unicode MS" panose="020B0604020202020204" pitchFamily="34" charset="-122"/>
              </a:rPr>
              <a:t>网络技术的应用</a:t>
            </a:r>
            <a:endParaRPr kumimoji="1" lang="zh-CN" altLang="en-US" sz="2800" b="1" dirty="0">
              <a:solidFill>
                <a:schemeClr val="bg1"/>
              </a:solidFill>
              <a:ea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8795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3FB35F00-2F23-4114-8B94-71C1E1933281}"/>
              </a:ext>
            </a:extLst>
          </p:cNvPr>
          <p:cNvSpPr txBox="1"/>
          <p:nvPr/>
        </p:nvSpPr>
        <p:spPr>
          <a:xfrm>
            <a:off x="1436914" y="522514"/>
            <a:ext cx="17331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altLang="zh-CN" dirty="0">
                <a:latin typeface="+mj-ea"/>
                <a:ea typeface="+mj-ea"/>
              </a:rPr>
              <a:t>Ad Hoc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BC3CEF9-11E6-4C97-8F25-EB20DE6A3155}"/>
              </a:ext>
            </a:extLst>
          </p:cNvPr>
          <p:cNvSpPr txBox="1"/>
          <p:nvPr/>
        </p:nvSpPr>
        <p:spPr>
          <a:xfrm>
            <a:off x="1214846" y="2214175"/>
            <a:ext cx="1042851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solidFill>
                  <a:schemeClr val="bg1"/>
                </a:solidFill>
                <a:ea typeface="Arial Unicode MS" panose="020B0604020202020204" pitchFamily="34" charset="-122"/>
              </a:rPr>
              <a:t>1. </a:t>
            </a:r>
            <a:r>
              <a:rPr kumimoji="1" lang="zh-CN" altLang="en-US" sz="2800" b="1" dirty="0">
                <a:solidFill>
                  <a:schemeClr val="bg1"/>
                </a:solidFill>
                <a:ea typeface="Arial Unicode MS" panose="020B0604020202020204" pitchFamily="34" charset="-122"/>
              </a:rPr>
              <a:t>各个无线节点都可以自由移动</a:t>
            </a:r>
            <a:endParaRPr kumimoji="1" lang="en-US" altLang="zh-CN" sz="2800" b="1" dirty="0">
              <a:solidFill>
                <a:schemeClr val="bg1"/>
              </a:solidFill>
              <a:ea typeface="Arial Unicode MS" panose="020B0604020202020204" pitchFamily="34" charset="-122"/>
            </a:endParaRPr>
          </a:p>
          <a:p>
            <a:pPr marL="514350" indent="-514350">
              <a:buAutoNum type="arabicPeriod"/>
            </a:pPr>
            <a:endParaRPr kumimoji="1" lang="en-US" altLang="zh-CN" sz="2800" b="1" dirty="0">
              <a:solidFill>
                <a:schemeClr val="bg1"/>
              </a:solidFill>
              <a:ea typeface="Arial Unicode MS" panose="020B0604020202020204" pitchFamily="34" charset="-122"/>
            </a:endParaRPr>
          </a:p>
          <a:p>
            <a:r>
              <a:rPr kumimoji="1" lang="en-US" altLang="zh-CN" sz="2800" b="1" dirty="0">
                <a:solidFill>
                  <a:schemeClr val="bg1"/>
                </a:solidFill>
                <a:ea typeface="Arial Unicode MS" panose="020B0604020202020204" pitchFamily="34" charset="-122"/>
              </a:rPr>
              <a:t>2. </a:t>
            </a:r>
            <a:r>
              <a:rPr kumimoji="1" lang="zh-CN" altLang="en-US" sz="2800" b="1" dirty="0">
                <a:solidFill>
                  <a:schemeClr val="bg1"/>
                </a:solidFill>
                <a:ea typeface="Arial Unicode MS" panose="020B0604020202020204" pitchFamily="34" charset="-122"/>
              </a:rPr>
              <a:t>采用分布式控制</a:t>
            </a:r>
            <a:r>
              <a:rPr kumimoji="1" lang="en-US" altLang="zh-CN" sz="2800" b="1" dirty="0">
                <a:solidFill>
                  <a:schemeClr val="bg1"/>
                </a:solidFill>
                <a:ea typeface="Arial Unicode MS" panose="020B0604020202020204" pitchFamily="34" charset="-122"/>
              </a:rPr>
              <a:t>, </a:t>
            </a:r>
            <a:r>
              <a:rPr kumimoji="1" lang="zh-CN" altLang="en-US" sz="2800" b="1" dirty="0">
                <a:solidFill>
                  <a:schemeClr val="bg1"/>
                </a:solidFill>
                <a:ea typeface="Arial Unicode MS" panose="020B0604020202020204" pitchFamily="34" charset="-122"/>
              </a:rPr>
              <a:t>网中的节点同时具有主机和路由器的功能</a:t>
            </a:r>
            <a:endParaRPr kumimoji="1" lang="en-US" altLang="zh-CN" sz="2800" b="1" dirty="0">
              <a:solidFill>
                <a:schemeClr val="bg1"/>
              </a:solidFill>
              <a:ea typeface="Arial Unicode MS" panose="020B0604020202020204" pitchFamily="34" charset="-122"/>
            </a:endParaRPr>
          </a:p>
          <a:p>
            <a:endParaRPr kumimoji="1" lang="en-US" altLang="zh-CN" sz="2800" b="1" dirty="0">
              <a:solidFill>
                <a:schemeClr val="bg1"/>
              </a:solidFill>
              <a:ea typeface="Arial Unicode MS" panose="020B0604020202020204" pitchFamily="34" charset="-122"/>
            </a:endParaRPr>
          </a:p>
          <a:p>
            <a:r>
              <a:rPr kumimoji="1" lang="en-US" altLang="zh-CN" sz="2800" b="1" dirty="0">
                <a:solidFill>
                  <a:schemeClr val="bg1"/>
                </a:solidFill>
                <a:ea typeface="Arial Unicode MS" panose="020B0604020202020204" pitchFamily="34" charset="-122"/>
              </a:rPr>
              <a:t>3. </a:t>
            </a:r>
            <a:r>
              <a:rPr kumimoji="1" lang="zh-CN" altLang="en-US" sz="2800" b="1" dirty="0">
                <a:solidFill>
                  <a:schemeClr val="bg1"/>
                </a:solidFill>
                <a:ea typeface="Arial Unicode MS" panose="020B0604020202020204" pitchFamily="34" charset="-122"/>
              </a:rPr>
              <a:t>它可以不依赖预先存在的网络基础设施而快速展开</a:t>
            </a:r>
            <a:r>
              <a:rPr kumimoji="1" lang="en-US" altLang="zh-CN" sz="2800" b="1" dirty="0">
                <a:solidFill>
                  <a:schemeClr val="bg1"/>
                </a:solidFill>
                <a:ea typeface="Arial Unicode MS" panose="020B0604020202020204" pitchFamily="34" charset="-122"/>
              </a:rPr>
              <a:t>, </a:t>
            </a:r>
            <a:r>
              <a:rPr kumimoji="1" lang="zh-CN" altLang="en-US" sz="2800" b="1" dirty="0">
                <a:solidFill>
                  <a:schemeClr val="bg1"/>
                </a:solidFill>
                <a:ea typeface="Arial Unicode MS" panose="020B0604020202020204" pitchFamily="34" charset="-122"/>
              </a:rPr>
              <a:t>自适应组网</a:t>
            </a:r>
          </a:p>
        </p:txBody>
      </p:sp>
    </p:spTree>
    <p:extLst>
      <p:ext uri="{BB962C8B-B14F-4D97-AF65-F5344CB8AC3E}">
        <p14:creationId xmlns:p14="http://schemas.microsoft.com/office/powerpoint/2010/main" val="502171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3FB35F00-2F23-4114-8B94-71C1E1933281}"/>
              </a:ext>
            </a:extLst>
          </p:cNvPr>
          <p:cNvSpPr txBox="1"/>
          <p:nvPr/>
        </p:nvSpPr>
        <p:spPr>
          <a:xfrm>
            <a:off x="1580606" y="522514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特点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BC3CEF9-11E6-4C97-8F25-EB20DE6A3155}"/>
              </a:ext>
            </a:extLst>
          </p:cNvPr>
          <p:cNvSpPr txBox="1"/>
          <p:nvPr/>
        </p:nvSpPr>
        <p:spPr>
          <a:xfrm>
            <a:off x="2185900" y="1783101"/>
            <a:ext cx="1042851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kumimoji="1" lang="zh-CN" altLang="en-US" sz="2800" b="1" dirty="0">
                <a:solidFill>
                  <a:schemeClr val="bg1"/>
                </a:solidFill>
                <a:ea typeface="Arial Unicode MS" panose="020B0604020202020204" pitchFamily="34" charset="-122"/>
              </a:rPr>
              <a:t>不需要通信基础设施的支持</a:t>
            </a:r>
            <a:endParaRPr kumimoji="1" lang="en-US" altLang="zh-CN" sz="2800" b="1" dirty="0">
              <a:solidFill>
                <a:schemeClr val="bg1"/>
              </a:solidFill>
              <a:ea typeface="Arial Unicode MS" panose="020B0604020202020204" pitchFamily="34" charset="-122"/>
            </a:endParaRPr>
          </a:p>
          <a:p>
            <a:pPr marL="514350" indent="-514350">
              <a:buAutoNum type="arabicPeriod"/>
            </a:pPr>
            <a:endParaRPr kumimoji="1" lang="en-US" altLang="zh-CN" sz="2800" b="1" dirty="0">
              <a:solidFill>
                <a:schemeClr val="bg1"/>
              </a:solidFill>
              <a:ea typeface="Arial Unicode MS" panose="020B0604020202020204" pitchFamily="34" charset="-122"/>
            </a:endParaRPr>
          </a:p>
          <a:p>
            <a:pPr marL="514350" indent="-514350">
              <a:buAutoNum type="arabicPeriod" startAt="2"/>
            </a:pPr>
            <a:r>
              <a:rPr kumimoji="1" lang="zh-CN" altLang="en-US" sz="2800" b="1" dirty="0">
                <a:solidFill>
                  <a:schemeClr val="bg1"/>
                </a:solidFill>
                <a:ea typeface="Arial Unicode MS" panose="020B0604020202020204" pitchFamily="34" charset="-122"/>
              </a:rPr>
              <a:t>采用分布式控制</a:t>
            </a:r>
            <a:endParaRPr kumimoji="1" lang="en-US" altLang="zh-CN" sz="2800" b="1" dirty="0">
              <a:solidFill>
                <a:schemeClr val="bg1"/>
              </a:solidFill>
              <a:ea typeface="Arial Unicode MS" panose="020B0604020202020204" pitchFamily="34" charset="-122"/>
            </a:endParaRPr>
          </a:p>
          <a:p>
            <a:pPr marL="514350" indent="-514350">
              <a:buAutoNum type="arabicPeriod" startAt="2"/>
            </a:pPr>
            <a:endParaRPr kumimoji="1" lang="en-US" altLang="zh-CN" sz="2800" b="1" dirty="0">
              <a:solidFill>
                <a:schemeClr val="bg1"/>
              </a:solidFill>
              <a:ea typeface="Arial Unicode MS" panose="020B0604020202020204" pitchFamily="34" charset="-122"/>
            </a:endParaRPr>
          </a:p>
          <a:p>
            <a:r>
              <a:rPr kumimoji="1" lang="en-US" altLang="zh-CN" sz="2800" b="1" dirty="0">
                <a:solidFill>
                  <a:schemeClr val="bg1"/>
                </a:solidFill>
                <a:ea typeface="Arial Unicode MS" panose="020B0604020202020204" pitchFamily="34" charset="-122"/>
              </a:rPr>
              <a:t>3.  </a:t>
            </a:r>
            <a:r>
              <a:rPr kumimoji="1" lang="zh-CN" altLang="en-US" sz="2800" b="1" dirty="0">
                <a:solidFill>
                  <a:schemeClr val="bg1"/>
                </a:solidFill>
                <a:ea typeface="Arial Unicode MS" panose="020B0604020202020204" pitchFamily="34" charset="-122"/>
              </a:rPr>
              <a:t>多跳路由（与其他移动网络的最根本区别）</a:t>
            </a:r>
            <a:endParaRPr kumimoji="1" lang="en-US" altLang="zh-CN" sz="2800" b="1" dirty="0">
              <a:solidFill>
                <a:schemeClr val="bg1"/>
              </a:solidFill>
              <a:ea typeface="Arial Unicode MS" panose="020B0604020202020204" pitchFamily="34" charset="-122"/>
            </a:endParaRPr>
          </a:p>
          <a:p>
            <a:endParaRPr kumimoji="1" lang="en-US" altLang="zh-CN" sz="2800" b="1" dirty="0">
              <a:solidFill>
                <a:schemeClr val="bg1"/>
              </a:solidFill>
              <a:ea typeface="Arial Unicode MS" panose="020B0604020202020204" pitchFamily="34" charset="-122"/>
            </a:endParaRPr>
          </a:p>
          <a:p>
            <a:pPr marL="514350" indent="-514350">
              <a:buAutoNum type="arabicPeriod" startAt="4"/>
            </a:pPr>
            <a:r>
              <a:rPr kumimoji="1" lang="zh-CN" altLang="en-US" sz="2800" b="1" dirty="0">
                <a:solidFill>
                  <a:schemeClr val="bg1"/>
                </a:solidFill>
                <a:ea typeface="Arial Unicode MS" panose="020B0604020202020204" pitchFamily="34" charset="-122"/>
              </a:rPr>
              <a:t>采用自适应组网技术</a:t>
            </a:r>
            <a:endParaRPr kumimoji="1" lang="en-US" altLang="zh-CN" sz="2800" b="1" dirty="0">
              <a:solidFill>
                <a:schemeClr val="bg1"/>
              </a:solidFill>
              <a:ea typeface="Arial Unicode MS" panose="020B0604020202020204" pitchFamily="34" charset="-122"/>
            </a:endParaRPr>
          </a:p>
          <a:p>
            <a:pPr marL="514350" indent="-514350">
              <a:buAutoNum type="arabicPeriod" startAt="4"/>
            </a:pPr>
            <a:endParaRPr kumimoji="1" lang="en-US" altLang="zh-CN" sz="2800" b="1" dirty="0">
              <a:solidFill>
                <a:schemeClr val="bg1"/>
              </a:solidFill>
              <a:ea typeface="Arial Unicode MS" panose="020B0604020202020204" pitchFamily="34" charset="-122"/>
            </a:endParaRPr>
          </a:p>
          <a:p>
            <a:pPr marL="514350" indent="-514350">
              <a:buAutoNum type="arabicPeriod" startAt="5"/>
            </a:pPr>
            <a:r>
              <a:rPr kumimoji="1" lang="zh-CN" altLang="en-US" sz="2800" b="1" dirty="0">
                <a:solidFill>
                  <a:schemeClr val="bg1"/>
                </a:solidFill>
                <a:ea typeface="Arial Unicode MS" panose="020B0604020202020204" pitchFamily="34" charset="-122"/>
              </a:rPr>
              <a:t>网络安全性差</a:t>
            </a:r>
            <a:endParaRPr kumimoji="1" lang="en-US" altLang="zh-CN" sz="2800" b="1" dirty="0">
              <a:solidFill>
                <a:schemeClr val="bg1"/>
              </a:solidFill>
              <a:ea typeface="Arial Unicode MS" panose="020B0604020202020204" pitchFamily="34" charset="-122"/>
            </a:endParaRPr>
          </a:p>
          <a:p>
            <a:pPr marL="514350" indent="-514350">
              <a:buAutoNum type="arabicPeriod" startAt="5"/>
            </a:pPr>
            <a:endParaRPr kumimoji="1" lang="en-US" altLang="zh-CN" sz="2800" b="1" dirty="0">
              <a:solidFill>
                <a:schemeClr val="bg1"/>
              </a:solidFill>
              <a:ea typeface="Arial Unicode MS" panose="020B0604020202020204" pitchFamily="34" charset="-122"/>
            </a:endParaRPr>
          </a:p>
          <a:p>
            <a:pPr marL="514350" indent="-514350">
              <a:buAutoNum type="arabicPeriod" startAt="5"/>
            </a:pPr>
            <a:endParaRPr kumimoji="1" lang="en-US" altLang="zh-CN" sz="2800" b="1" dirty="0">
              <a:solidFill>
                <a:schemeClr val="bg1"/>
              </a:solidFill>
              <a:ea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349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3FB35F00-2F23-4114-8B94-71C1E1933281}"/>
              </a:ext>
            </a:extLst>
          </p:cNvPr>
          <p:cNvSpPr txBox="1"/>
          <p:nvPr/>
        </p:nvSpPr>
        <p:spPr>
          <a:xfrm>
            <a:off x="744582" y="404948"/>
            <a:ext cx="32720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网络体系结构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BC3CEF9-11E6-4C97-8F25-EB20DE6A3155}"/>
              </a:ext>
            </a:extLst>
          </p:cNvPr>
          <p:cNvSpPr txBox="1"/>
          <p:nvPr/>
        </p:nvSpPr>
        <p:spPr>
          <a:xfrm>
            <a:off x="1022070" y="1874728"/>
            <a:ext cx="433251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kumimoji="1" lang="zh-CN" altLang="en-US" sz="2800" b="1" dirty="0">
                <a:solidFill>
                  <a:schemeClr val="bg1"/>
                </a:solidFill>
                <a:ea typeface="Arial Unicode MS" panose="020B0604020202020204" pitchFamily="34" charset="-122"/>
              </a:rPr>
              <a:t>节点结构</a:t>
            </a:r>
            <a:endParaRPr kumimoji="1" lang="en-US" altLang="zh-CN" sz="2800" b="1" dirty="0">
              <a:solidFill>
                <a:schemeClr val="bg1"/>
              </a:solidFill>
              <a:ea typeface="Arial Unicode MS" panose="020B0604020202020204" pitchFamily="34" charset="-122"/>
            </a:endParaRPr>
          </a:p>
          <a:p>
            <a:pPr marL="514350" indent="-514350">
              <a:buAutoNum type="arabicPeriod"/>
            </a:pPr>
            <a:endParaRPr kumimoji="1" lang="en-US" altLang="zh-CN" sz="2800" b="1" dirty="0">
              <a:solidFill>
                <a:schemeClr val="bg1"/>
              </a:solidFill>
              <a:ea typeface="Arial Unicode MS" panose="020B0604020202020204" pitchFamily="34" charset="-122"/>
            </a:endParaRPr>
          </a:p>
          <a:p>
            <a:endParaRPr kumimoji="1" lang="en-US" altLang="zh-CN" sz="2800" b="1" dirty="0">
              <a:solidFill>
                <a:schemeClr val="bg1"/>
              </a:solidFill>
              <a:ea typeface="Arial Unicode MS" panose="020B0604020202020204" pitchFamily="34" charset="-122"/>
            </a:endParaRPr>
          </a:p>
          <a:p>
            <a:endParaRPr kumimoji="1" lang="en-US" altLang="zh-CN" sz="2800" b="1" dirty="0">
              <a:solidFill>
                <a:schemeClr val="bg1"/>
              </a:solidFill>
              <a:ea typeface="Arial Unicode MS" panose="020B0604020202020204" pitchFamily="34" charset="-122"/>
            </a:endParaRPr>
          </a:p>
          <a:p>
            <a:endParaRPr kumimoji="1" lang="en-US" altLang="zh-CN" sz="2800" b="1" dirty="0">
              <a:solidFill>
                <a:schemeClr val="bg1"/>
              </a:solidFill>
              <a:ea typeface="Arial Unicode MS" panose="020B0604020202020204" pitchFamily="34" charset="-122"/>
            </a:endParaRPr>
          </a:p>
          <a:p>
            <a:r>
              <a:rPr kumimoji="1" lang="en-US" altLang="zh-CN" sz="2800" b="1" dirty="0">
                <a:solidFill>
                  <a:schemeClr val="bg1"/>
                </a:solidFill>
                <a:ea typeface="Arial Unicode MS" panose="020B0604020202020204" pitchFamily="34" charset="-122"/>
              </a:rPr>
              <a:t>2.   </a:t>
            </a:r>
            <a:r>
              <a:rPr kumimoji="1" lang="zh-CN" altLang="en-US" sz="2800" b="1" dirty="0">
                <a:solidFill>
                  <a:schemeClr val="bg1"/>
                </a:solidFill>
                <a:ea typeface="Arial Unicode MS" panose="020B0604020202020204" pitchFamily="34" charset="-122"/>
              </a:rPr>
              <a:t>网络拓扑结构</a:t>
            </a:r>
            <a:endParaRPr kumimoji="1" lang="en-US" altLang="zh-CN" sz="2800" b="1" dirty="0">
              <a:solidFill>
                <a:schemeClr val="bg1"/>
              </a:solidFill>
              <a:ea typeface="Arial Unicode MS" panose="020B0604020202020204" pitchFamily="34" charset="-122"/>
            </a:endParaRPr>
          </a:p>
          <a:p>
            <a:endParaRPr kumimoji="1" lang="en-US" altLang="zh-CN" sz="2800" b="1" dirty="0">
              <a:solidFill>
                <a:schemeClr val="bg1"/>
              </a:solidFill>
              <a:ea typeface="Arial Unicode MS" panose="020B0604020202020204" pitchFamily="34" charset="-122"/>
            </a:endParaRPr>
          </a:p>
          <a:p>
            <a:endParaRPr kumimoji="1" lang="en-US" altLang="zh-CN" sz="2800" b="1" dirty="0">
              <a:solidFill>
                <a:schemeClr val="bg1"/>
              </a:solidFill>
              <a:ea typeface="Arial Unicode MS" panose="020B0604020202020204" pitchFamily="34" charset="-122"/>
            </a:endParaRPr>
          </a:p>
          <a:p>
            <a:endParaRPr kumimoji="1" lang="en-US" altLang="zh-CN" sz="2800" b="1" dirty="0">
              <a:solidFill>
                <a:schemeClr val="bg1"/>
              </a:solidFill>
              <a:ea typeface="Arial Unicode MS" panose="020B0604020202020204" pitchFamily="34" charset="-122"/>
            </a:endParaRPr>
          </a:p>
          <a:p>
            <a:r>
              <a:rPr kumimoji="1" lang="en-US" altLang="zh-CN" sz="2800" b="1" dirty="0">
                <a:solidFill>
                  <a:schemeClr val="bg1"/>
                </a:solidFill>
                <a:ea typeface="Arial Unicode MS" panose="020B0604020202020204" pitchFamily="34" charset="-122"/>
              </a:rPr>
              <a:t>3.   </a:t>
            </a:r>
            <a:r>
              <a:rPr kumimoji="1" lang="zh-CN" altLang="en-US" sz="2800" b="1" dirty="0">
                <a:solidFill>
                  <a:schemeClr val="bg1"/>
                </a:solidFill>
                <a:ea typeface="Arial Unicode MS" panose="020B0604020202020204" pitchFamily="34" charset="-122"/>
              </a:rPr>
              <a:t>协议栈</a:t>
            </a:r>
            <a:endParaRPr kumimoji="1" lang="en-US" altLang="zh-CN" sz="2800" b="1" dirty="0">
              <a:solidFill>
                <a:schemeClr val="bg1"/>
              </a:solidFill>
              <a:ea typeface="Arial Unicode MS" panose="020B0604020202020204" pitchFamily="34" charset="-122"/>
            </a:endParaRPr>
          </a:p>
        </p:txBody>
      </p:sp>
      <p:sp>
        <p:nvSpPr>
          <p:cNvPr id="4" name="双大括号 3">
            <a:extLst>
              <a:ext uri="{FF2B5EF4-FFF2-40B4-BE49-F238E27FC236}">
                <a16:creationId xmlns:a16="http://schemas.microsoft.com/office/drawing/2014/main" id="{D9B6ABD3-E7DE-4859-B4AE-D08217875947}"/>
              </a:ext>
            </a:extLst>
          </p:cNvPr>
          <p:cNvSpPr/>
          <p:nvPr/>
        </p:nvSpPr>
        <p:spPr>
          <a:xfrm>
            <a:off x="4292348" y="1313026"/>
            <a:ext cx="5086783" cy="1794955"/>
          </a:xfrm>
          <a:prstGeom prst="bracePair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chemeClr val="bg1"/>
                </a:solidFill>
              </a:rPr>
              <a:t>主机：完成人机接口、数据处理等</a:t>
            </a:r>
            <a:endParaRPr lang="en-US" altLang="zh-CN" dirty="0">
              <a:solidFill>
                <a:schemeClr val="bg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p"/>
            </a:pPr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chemeClr val="bg1"/>
                </a:solidFill>
              </a:rPr>
              <a:t>路由器：维护网络的拓扑结构和路由信息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chemeClr val="bg1"/>
                </a:solidFill>
              </a:rPr>
              <a:t>电台：为数据传输提供无线信道支持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A1AFB4-2B13-4391-8E75-F9608FC7FBFD}"/>
              </a:ext>
            </a:extLst>
          </p:cNvPr>
          <p:cNvSpPr txBox="1"/>
          <p:nvPr/>
        </p:nvSpPr>
        <p:spPr>
          <a:xfrm>
            <a:off x="468865" y="2374675"/>
            <a:ext cx="3823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chemeClr val="bg1"/>
                </a:solidFill>
                <a:ea typeface="Arial Unicode MS" panose="020B0604020202020204" pitchFamily="34" charset="-122"/>
              </a:rPr>
              <a:t>(</a:t>
            </a:r>
            <a:r>
              <a:rPr kumimoji="1" lang="zh-CN" altLang="en-US" b="1" dirty="0">
                <a:solidFill>
                  <a:schemeClr val="bg1"/>
                </a:solidFill>
                <a:ea typeface="Arial Unicode MS" panose="020B0604020202020204" pitchFamily="34" charset="-122"/>
              </a:rPr>
              <a:t>同时具有移动终端和路由器的功能</a:t>
            </a:r>
            <a:r>
              <a:rPr kumimoji="1" lang="en-US" altLang="zh-CN" b="1" dirty="0">
                <a:solidFill>
                  <a:schemeClr val="bg1"/>
                </a:solidFill>
                <a:ea typeface="Arial Unicode MS" panose="020B0604020202020204" pitchFamily="34" charset="-122"/>
              </a:rPr>
              <a:t>)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39EFE00-9079-46E7-9436-5E1FCEECE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0038" y="3267605"/>
            <a:ext cx="4805362" cy="2869288"/>
          </a:xfrm>
          <a:prstGeom prst="rect">
            <a:avLst/>
          </a:prstGeom>
        </p:spPr>
      </p:pic>
      <p:sp>
        <p:nvSpPr>
          <p:cNvPr id="9" name="双大括号 8">
            <a:extLst>
              <a:ext uri="{FF2B5EF4-FFF2-40B4-BE49-F238E27FC236}">
                <a16:creationId xmlns:a16="http://schemas.microsoft.com/office/drawing/2014/main" id="{9F9733A9-68D9-431E-8FA7-4C74C27E18AC}"/>
              </a:ext>
            </a:extLst>
          </p:cNvPr>
          <p:cNvSpPr/>
          <p:nvPr/>
        </p:nvSpPr>
        <p:spPr>
          <a:xfrm>
            <a:off x="4292348" y="3319775"/>
            <a:ext cx="5321552" cy="1794955"/>
          </a:xfrm>
          <a:prstGeom prst="bracePair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chemeClr val="bg1"/>
                </a:solidFill>
              </a:rPr>
              <a:t>全分布式结构</a:t>
            </a:r>
            <a:endParaRPr lang="en-US" altLang="zh-CN" dirty="0">
              <a:solidFill>
                <a:schemeClr val="bg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p"/>
            </a:pPr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chemeClr val="bg1"/>
                </a:solidFill>
              </a:rPr>
              <a:t>单频分层式结构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chemeClr val="bg1"/>
                </a:solidFill>
              </a:rPr>
              <a:t>多频分层式结构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BE24719E-CEDB-4E5C-8842-859D9244C77F}"/>
              </a:ext>
            </a:extLst>
          </p:cNvPr>
          <p:cNvGrpSpPr/>
          <p:nvPr/>
        </p:nvGrpSpPr>
        <p:grpSpPr>
          <a:xfrm>
            <a:off x="6500787" y="3521149"/>
            <a:ext cx="5391150" cy="2362200"/>
            <a:chOff x="6499225" y="3678074"/>
            <a:chExt cx="5391150" cy="2362200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1F1B6330-379A-4F51-9126-0325FE78EA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99225" y="3678074"/>
              <a:ext cx="5391150" cy="1866900"/>
            </a:xfrm>
            <a:prstGeom prst="rect">
              <a:avLst/>
            </a:prstGeom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58331C93-E4C2-43C4-A509-8F16AC271E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99225" y="5544974"/>
              <a:ext cx="5391150" cy="495300"/>
            </a:xfrm>
            <a:prstGeom prst="rect">
              <a:avLst/>
            </a:prstGeom>
          </p:spPr>
        </p:pic>
      </p:grpSp>
      <p:pic>
        <p:nvPicPr>
          <p:cNvPr id="14" name="图片 13">
            <a:extLst>
              <a:ext uri="{FF2B5EF4-FFF2-40B4-BE49-F238E27FC236}">
                <a16:creationId xmlns:a16="http://schemas.microsoft.com/office/drawing/2014/main" id="{7704951F-0882-4EAE-B943-8259CC653F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0787" y="3176243"/>
            <a:ext cx="4091013" cy="3489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52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3FB35F00-2F23-4114-8B94-71C1E1933281}"/>
              </a:ext>
            </a:extLst>
          </p:cNvPr>
          <p:cNvSpPr txBox="1"/>
          <p:nvPr/>
        </p:nvSpPr>
        <p:spPr>
          <a:xfrm>
            <a:off x="998018" y="167390"/>
            <a:ext cx="261321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 关键技术</a:t>
            </a:r>
            <a:endParaRPr lang="en-US" altLang="zh-CN" dirty="0"/>
          </a:p>
          <a:p>
            <a:r>
              <a:rPr lang="en-US" altLang="zh-CN" dirty="0"/>
              <a:t>(</a:t>
            </a:r>
            <a:r>
              <a:rPr lang="zh-CN" altLang="en-US" dirty="0"/>
              <a:t>优化方向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BC3CEF9-11E6-4C97-8F25-EB20DE6A3155}"/>
              </a:ext>
            </a:extLst>
          </p:cNvPr>
          <p:cNvSpPr txBox="1"/>
          <p:nvPr/>
        </p:nvSpPr>
        <p:spPr>
          <a:xfrm>
            <a:off x="881743" y="2243486"/>
            <a:ext cx="991688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kumimoji="1" lang="zh-CN" altLang="en-US" sz="2800" b="1" dirty="0">
                <a:solidFill>
                  <a:schemeClr val="bg1"/>
                </a:solidFill>
                <a:ea typeface="Arial Unicode MS" panose="020B0604020202020204" pitchFamily="34" charset="-122"/>
              </a:rPr>
              <a:t>路由协议</a:t>
            </a:r>
            <a:endParaRPr kumimoji="1" lang="en-US" altLang="zh-CN" sz="2800" b="1" dirty="0">
              <a:solidFill>
                <a:schemeClr val="bg1"/>
              </a:solidFill>
              <a:ea typeface="Arial Unicode MS" panose="020B0604020202020204" pitchFamily="34" charset="-122"/>
            </a:endParaRPr>
          </a:p>
          <a:p>
            <a:pPr marL="514350" indent="-514350">
              <a:buAutoNum type="arabicPeriod"/>
            </a:pPr>
            <a:endParaRPr kumimoji="1" lang="en-US" altLang="zh-CN" sz="2800" b="1" dirty="0">
              <a:solidFill>
                <a:schemeClr val="bg1"/>
              </a:solidFill>
              <a:ea typeface="Arial Unicode MS" panose="020B0604020202020204" pitchFamily="34" charset="-122"/>
            </a:endParaRPr>
          </a:p>
          <a:p>
            <a:pPr marL="514350" indent="-514350">
              <a:buAutoNum type="arabicPeriod"/>
            </a:pPr>
            <a:endParaRPr kumimoji="1" lang="en-US" altLang="zh-CN" sz="2800" b="1" dirty="0">
              <a:solidFill>
                <a:schemeClr val="bg1"/>
              </a:solidFill>
              <a:ea typeface="Arial Unicode MS" panose="020B0604020202020204" pitchFamily="34" charset="-122"/>
            </a:endParaRPr>
          </a:p>
          <a:p>
            <a:pPr marL="514350" indent="-514350">
              <a:buAutoNum type="arabicPeriod" startAt="2"/>
            </a:pPr>
            <a:r>
              <a:rPr kumimoji="1" lang="zh-CN" altLang="en-US" sz="2800" b="1" dirty="0">
                <a:solidFill>
                  <a:schemeClr val="bg1"/>
                </a:solidFill>
                <a:ea typeface="Arial Unicode MS" panose="020B0604020202020204" pitchFamily="34" charset="-122"/>
              </a:rPr>
              <a:t>安全问题：</a:t>
            </a:r>
            <a:r>
              <a:rPr kumimoji="1" lang="zh-CN" altLang="en-US" sz="2000" dirty="0">
                <a:solidFill>
                  <a:schemeClr val="bg1"/>
                </a:solidFill>
                <a:ea typeface="Arial Unicode MS" panose="020B0604020202020204" pitchFamily="34" charset="-122"/>
              </a:rPr>
              <a:t>易受到安全攻击</a:t>
            </a:r>
            <a:r>
              <a:rPr kumimoji="1" lang="en-US" altLang="zh-CN" sz="2000" dirty="0">
                <a:solidFill>
                  <a:schemeClr val="bg1"/>
                </a:solidFill>
                <a:ea typeface="Arial Unicode MS" panose="020B0604020202020204" pitchFamily="34" charset="-122"/>
              </a:rPr>
              <a:t>, </a:t>
            </a:r>
            <a:r>
              <a:rPr kumimoji="1" lang="zh-CN" altLang="en-US" sz="2000" dirty="0">
                <a:solidFill>
                  <a:schemeClr val="bg1"/>
                </a:solidFill>
                <a:ea typeface="Arial Unicode MS" panose="020B0604020202020204" pitchFamily="34" charset="-122"/>
              </a:rPr>
              <a:t>如窃听、伪造、拒绝服务攻击等</a:t>
            </a:r>
            <a:endParaRPr kumimoji="1" lang="en-US" altLang="zh-CN" sz="2000" dirty="0">
              <a:solidFill>
                <a:schemeClr val="bg1"/>
              </a:solidFill>
              <a:ea typeface="Arial Unicode MS" panose="020B0604020202020204" pitchFamily="34" charset="-122"/>
            </a:endParaRPr>
          </a:p>
          <a:p>
            <a:endParaRPr kumimoji="1" lang="en-US" altLang="zh-CN" sz="2800" b="1" dirty="0">
              <a:solidFill>
                <a:schemeClr val="bg1"/>
              </a:solidFill>
              <a:ea typeface="Arial Unicode MS" panose="020B0604020202020204" pitchFamily="34" charset="-122"/>
            </a:endParaRPr>
          </a:p>
          <a:p>
            <a:r>
              <a:rPr kumimoji="1" lang="en-US" altLang="zh-CN" sz="2800" b="1" dirty="0">
                <a:solidFill>
                  <a:schemeClr val="bg1"/>
                </a:solidFill>
                <a:ea typeface="Arial Unicode MS" panose="020B0604020202020204" pitchFamily="34" charset="-122"/>
              </a:rPr>
              <a:t>3.  </a:t>
            </a:r>
            <a:r>
              <a:rPr kumimoji="1" lang="zh-CN" altLang="en-US" sz="2800" b="1" dirty="0">
                <a:solidFill>
                  <a:schemeClr val="bg1"/>
                </a:solidFill>
                <a:ea typeface="Arial Unicode MS" panose="020B0604020202020204" pitchFamily="34" charset="-122"/>
              </a:rPr>
              <a:t>网络互联技术</a:t>
            </a:r>
            <a:endParaRPr kumimoji="1" lang="en-US" altLang="zh-CN" sz="2800" b="1" dirty="0">
              <a:solidFill>
                <a:schemeClr val="bg1"/>
              </a:solidFill>
              <a:ea typeface="Arial Unicode MS" panose="020B0604020202020204" pitchFamily="34" charset="-122"/>
            </a:endParaRPr>
          </a:p>
          <a:p>
            <a:r>
              <a:rPr kumimoji="1" lang="zh-CN" altLang="en-US" sz="2800" b="1" dirty="0">
                <a:solidFill>
                  <a:schemeClr val="bg1"/>
                </a:solidFill>
                <a:ea typeface="Arial Unicode MS" panose="020B0604020202020204" pitchFamily="34" charset="-122"/>
              </a:rPr>
              <a:t>    </a:t>
            </a:r>
            <a:r>
              <a:rPr kumimoji="1" lang="zh-CN" altLang="en-US" sz="2000" dirty="0">
                <a:solidFill>
                  <a:schemeClr val="bg1"/>
                </a:solidFill>
                <a:ea typeface="Arial Unicode MS" panose="020B0604020202020204" pitchFamily="34" charset="-122"/>
              </a:rPr>
              <a:t>在很多情况下</a:t>
            </a:r>
            <a:r>
              <a:rPr kumimoji="1" lang="en-US" altLang="zh-CN" sz="2000" dirty="0">
                <a:solidFill>
                  <a:schemeClr val="bg1"/>
                </a:solidFill>
                <a:ea typeface="Arial Unicode MS" panose="020B0604020202020204" pitchFamily="34" charset="-122"/>
              </a:rPr>
              <a:t>Ad Hoc </a:t>
            </a:r>
            <a:r>
              <a:rPr kumimoji="1" lang="zh-CN" altLang="en-US" sz="2000" dirty="0">
                <a:solidFill>
                  <a:schemeClr val="bg1"/>
                </a:solidFill>
                <a:ea typeface="Arial Unicode MS" panose="020B0604020202020204" pitchFamily="34" charset="-122"/>
              </a:rPr>
              <a:t>网络需要与其他网络互联</a:t>
            </a:r>
            <a:endParaRPr kumimoji="1" lang="en-US" altLang="zh-CN" sz="2000" dirty="0">
              <a:solidFill>
                <a:schemeClr val="bg1"/>
              </a:solidFill>
              <a:ea typeface="Arial Unicode MS" panose="020B0604020202020204" pitchFamily="34" charset="-122"/>
            </a:endParaRPr>
          </a:p>
          <a:p>
            <a:r>
              <a:rPr kumimoji="1" lang="zh-CN" altLang="en-US" sz="2000" dirty="0">
                <a:solidFill>
                  <a:schemeClr val="bg1"/>
                </a:solidFill>
                <a:ea typeface="Arial Unicode MS" panose="020B0604020202020204" pitchFamily="34" charset="-122"/>
              </a:rPr>
              <a:t>      无线</a:t>
            </a:r>
            <a:r>
              <a:rPr kumimoji="1" lang="en-US" altLang="zh-CN" sz="2000" dirty="0" err="1">
                <a:solidFill>
                  <a:schemeClr val="bg1"/>
                </a:solidFill>
                <a:ea typeface="Arial Unicode MS" panose="020B0604020202020204" pitchFamily="34" charset="-122"/>
              </a:rPr>
              <a:t>AdHoc</a:t>
            </a:r>
            <a:r>
              <a:rPr kumimoji="1" lang="zh-CN" altLang="en-US" sz="2000" dirty="0">
                <a:solidFill>
                  <a:schemeClr val="bg1"/>
                </a:solidFill>
                <a:ea typeface="Arial Unicode MS" panose="020B0604020202020204" pitchFamily="34" charset="-122"/>
              </a:rPr>
              <a:t>和广域网的互联</a:t>
            </a:r>
            <a:r>
              <a:rPr kumimoji="1" lang="en-US" altLang="zh-CN" sz="2000" dirty="0">
                <a:solidFill>
                  <a:schemeClr val="bg1"/>
                </a:solidFill>
                <a:ea typeface="Arial Unicode MS" panose="020B0604020202020204" pitchFamily="34" charset="-122"/>
              </a:rPr>
              <a:t>, </a:t>
            </a:r>
            <a:r>
              <a:rPr kumimoji="1" lang="zh-CN" altLang="en-US" sz="2000" dirty="0">
                <a:solidFill>
                  <a:schemeClr val="bg1"/>
                </a:solidFill>
                <a:ea typeface="Arial Unicode MS" panose="020B0604020202020204" pitchFamily="34" charset="-122"/>
              </a:rPr>
              <a:t>从外部来看</a:t>
            </a:r>
            <a:r>
              <a:rPr kumimoji="1" lang="en-US" altLang="zh-CN" sz="2000" dirty="0">
                <a:solidFill>
                  <a:schemeClr val="bg1"/>
                </a:solidFill>
                <a:ea typeface="Arial Unicode MS" panose="020B0604020202020204" pitchFamily="34" charset="-122"/>
              </a:rPr>
              <a:t>, </a:t>
            </a:r>
            <a:r>
              <a:rPr kumimoji="1" lang="zh-CN" altLang="en-US" sz="2000" dirty="0">
                <a:solidFill>
                  <a:schemeClr val="bg1"/>
                </a:solidFill>
                <a:ea typeface="Arial Unicode MS" panose="020B0604020202020204" pitchFamily="34" charset="-122"/>
              </a:rPr>
              <a:t>可以认为</a:t>
            </a:r>
            <a:r>
              <a:rPr kumimoji="1" lang="en-US" altLang="zh-CN" sz="2000" dirty="0">
                <a:solidFill>
                  <a:schemeClr val="bg1"/>
                </a:solidFill>
                <a:ea typeface="Arial Unicode MS" panose="020B0604020202020204" pitchFamily="34" charset="-122"/>
              </a:rPr>
              <a:t>Ad Hoc</a:t>
            </a:r>
            <a:r>
              <a:rPr kumimoji="1" lang="zh-CN" altLang="en-US" sz="2000" dirty="0">
                <a:solidFill>
                  <a:schemeClr val="bg1"/>
                </a:solidFill>
                <a:ea typeface="Arial Unicode MS" panose="020B0604020202020204" pitchFamily="34" charset="-122"/>
              </a:rPr>
              <a:t>是一个</a:t>
            </a:r>
            <a:r>
              <a:rPr kumimoji="1" lang="en-US" altLang="zh-CN" sz="2000" dirty="0">
                <a:solidFill>
                  <a:schemeClr val="bg1"/>
                </a:solidFill>
                <a:ea typeface="Arial Unicode MS" panose="020B0604020202020204" pitchFamily="34" charset="-122"/>
              </a:rPr>
              <a:t>IP </a:t>
            </a:r>
            <a:r>
              <a:rPr kumimoji="1" lang="zh-CN" altLang="en-US" sz="2000" dirty="0">
                <a:solidFill>
                  <a:schemeClr val="bg1"/>
                </a:solidFill>
                <a:ea typeface="Arial Unicode MS" panose="020B0604020202020204" pitchFamily="34" charset="-122"/>
              </a:rPr>
              <a:t>子网</a:t>
            </a:r>
            <a:endParaRPr kumimoji="1" lang="en-US" altLang="zh-CN" sz="2000" dirty="0">
              <a:solidFill>
                <a:schemeClr val="bg1"/>
              </a:solidFill>
              <a:ea typeface="Arial Unicode MS" panose="020B0604020202020204" pitchFamily="34" charset="-122"/>
            </a:endParaRPr>
          </a:p>
        </p:txBody>
      </p:sp>
      <p:sp>
        <p:nvSpPr>
          <p:cNvPr id="2" name="双大括号 1">
            <a:extLst>
              <a:ext uri="{FF2B5EF4-FFF2-40B4-BE49-F238E27FC236}">
                <a16:creationId xmlns:a16="http://schemas.microsoft.com/office/drawing/2014/main" id="{F9C48DED-564D-491C-9B02-D926C7A83932}"/>
              </a:ext>
            </a:extLst>
          </p:cNvPr>
          <p:cNvSpPr/>
          <p:nvPr/>
        </p:nvSpPr>
        <p:spPr>
          <a:xfrm>
            <a:off x="3222171" y="1741715"/>
            <a:ext cx="3860800" cy="1538514"/>
          </a:xfrm>
          <a:prstGeom prst="bracePair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zh-CN" altLang="zh-CN" sz="2400" dirty="0">
                <a:solidFill>
                  <a:schemeClr val="bg1"/>
                </a:solidFill>
              </a:rPr>
              <a:t>表驱动路由协议</a:t>
            </a:r>
            <a:endParaRPr lang="en-US" altLang="zh-CN" sz="24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zh-CN" sz="2400" dirty="0">
              <a:solidFill>
                <a:schemeClr val="bg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chemeClr val="bg1"/>
                </a:solidFill>
              </a:rPr>
              <a:t>按需路由协议</a:t>
            </a:r>
          </a:p>
        </p:txBody>
      </p:sp>
    </p:spTree>
    <p:extLst>
      <p:ext uri="{BB962C8B-B14F-4D97-AF65-F5344CB8AC3E}">
        <p14:creationId xmlns:p14="http://schemas.microsoft.com/office/powerpoint/2010/main" val="3242332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3FB35F00-2F23-4114-8B94-71C1E1933281}"/>
              </a:ext>
            </a:extLst>
          </p:cNvPr>
          <p:cNvSpPr txBox="1"/>
          <p:nvPr/>
        </p:nvSpPr>
        <p:spPr>
          <a:xfrm>
            <a:off x="1580606" y="522514"/>
            <a:ext cx="1213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应用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BC3CEF9-11E6-4C97-8F25-EB20DE6A3155}"/>
              </a:ext>
            </a:extLst>
          </p:cNvPr>
          <p:cNvSpPr txBox="1"/>
          <p:nvPr/>
        </p:nvSpPr>
        <p:spPr>
          <a:xfrm>
            <a:off x="881743" y="1783101"/>
            <a:ext cx="10428514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kumimoji="1" lang="zh-CN" altLang="en-US" sz="2800" b="1" dirty="0">
                <a:solidFill>
                  <a:schemeClr val="bg1"/>
                </a:solidFill>
                <a:ea typeface="Arial Unicode MS" panose="020B0604020202020204" pitchFamily="34" charset="-122"/>
              </a:rPr>
              <a:t>军事应用</a:t>
            </a:r>
            <a:endParaRPr kumimoji="1" lang="en-US" altLang="zh-CN" sz="2800" b="1" dirty="0">
              <a:solidFill>
                <a:schemeClr val="bg1"/>
              </a:solidFill>
              <a:ea typeface="Arial Unicode MS" panose="020B0604020202020204" pitchFamily="34" charset="-122"/>
            </a:endParaRPr>
          </a:p>
          <a:p>
            <a:r>
              <a:rPr kumimoji="1" lang="en-US" altLang="zh-CN" sz="2000" b="1" dirty="0">
                <a:solidFill>
                  <a:schemeClr val="bg1"/>
                </a:solidFill>
                <a:ea typeface="Arial Unicode MS" panose="020B0604020202020204" pitchFamily="34" charset="-122"/>
              </a:rPr>
              <a:t>       </a:t>
            </a:r>
            <a:r>
              <a:rPr kumimoji="1" lang="zh-CN" altLang="en-US" sz="2000" dirty="0">
                <a:solidFill>
                  <a:schemeClr val="bg1"/>
                </a:solidFill>
                <a:ea typeface="Arial Unicode MS" panose="020B0604020202020204" pitchFamily="34" charset="-122"/>
              </a:rPr>
              <a:t>美军的近期数字电台和无线网络控制器等主要设备都使用了</a:t>
            </a:r>
            <a:r>
              <a:rPr kumimoji="1" lang="en-US" altLang="zh-CN" sz="2000" dirty="0" err="1">
                <a:solidFill>
                  <a:schemeClr val="bg1"/>
                </a:solidFill>
                <a:ea typeface="Arial Unicode MS" panose="020B0604020202020204" pitchFamily="34" charset="-122"/>
              </a:rPr>
              <a:t>AdHoc</a:t>
            </a:r>
            <a:r>
              <a:rPr kumimoji="1" lang="en-US" altLang="zh-CN" sz="2000" dirty="0">
                <a:solidFill>
                  <a:schemeClr val="bg1"/>
                </a:solidFill>
                <a:ea typeface="Arial Unicode MS" panose="020B0604020202020204" pitchFamily="34" charset="-122"/>
              </a:rPr>
              <a:t> </a:t>
            </a:r>
            <a:r>
              <a:rPr kumimoji="1" lang="zh-CN" altLang="en-US" sz="2000" dirty="0">
                <a:solidFill>
                  <a:schemeClr val="bg1"/>
                </a:solidFill>
                <a:ea typeface="Arial Unicode MS" panose="020B0604020202020204" pitchFamily="34" charset="-122"/>
              </a:rPr>
              <a:t>网络技术</a:t>
            </a:r>
            <a:endParaRPr kumimoji="1" lang="en-US" altLang="zh-CN" sz="2000" dirty="0">
              <a:solidFill>
                <a:schemeClr val="bg1"/>
              </a:solidFill>
              <a:ea typeface="Arial Unicode MS" panose="020B0604020202020204" pitchFamily="34" charset="-122"/>
            </a:endParaRPr>
          </a:p>
          <a:p>
            <a:pPr marL="514350" indent="-514350">
              <a:buAutoNum type="arabicPeriod"/>
            </a:pPr>
            <a:endParaRPr kumimoji="1" lang="en-US" altLang="zh-CN" sz="2800" b="1" dirty="0">
              <a:solidFill>
                <a:schemeClr val="bg1"/>
              </a:solidFill>
              <a:ea typeface="Arial Unicode MS" panose="020B0604020202020204" pitchFamily="34" charset="-122"/>
            </a:endParaRPr>
          </a:p>
          <a:p>
            <a:pPr marL="514350" indent="-514350">
              <a:buAutoNum type="arabicPeriod" startAt="2"/>
            </a:pPr>
            <a:r>
              <a:rPr kumimoji="1" lang="zh-CN" altLang="en-US" sz="2800" b="1" dirty="0">
                <a:solidFill>
                  <a:schemeClr val="bg1"/>
                </a:solidFill>
                <a:ea typeface="Arial Unicode MS" panose="020B0604020202020204" pitchFamily="34" charset="-122"/>
              </a:rPr>
              <a:t>紧急和临时场合</a:t>
            </a:r>
            <a:endParaRPr kumimoji="1" lang="en-US" altLang="zh-CN" sz="2800" b="1" dirty="0">
              <a:solidFill>
                <a:schemeClr val="bg1"/>
              </a:solidFill>
              <a:ea typeface="Arial Unicode MS" panose="020B0604020202020204" pitchFamily="34" charset="-122"/>
            </a:endParaRPr>
          </a:p>
          <a:p>
            <a:pPr marL="514350" indent="-514350">
              <a:buAutoNum type="arabicPeriod" startAt="2"/>
            </a:pPr>
            <a:endParaRPr kumimoji="1" lang="en-US" altLang="zh-CN" sz="2800" b="1" dirty="0">
              <a:solidFill>
                <a:schemeClr val="bg1"/>
              </a:solidFill>
              <a:ea typeface="Arial Unicode MS" panose="020B0604020202020204" pitchFamily="34" charset="-122"/>
            </a:endParaRPr>
          </a:p>
          <a:p>
            <a:r>
              <a:rPr kumimoji="1" lang="en-US" altLang="zh-CN" sz="2800" b="1" dirty="0">
                <a:solidFill>
                  <a:schemeClr val="bg1"/>
                </a:solidFill>
                <a:ea typeface="Arial Unicode MS" panose="020B0604020202020204" pitchFamily="34" charset="-122"/>
              </a:rPr>
              <a:t>3.  </a:t>
            </a:r>
            <a:r>
              <a:rPr kumimoji="1" lang="zh-CN" altLang="en-US" sz="2800" b="1" dirty="0">
                <a:solidFill>
                  <a:schemeClr val="bg1"/>
                </a:solidFill>
                <a:ea typeface="Arial Unicode MS" panose="020B0604020202020204" pitchFamily="34" charset="-122"/>
              </a:rPr>
              <a:t>个人通信</a:t>
            </a:r>
            <a:endParaRPr kumimoji="1" lang="en-US" altLang="zh-CN" sz="2800" b="1" dirty="0">
              <a:solidFill>
                <a:schemeClr val="bg1"/>
              </a:solidFill>
              <a:ea typeface="Arial Unicode MS" panose="020B0604020202020204" pitchFamily="34" charset="-122"/>
            </a:endParaRPr>
          </a:p>
          <a:p>
            <a:endParaRPr kumimoji="1" lang="en-US" altLang="zh-CN" sz="2800" b="1" dirty="0">
              <a:solidFill>
                <a:schemeClr val="bg1"/>
              </a:solidFill>
              <a:ea typeface="Arial Unicode MS" panose="020B0604020202020204" pitchFamily="34" charset="-122"/>
            </a:endParaRPr>
          </a:p>
          <a:p>
            <a:pPr marL="514350" indent="-514350">
              <a:buAutoNum type="arabicPeriod" startAt="4"/>
            </a:pPr>
            <a:r>
              <a:rPr kumimoji="1" lang="zh-CN" altLang="en-US" sz="2800" b="1" dirty="0">
                <a:solidFill>
                  <a:schemeClr val="bg1"/>
                </a:solidFill>
                <a:ea typeface="Arial Unicode MS" panose="020B0604020202020204" pitchFamily="34" charset="-122"/>
              </a:rPr>
              <a:t>其他应用</a:t>
            </a:r>
            <a:endParaRPr kumimoji="1" lang="en-US" altLang="zh-CN" sz="2800" b="1" dirty="0">
              <a:solidFill>
                <a:schemeClr val="bg1"/>
              </a:solidFill>
              <a:ea typeface="Arial Unicode MS" panose="020B0604020202020204" pitchFamily="34" charset="-122"/>
            </a:endParaRPr>
          </a:p>
          <a:p>
            <a:r>
              <a:rPr kumimoji="1" lang="zh-CN" altLang="en-US" sz="2000" dirty="0">
                <a:solidFill>
                  <a:schemeClr val="bg1"/>
                </a:solidFill>
                <a:ea typeface="Arial Unicode MS" panose="020B0604020202020204" pitchFamily="34" charset="-122"/>
              </a:rPr>
              <a:t>       扩展现有蜂窝移动通信系统的通信模式和覆盖范围</a:t>
            </a:r>
            <a:endParaRPr kumimoji="1" lang="en-US" altLang="zh-CN" sz="2000" dirty="0">
              <a:solidFill>
                <a:schemeClr val="bg1"/>
              </a:solidFill>
              <a:ea typeface="Arial Unicode MS" panose="020B0604020202020204" pitchFamily="34" charset="-122"/>
            </a:endParaRPr>
          </a:p>
          <a:p>
            <a:r>
              <a:rPr kumimoji="1" lang="en-US" altLang="zh-CN" sz="2000" dirty="0">
                <a:solidFill>
                  <a:schemeClr val="bg1"/>
                </a:solidFill>
                <a:ea typeface="Arial Unicode MS" panose="020B0604020202020204" pitchFamily="34" charset="-122"/>
              </a:rPr>
              <a:t>       </a:t>
            </a:r>
            <a:r>
              <a:rPr kumimoji="1" lang="zh-CN" altLang="en-US" sz="2000" dirty="0">
                <a:solidFill>
                  <a:schemeClr val="bg1"/>
                </a:solidFill>
                <a:ea typeface="Arial Unicode MS" panose="020B0604020202020204" pitchFamily="34" charset="-122"/>
              </a:rPr>
              <a:t>实现地铁和隧道等场合的无线覆盖</a:t>
            </a:r>
            <a:r>
              <a:rPr kumimoji="1" lang="en-US" altLang="zh-CN" sz="2000" dirty="0">
                <a:solidFill>
                  <a:schemeClr val="bg1"/>
                </a:solidFill>
                <a:ea typeface="Arial Unicode MS" panose="020B0604020202020204" pitchFamily="34" charset="-122"/>
              </a:rPr>
              <a:t>, </a:t>
            </a:r>
            <a:r>
              <a:rPr kumimoji="1" lang="zh-CN" altLang="en-US" sz="2000" dirty="0">
                <a:solidFill>
                  <a:schemeClr val="bg1"/>
                </a:solidFill>
                <a:ea typeface="Arial Unicode MS" panose="020B0604020202020204" pitchFamily="34" charset="-122"/>
              </a:rPr>
              <a:t>实现汽车和飞机等交通工具之间的通信等</a:t>
            </a:r>
            <a:endParaRPr kumimoji="1" lang="en-US" altLang="zh-CN" sz="2000" dirty="0">
              <a:solidFill>
                <a:schemeClr val="bg1"/>
              </a:solidFill>
              <a:ea typeface="Arial Unicode MS" panose="020B0604020202020204" pitchFamily="34" charset="-122"/>
            </a:endParaRPr>
          </a:p>
          <a:p>
            <a:pPr marL="514350" indent="-514350">
              <a:buAutoNum type="arabicPeriod" startAt="5"/>
            </a:pPr>
            <a:endParaRPr kumimoji="1" lang="en-US" altLang="zh-CN" sz="2800" b="1" dirty="0">
              <a:solidFill>
                <a:schemeClr val="bg1"/>
              </a:solidFill>
              <a:ea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1296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4089717" y="2137810"/>
            <a:ext cx="5184912" cy="1795561"/>
            <a:chOff x="3871832" y="1328692"/>
            <a:chExt cx="4552950" cy="1864149"/>
          </a:xfrm>
        </p:grpSpPr>
        <p:sp>
          <p:nvSpPr>
            <p:cNvPr id="3" name="矩形 2"/>
            <p:cNvSpPr/>
            <p:nvPr/>
          </p:nvSpPr>
          <p:spPr>
            <a:xfrm>
              <a:off x="3957557" y="1328692"/>
              <a:ext cx="4329586" cy="103831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3871832" y="1328692"/>
              <a:ext cx="4552950" cy="186414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6000" b="1" dirty="0">
                  <a:solidFill>
                    <a:schemeClr val="bg1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  <a:sym typeface="微软雅黑" panose="020B0503020204020204" pitchFamily="34" charset="-122"/>
                </a:rPr>
                <a:t>毕业设计开题</a:t>
              </a: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2448357" y="3629316"/>
            <a:ext cx="840851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0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微软雅黑" panose="020B0503020204020204" charset="-122"/>
              </a:rPr>
              <a:t>基于</a:t>
            </a:r>
            <a:r>
              <a:rPr kumimoji="1" lang="en-US" altLang="zh-CN" sz="40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微软雅黑" panose="020B0503020204020204" charset="-122"/>
              </a:rPr>
              <a:t>Ad Hoc</a:t>
            </a:r>
            <a:r>
              <a:rPr kumimoji="1" lang="zh-CN" altLang="en-US" sz="40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微软雅黑" panose="020B0503020204020204" charset="-122"/>
              </a:rPr>
              <a:t>的文件共享</a:t>
            </a:r>
            <a:r>
              <a:rPr kumimoji="1" lang="en-US" altLang="zh-CN" sz="40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微软雅黑" panose="020B0503020204020204" charset="-122"/>
              </a:rPr>
              <a:t>app</a:t>
            </a:r>
            <a:r>
              <a:rPr kumimoji="1" lang="zh-CN" altLang="en-US" sz="40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微软雅黑" panose="020B0503020204020204" charset="-122"/>
              </a:rPr>
              <a:t>设计</a:t>
            </a:r>
          </a:p>
        </p:txBody>
      </p:sp>
      <p:grpSp>
        <p:nvGrpSpPr>
          <p:cNvPr id="7" name="组 6"/>
          <p:cNvGrpSpPr/>
          <p:nvPr/>
        </p:nvGrpSpPr>
        <p:grpSpPr>
          <a:xfrm rot="1718587">
            <a:off x="3286641" y="1438409"/>
            <a:ext cx="1024513" cy="1398348"/>
            <a:chOff x="3087349" y="2414413"/>
            <a:chExt cx="1024513" cy="1398348"/>
          </a:xfrm>
        </p:grpSpPr>
        <p:sp>
          <p:nvSpPr>
            <p:cNvPr id="8" name="椭圆 7"/>
            <p:cNvSpPr/>
            <p:nvPr/>
          </p:nvSpPr>
          <p:spPr>
            <a:xfrm>
              <a:off x="3758271" y="2705683"/>
              <a:ext cx="353591" cy="35359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3439319" y="2414413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3498535" y="3661908"/>
              <a:ext cx="150853" cy="15085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3087349" y="2866230"/>
              <a:ext cx="558631" cy="55863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7011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自定义 33">
      <a:dk1>
        <a:srgbClr val="000000"/>
      </a:dk1>
      <a:lt1>
        <a:srgbClr val="FFFFFF"/>
      </a:lt1>
      <a:dk2>
        <a:srgbClr val="000000"/>
      </a:dk2>
      <a:lt2>
        <a:srgbClr val="FEFEFE"/>
      </a:lt2>
      <a:accent1>
        <a:srgbClr val="F17700"/>
      </a:accent1>
      <a:accent2>
        <a:srgbClr val="DC2144"/>
      </a:accent2>
      <a:accent3>
        <a:srgbClr val="71CAE0"/>
      </a:accent3>
      <a:accent4>
        <a:srgbClr val="112D43"/>
      </a:accent4>
      <a:accent5>
        <a:srgbClr val="050F25"/>
      </a:accent5>
      <a:accent6>
        <a:srgbClr val="162D4E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607</TotalTime>
  <Words>663</Words>
  <Application>Microsoft Office PowerPoint</Application>
  <PresentationFormat>宽屏</PresentationFormat>
  <Paragraphs>106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Arial Unicode MS</vt:lpstr>
      <vt:lpstr>楷体</vt:lpstr>
      <vt:lpstr>宋体</vt:lpstr>
      <vt:lpstr>微软雅黑</vt:lpstr>
      <vt:lpstr>Arial</vt:lpstr>
      <vt:lpstr>Calibri</vt:lpstr>
      <vt:lpstr>Century Gothic</vt:lpstr>
      <vt:lpstr>Segoe UI Light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哎呀小小草</dc:title>
  <dc:subject>哎呀小小草</dc:subject>
  <dc:creator>哎呀小小草</dc:creator>
  <cp:keywords>https:/800sucai.taobao.com</cp:keywords>
  <dc:description>https://800sucai.taobao.com</dc:description>
  <cp:lastModifiedBy>景韬</cp:lastModifiedBy>
  <cp:revision>292</cp:revision>
  <dcterms:created xsi:type="dcterms:W3CDTF">2015-09-05T08:54:00Z</dcterms:created>
  <dcterms:modified xsi:type="dcterms:W3CDTF">2018-10-26T01:38:28Z</dcterms:modified>
  <cp:category>https://800sucai.taobao.com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