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70605-BB0C-4222-B270-E49AA74C7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AA67A9-96E4-4691-96D2-4FE465B21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9857F-1574-4FD2-A903-EF0D1D06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18C-579B-4786-B8F9-1A4F7BED0DC2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6CAB4-2DFD-4B60-98F4-9D634771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95AB20-6DD6-4318-9289-71928A5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85E5-8A85-4A73-B25E-3BB86D98F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12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1F3B4-EE80-4BDD-B357-1B6C12DC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90832F-2245-485D-817D-47F6D701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FB4EC8-C18D-465B-B081-7C8F59A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18C-579B-4786-B8F9-1A4F7BED0DC2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E35E5-9471-4F59-855A-C2AE6A4F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F4AF3D-0440-42BC-9D83-5DE897CF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85E5-8A85-4A73-B25E-3BB86D98F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75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189908-3D1A-4696-847B-77D2DD70B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0E5110-CA8B-4421-955A-8FF009EA6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FFDF3D-6CE9-4505-9C92-164AE201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18C-579B-4786-B8F9-1A4F7BED0DC2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0A546F-5CEC-41A8-B435-21E07CBC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FB18F-909E-4849-8218-AC56C046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85E5-8A85-4A73-B25E-3BB86D98F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71282-C02C-4A90-A795-26434B16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48609-CBC0-4109-8294-F59340BF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800494-69F5-4B91-9C15-512A6F97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18C-579B-4786-B8F9-1A4F7BED0DC2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E0B9C4-5D80-4DCF-948D-79360C46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F571C9-9E61-4D4A-82C7-D5834024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85E5-8A85-4A73-B25E-3BB86D98F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77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B26FD-37A7-44F5-A5CC-E1967483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92DC56-3152-4A9E-88DA-72711706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064273-6C7A-413A-9751-25AEE062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18C-579B-4786-B8F9-1A4F7BED0DC2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DA8B89-50DD-4084-AD2B-97776621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1EBEF6-17FD-4FA4-8C79-367D4A70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85E5-8A85-4A73-B25E-3BB86D98F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78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D287B-1025-43E2-96FA-851D58F3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D18FEA-AEA0-4E6D-83CF-D299FE29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3983D3-CC9B-4C5F-9DBA-FB321C9F3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D1B2F7-86EF-45FF-BB0A-8167D19F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18C-579B-4786-B8F9-1A4F7BED0DC2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A3DB47-C43E-405E-A8E0-43B39848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DB89F8-CAAD-44DC-AF47-43E5B76E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85E5-8A85-4A73-B25E-3BB86D98F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92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235D6-C948-4DDC-9EB9-93E3C9D4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8AAAC-E208-44C9-9A14-8DB7203D2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95D2EC-6F73-4A37-8DBA-4884A0770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A4A13B-CE5B-4FA9-9D5D-282001010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13848D-6743-4335-AD68-6019D9886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598801-13C0-4957-8637-D09B75FE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18C-579B-4786-B8F9-1A4F7BED0DC2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85273C-8313-4FDE-9D35-79DE6889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3EF243-2273-4750-9176-1F2F979A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85E5-8A85-4A73-B25E-3BB86D98F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84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F44CA-DCA4-4478-AC54-EFFD2AAC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2CFDA7-162A-4AD0-8A8C-94E3143A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18C-579B-4786-B8F9-1A4F7BED0DC2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70DFAD-A704-40FB-B22B-AF6353D6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AE21D6-2289-486F-A5D1-DF0AD9CA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85E5-8A85-4A73-B25E-3BB86D98F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63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069D83-089F-4784-93B6-AA97E6C5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18C-579B-4786-B8F9-1A4F7BED0DC2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362D2F-FA19-4582-B987-77830372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F316B3-087A-4500-A325-C0AF9FB2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85E5-8A85-4A73-B25E-3BB86D98F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29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BE619-271C-49FD-8FD3-EE885119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BAE20-DD00-4693-8CC6-957D61E8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4BF3E2-B520-4703-9260-C42403146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AA88B7-CD31-4A9D-865A-AE11D500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18C-579B-4786-B8F9-1A4F7BED0DC2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A0F63A-2E2D-4172-8818-3FA07BAA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0D18B-2F33-4B48-8BCE-813716A8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85E5-8A85-4A73-B25E-3BB86D98F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0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D310B-379C-40D3-B83C-256C591C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E7005D-65E4-40EC-BF1A-117F9D598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6BF84C-0DD1-4405-85C2-1820B08E6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804349-E7F6-4DF0-A082-AACEEBB5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E18C-579B-4786-B8F9-1A4F7BED0DC2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7DB593-F68E-4F3A-907A-65440B11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B4A8C-860E-4250-A89F-7741547C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85E5-8A85-4A73-B25E-3BB86D98F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9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4664C3-C0C7-4A95-89E5-432B2E68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149C94-C13B-4C72-A340-C75541A8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116A0-E5A6-481B-B030-399DEAE5D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E18C-579B-4786-B8F9-1A4F7BED0DC2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457D8B-119F-4DD5-B9EF-0701A5908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A6365B-B8CD-4D95-A682-9C57765D9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85E5-8A85-4A73-B25E-3BB86D98F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03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DF21C-0031-47BC-81F3-72E2D17C2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8172"/>
            <a:ext cx="9144000" cy="4563122"/>
          </a:xfrm>
        </p:spPr>
        <p:txBody>
          <a:bodyPr>
            <a:normAutofit/>
          </a:bodyPr>
          <a:lstStyle/>
          <a:p>
            <a:r>
              <a:rPr lang="pt-BR" sz="8800" dirty="0"/>
              <a:t>Monitores </a:t>
            </a:r>
            <a:br>
              <a:rPr lang="pt-BR" sz="8800" dirty="0"/>
            </a:br>
            <a:r>
              <a:rPr lang="pt-BR" sz="8800" dirty="0"/>
              <a:t>de </a:t>
            </a:r>
            <a:br>
              <a:rPr lang="pt-BR" sz="8800" dirty="0"/>
            </a:br>
            <a:r>
              <a:rPr lang="pt-BR" sz="8800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408270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4C0D0-7BB8-4448-A06B-F0D19219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Monitores de Vídeo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AF8EE-A30A-4E14-9282-BAD5E98B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inicio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Surgiu os primeiros monitores com tubos de raios catódicos (CRT)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monitor de CRT funciona através de um feixe de elétrons que é emitido contra uma tela fosforescente que ultrapassam a tela de vidro.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Na década de 60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CRT começa a exibir texto em verde.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primeiro monitor colorido surgiu na década 80</a:t>
            </a:r>
          </a:p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Basico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Dispositivo de saída 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Usam o padrão de cores RGB</a:t>
            </a:r>
          </a:p>
          <a:p>
            <a:pPr lvl="1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334DF8-4B96-47D0-A400-F4AD25FD9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007" y="3190875"/>
            <a:ext cx="3858517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5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AF8EE-A30A-4E14-9282-BAD5E98B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4" y="1562582"/>
            <a:ext cx="11280495" cy="5116010"/>
          </a:xfrm>
        </p:spPr>
        <p:txBody>
          <a:bodyPr numCol="2"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LCD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Surgiu em meados da década 90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LCD (</a:t>
            </a:r>
            <a:r>
              <a:rPr lang="pt-BR" sz="2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Liquid</a:t>
            </a:r>
            <a:r>
              <a:rPr lang="pt-BR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Cristal Display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 Tela de Cristal Líquido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Mas a</a:t>
            </a:r>
            <a:r>
              <a:rPr lang="pt-BR" dirty="0"/>
              <a:t> como toda tecnologia nova era mais caro que a CRT</a:t>
            </a:r>
          </a:p>
          <a:p>
            <a:pPr lvl="1"/>
            <a:r>
              <a:rPr lang="pt-BR" dirty="0"/>
              <a:t>Em 2003 as </a:t>
            </a:r>
            <a:r>
              <a:rPr lang="pt-BR" dirty="0" err="1"/>
              <a:t>LCDs</a:t>
            </a:r>
            <a:r>
              <a:rPr lang="pt-BR" dirty="0"/>
              <a:t> vendem mais que as </a:t>
            </a:r>
            <a:r>
              <a:rPr lang="pt-BR" dirty="0" err="1"/>
              <a:t>CRTs</a:t>
            </a:r>
            <a:endParaRPr lang="pt-BR" dirty="0"/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</a:p>
          <a:p>
            <a:pPr lvl="1"/>
            <a:r>
              <a:rPr lang="pt-BR" dirty="0"/>
              <a:t> </a:t>
            </a:r>
            <a:r>
              <a:rPr lang="pt-BR" dirty="0" err="1"/>
              <a:t>In-Plane</a:t>
            </a:r>
            <a:r>
              <a:rPr lang="pt-BR" dirty="0"/>
              <a:t> </a:t>
            </a:r>
            <a:r>
              <a:rPr lang="pt-BR" dirty="0" err="1"/>
              <a:t>Switching</a:t>
            </a:r>
            <a:r>
              <a:rPr lang="pt-BR" dirty="0"/>
              <a:t> ou comutação plana</a:t>
            </a:r>
          </a:p>
          <a:p>
            <a:pPr lvl="1"/>
            <a:r>
              <a:rPr lang="pt-BR" dirty="0"/>
              <a:t>Uma variação das telas LCD</a:t>
            </a:r>
          </a:p>
          <a:p>
            <a:pPr lvl="1"/>
            <a:r>
              <a:rPr lang="pt-BR" dirty="0"/>
              <a:t>cristais das telas podem ser agrupados paralelamente</a:t>
            </a:r>
          </a:p>
          <a:p>
            <a:r>
              <a:rPr lang="pt-BR" dirty="0"/>
              <a:t>TFT</a:t>
            </a:r>
          </a:p>
          <a:p>
            <a:pPr lvl="1"/>
            <a:r>
              <a:rPr lang="pt-BR" dirty="0" err="1"/>
              <a:t>Thin</a:t>
            </a:r>
            <a:r>
              <a:rPr lang="pt-BR" dirty="0"/>
              <a:t> </a:t>
            </a:r>
            <a:r>
              <a:rPr lang="pt-BR" dirty="0" err="1"/>
              <a:t>Film</a:t>
            </a:r>
            <a:r>
              <a:rPr lang="pt-BR" dirty="0"/>
              <a:t> Transistor ou Fino Filme de Transistores</a:t>
            </a:r>
          </a:p>
          <a:p>
            <a:pPr lvl="1"/>
            <a:r>
              <a:rPr lang="pt-BR" dirty="0"/>
              <a:t>Usa milhões de Transistores para controlar cada um pixel da tela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E2915F-35C1-4B8F-9763-DA5064FB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112" y="3263059"/>
            <a:ext cx="3783957" cy="37222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C4C0D0-7BB8-4448-A06B-F0D19219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Monitores de Vídeo</a:t>
            </a:r>
          </a:p>
        </p:txBody>
      </p:sp>
    </p:spTree>
    <p:extLst>
      <p:ext uri="{BB962C8B-B14F-4D97-AF65-F5344CB8AC3E}">
        <p14:creationId xmlns:p14="http://schemas.microsoft.com/office/powerpoint/2010/main" val="192172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4C0D0-7BB8-4448-A06B-F0D19219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Monitores de Vídeo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AF8EE-A30A-4E14-9282-BAD5E98B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0545" cy="4351338"/>
          </a:xfrm>
        </p:spPr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Light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Emitter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Diode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ou Diodo Emissor de Luz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Economia de energia 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Permite criar telas mais finas do que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LCDs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2012 LED vende mais no Brasil que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LCDs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segundo pesquisa divulgada pela empresa GFK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Retail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Technology.</a:t>
            </a:r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FCEE5D-AE70-4220-AEDF-7DF587E3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745" y="1917576"/>
            <a:ext cx="4101845" cy="39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8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4C0D0-7BB8-4448-A06B-F0D19219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Monitores de Vídeo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AF8EE-A30A-4E14-9282-BAD5E98B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OLED</a:t>
            </a:r>
          </a:p>
          <a:p>
            <a:pPr lvl="1"/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Organic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Light-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Emitting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Diode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ou Diodo Emissor de Luz Orgânica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Uma tecnologia que evoluiu do LED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AMOLED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Active-Matrix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Organic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Light-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Emitting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Diode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ou Matriz Ativa de Diodo Orgânico Emissor de Luz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Tecnologia baseada no OLED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Quatro camadas: ânodo, orgânica, cátodo e outra com circuitos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sequncias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pixes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são ativados e desativados 3 vez mais rápidos</a:t>
            </a:r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E561CB-170C-434B-9C5A-E4F70C4D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866" y="1366838"/>
            <a:ext cx="2294468" cy="20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3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4C0D0-7BB8-4448-A06B-F0D19219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Monitores de Vídeo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AF8EE-A30A-4E14-9282-BAD5E98B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Super AMOLED</a:t>
            </a:r>
          </a:p>
          <a:p>
            <a:pPr lvl="1"/>
            <a:r>
              <a:rPr lang="pt-BR" dirty="0"/>
              <a:t>Tecnologia desenvolvida pela Samsung</a:t>
            </a:r>
          </a:p>
          <a:p>
            <a:pPr lvl="1"/>
            <a:r>
              <a:rPr lang="pt-BR" dirty="0"/>
              <a:t>Adiciona uma camada sensível ao toque na tela AMOLED</a:t>
            </a:r>
          </a:p>
          <a:p>
            <a:pPr lvl="1"/>
            <a:r>
              <a:rPr lang="pt-BR" dirty="0"/>
              <a:t>Tornou as telas ainda mais finas e mais rápidas ao toque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9559D3-5E7B-4028-A947-990C2DEFF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4" y="3663950"/>
            <a:ext cx="45624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6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4C0D0-7BB8-4448-A06B-F0D19219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Monitores de Vídeo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AF8EE-A30A-4E14-9282-BAD5E98B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Curiosidades</a:t>
            </a:r>
          </a:p>
          <a:p>
            <a:pPr lvl="1"/>
            <a:r>
              <a:rPr lang="pt-BR" dirty="0"/>
              <a:t>Surgimento de monitores 3D</a:t>
            </a:r>
          </a:p>
          <a:p>
            <a:pPr lvl="1"/>
            <a:r>
              <a:rPr lang="pt-BR" dirty="0"/>
              <a:t>Monitores curvados </a:t>
            </a:r>
          </a:p>
          <a:p>
            <a:pPr lvl="1"/>
            <a:r>
              <a:rPr lang="pt-BR" dirty="0"/>
              <a:t>No cinema os filmes são exibidos em uma taxa de 24Hz</a:t>
            </a:r>
          </a:p>
          <a:p>
            <a:pPr lvl="1"/>
            <a:r>
              <a:rPr lang="pt-BR" dirty="0"/>
              <a:t>Atualmente os monitores tem pelo menos 60Hz</a:t>
            </a:r>
          </a:p>
          <a:p>
            <a:pPr lvl="1"/>
            <a:r>
              <a:rPr lang="pt-BR" dirty="0"/>
              <a:t>Frequência, quantidade de vesses que o monitor atualiza a imagem por segundo</a:t>
            </a:r>
          </a:p>
          <a:p>
            <a:pPr lvl="1"/>
            <a:r>
              <a:rPr lang="pt-BR" dirty="0"/>
              <a:t>Monitores antigamente tinham taxas de atualização por volta 24Hz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481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4C0D0-7BB8-4448-A06B-F0D19219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Monitores de Vídeo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AF8EE-A30A-4E14-9282-BAD5E98B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06" y="1726150"/>
            <a:ext cx="5794095" cy="4351338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G-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Sync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(Nvidia) 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FreeSync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(AMD)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 de corrigir o “</a:t>
            </a:r>
            <a:r>
              <a:rPr lang="pt-BR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tearing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1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tearing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= quebra de quadros, quando se tem um monitor por exemplo de 60Hz, mas sua placa de vídeo envia mais do que 60 quadros por segundo.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Garry's Mod has major screen tearing, and runs at a way lower framerate  than it should. Any fixes? : pcmasterrace">
            <a:extLst>
              <a:ext uri="{FF2B5EF4-FFF2-40B4-BE49-F238E27FC236}">
                <a16:creationId xmlns:a16="http://schemas.microsoft.com/office/drawing/2014/main" id="{19A2365D-F02C-4CD4-A219-AB93298FD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2"/>
          <a:stretch/>
        </p:blipFill>
        <p:spPr bwMode="auto">
          <a:xfrm>
            <a:off x="6354501" y="1911817"/>
            <a:ext cx="5706320" cy="398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69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394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Monitores  de  Vídeo</vt:lpstr>
      <vt:lpstr>Monitores de Vídeo</vt:lpstr>
      <vt:lpstr>Monitores de Vídeo</vt:lpstr>
      <vt:lpstr>Monitores de Vídeo</vt:lpstr>
      <vt:lpstr>Monitores de Vídeo</vt:lpstr>
      <vt:lpstr>Monitores de Vídeo</vt:lpstr>
      <vt:lpstr>Monitores de Vídeo</vt:lpstr>
      <vt:lpstr>Monitores de Vídeo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Monitores de Vídeo</dc:title>
  <dc:creator>dallvinicius gonçalves</dc:creator>
  <cp:lastModifiedBy>dallvinicius gonçalves</cp:lastModifiedBy>
  <cp:revision>21</cp:revision>
  <dcterms:created xsi:type="dcterms:W3CDTF">2020-09-06T17:36:41Z</dcterms:created>
  <dcterms:modified xsi:type="dcterms:W3CDTF">2020-09-12T21:48:03Z</dcterms:modified>
</cp:coreProperties>
</file>