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2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HIBA" initials="T" lastIdx="1" clrIdx="0">
    <p:extLst>
      <p:ext uri="{19B8F6BF-5375-455C-9EA6-DF929625EA0E}">
        <p15:presenceInfo xmlns:p15="http://schemas.microsoft.com/office/powerpoint/2012/main" userId="TOSHI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9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453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6574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6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8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04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7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58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5117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35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129D69C-1477-4A18-95FC-8693B0F26740}" type="datetimeFigureOut">
              <a:rPr lang="fr-FR" smtClean="0"/>
              <a:t>16/01/2021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5B28AF1-51D3-4768-8E33-3F790221C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56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sql.com/" TargetMode="External"/><Relationship Id="rId2" Type="http://schemas.openxmlformats.org/officeDocument/2006/relationships/hyperlink" Target="https://db-engines.com/en/rank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340C5-551F-49B3-907D-0A05C786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i="0" dirty="0">
                <a:solidFill>
                  <a:srgbClr val="252525"/>
                </a:solidFill>
                <a:effectLst/>
                <a:latin typeface="GothamPro"/>
              </a:rPr>
              <a:t>MySQL</a:t>
            </a:r>
            <a:br>
              <a:rPr lang="fr-FR" sz="4400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C14C4C-65C5-4749-9168-C6BC416C9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rgbClr val="252525"/>
                </a:solidFill>
                <a:effectLst/>
                <a:latin typeface="GothamPro"/>
              </a:rPr>
              <a:t>MySQL happens to be one of the most popular databases, according to </a:t>
            </a:r>
            <a:r>
              <a:rPr lang="en-US" sz="2400" b="0" i="0" strike="noStrike" dirty="0">
                <a:solidFill>
                  <a:srgbClr val="3F60FA"/>
                </a:solidFill>
                <a:effectLst/>
                <a:latin typeface="GothamPro"/>
                <a:hlinkClick r:id="rId2"/>
              </a:rPr>
              <a:t>DB Engines Ranking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othamPro"/>
              </a:rPr>
              <a:t>. It’s a definite leader among SQL solutions, used by Google, LinkedIn, Amazon, Netflix, Twitter, and others. </a:t>
            </a:r>
            <a:r>
              <a:rPr lang="en-US" sz="2400" b="0" i="0" strike="noStrike" dirty="0">
                <a:solidFill>
                  <a:srgbClr val="3F60FA"/>
                </a:solidFill>
                <a:effectLst/>
                <a:latin typeface="GothamPro"/>
                <a:hlinkClick r:id="rId3"/>
              </a:rPr>
              <a:t>MySQL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othamPro"/>
              </a:rPr>
              <a:t> popularity has been growing a lot because teams increasingly prefer open-source solutions instead of commercial ones.</a:t>
            </a:r>
            <a:br>
              <a:rPr lang="en-US" sz="2400" b="0" i="0" dirty="0">
                <a:solidFill>
                  <a:srgbClr val="252525"/>
                </a:solidFill>
                <a:effectLst/>
                <a:latin typeface="GothamPro"/>
              </a:rPr>
            </a:br>
            <a:r>
              <a:rPr lang="en-US" sz="2400" b="1" i="0" dirty="0">
                <a:solidFill>
                  <a:srgbClr val="252525"/>
                </a:solidFill>
                <a:effectLst/>
                <a:latin typeface="GothamPro"/>
              </a:rPr>
              <a:t>Price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othamPro"/>
              </a:rPr>
              <a:t>: the database solution is developed by Oracle and has additional paid tools; the core functionality can be accessed for free.</a:t>
            </a:r>
            <a:br>
              <a:rPr lang="en-US" sz="2400" b="0" i="0" dirty="0">
                <a:solidFill>
                  <a:srgbClr val="252525"/>
                </a:solidFill>
                <a:effectLst/>
                <a:latin typeface="GothamPro"/>
              </a:rPr>
            </a:br>
            <a:r>
              <a:rPr lang="en-US" sz="2400" b="1" i="0" dirty="0">
                <a:solidFill>
                  <a:srgbClr val="252525"/>
                </a:solidFill>
                <a:effectLst/>
                <a:latin typeface="GothamPro"/>
              </a:rPr>
              <a:t>Language</a:t>
            </a:r>
            <a:r>
              <a:rPr lang="en-US" sz="2400" b="0" i="0" dirty="0">
                <a:solidFill>
                  <a:srgbClr val="252525"/>
                </a:solidFill>
                <a:effectLst/>
                <a:latin typeface="GothamPro"/>
              </a:rPr>
              <a:t>: MySQL is written in C++; database management is done with Structured Query Language.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653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14A74-CE85-4330-8CE4-0990BA7A8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252525"/>
                </a:solidFill>
                <a:effectLst/>
                <a:latin typeface="GothamPro"/>
              </a:rPr>
              <a:t>PostgreSQL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1B3BC-1A24-4E96-9E59-1DA13729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A tried-and-proven </a:t>
            </a:r>
            <a:r>
              <a:rPr lang="en-US" b="0" i="0" u="none" strike="noStrike" dirty="0">
                <a:solidFill>
                  <a:srgbClr val="3F60FA"/>
                </a:solidFill>
                <a:effectLst/>
                <a:latin typeface="GothamPro"/>
                <a:hlinkClick r:id="rId2"/>
              </a:rPr>
              <a:t>relational database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 that is known for supporting a lot of data types, intuitive storage of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GothamPro"/>
              </a:rPr>
              <a:t>schemaless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 data, and rich functionality. Some developers go even as far as to claim that it’s the most advanced open-source database on the market. We wouldn’t go that far, but it’s definitely a highly universal solution.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GothamPro"/>
              </a:rPr>
              <a:t>Price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: open-source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GothamPro"/>
              </a:rPr>
              <a:t>Language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: C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191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7E020-395E-41A5-AA33-4DDBB716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0" dirty="0">
                <a:solidFill>
                  <a:srgbClr val="252525"/>
                </a:solidFill>
                <a:effectLst/>
                <a:latin typeface="GothamPro"/>
              </a:rPr>
              <a:t>SQL Server</a:t>
            </a:r>
            <a:br>
              <a:rPr lang="fr-FR" b="1" i="0" dirty="0">
                <a:solidFill>
                  <a:srgbClr val="252525"/>
                </a:solidFill>
                <a:effectLst/>
                <a:latin typeface="GothamPro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FF430-4676-484F-8C9B-6D5947CFD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Unlike </a:t>
            </a:r>
            <a:r>
              <a:rPr lang="en-US" b="0" i="0" dirty="0" err="1">
                <a:solidFill>
                  <a:srgbClr val="252525"/>
                </a:solidFill>
                <a:effectLst/>
                <a:latin typeface="GothamPro"/>
              </a:rPr>
              <a:t>Postgresql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 vs MySQL, SQL Server is a commercial solution. It’s preferred by companies who are dealing with large traffic workloads on a regular basis. It’s also considered to be one of the most compatible systems with Windows services.</a:t>
            </a:r>
          </a:p>
          <a:p>
            <a:pPr algn="l"/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The SQL Server infrastructure includes a lot of additional tools, like reporting services, integration systems, and analytics. For companies that manage multiple teams, these tools make a big difference in day-to-day work.</a:t>
            </a:r>
          </a:p>
          <a:p>
            <a:pPr algn="l"/>
            <a:r>
              <a:rPr lang="en-US" b="1" i="0" dirty="0">
                <a:solidFill>
                  <a:srgbClr val="252525"/>
                </a:solidFill>
                <a:effectLst/>
                <a:latin typeface="GothamPro"/>
              </a:rPr>
              <a:t>Price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: the database has a </a:t>
            </a:r>
            <a:r>
              <a:rPr lang="en-US" b="0" i="0" u="none" strike="noStrike" dirty="0">
                <a:solidFill>
                  <a:srgbClr val="3F60FA"/>
                </a:solidFill>
                <a:effectLst/>
                <a:latin typeface="GothamPro"/>
                <a:hlinkClick r:id="rId2"/>
              </a:rPr>
              <a:t>free edition</a:t>
            </a:r>
            <a:r>
              <a:rPr lang="en-US" b="0" i="0" dirty="0">
                <a:solidFill>
                  <a:srgbClr val="252525"/>
                </a:solidFill>
                <a:effectLst/>
                <a:latin typeface="GothamPro"/>
              </a:rPr>
              <a:t> for developers and small businesses but only supports 1 processor and 1GB of memory. For a server, users need to pay $931.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056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46C9C-F312-4F5F-8A12-5BC55242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PostgreSQL vs. MySQL is an important decision when it comes to choosing an open-source relational database management system. Both PostgreSQL and MySQL are time-proven solutions that can compete with enterprise solutions such as Oracle and SQL Server.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MySQL has been famous for its ease of use and speed, while PostgreSQL has many more advanced features, which is the reason that PostgreSQL is often described as an open-source version of Oracle.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814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70104AD-CD5C-4C70-9302-56967D593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62" y="920497"/>
            <a:ext cx="1056032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table compares the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features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of PostgreSQL vs. MySQL: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fr-FR" altLang="fr-FR" sz="15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     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6" name="Picture 2" descr="PostgreSQL vs. MySQL">
            <a:extLst>
              <a:ext uri="{FF2B5EF4-FFF2-40B4-BE49-F238E27FC236}">
                <a16:creationId xmlns:a16="http://schemas.microsoft.com/office/drawing/2014/main" id="{7FCFAE53-3A6F-40B4-A5F8-E793F3E2D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35" y="2550348"/>
            <a:ext cx="7549936" cy="2148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05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5575A427-CEEC-4E1B-B922-960A94A91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145095"/>
              </p:ext>
            </p:extLst>
          </p:nvPr>
        </p:nvGraphicFramePr>
        <p:xfrm>
          <a:off x="838201" y="1012873"/>
          <a:ext cx="10515597" cy="4482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8218">
                  <a:extLst>
                    <a:ext uri="{9D8B030D-6E8A-4147-A177-3AD203B41FA5}">
                      <a16:colId xmlns:a16="http://schemas.microsoft.com/office/drawing/2014/main" val="485352430"/>
                    </a:ext>
                  </a:extLst>
                </a:gridCol>
                <a:gridCol w="4009293">
                  <a:extLst>
                    <a:ext uri="{9D8B030D-6E8A-4147-A177-3AD203B41FA5}">
                      <a16:colId xmlns:a16="http://schemas.microsoft.com/office/drawing/2014/main" val="2639091143"/>
                    </a:ext>
                  </a:extLst>
                </a:gridCol>
                <a:gridCol w="4348086">
                  <a:extLst>
                    <a:ext uri="{9D8B030D-6E8A-4147-A177-3AD203B41FA5}">
                      <a16:colId xmlns:a16="http://schemas.microsoft.com/office/drawing/2014/main" val="3499342751"/>
                    </a:ext>
                  </a:extLst>
                </a:gridCol>
              </a:tblGrid>
              <a:tr h="59547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094498"/>
                  </a:ext>
                </a:extLst>
              </a:tr>
              <a:tr h="59547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Known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as:</a:t>
                      </a:r>
                      <a:endParaRPr lang="fr-FR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world’s most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 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database.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world’s most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popular 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 source database.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2366999"/>
                  </a:ext>
                </a:extLst>
              </a:tr>
              <a:tr h="595470"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 is an open source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MySQL is an open-source </a:t>
                      </a:r>
                      <a:r>
                        <a:rPr lang="en-US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</a:t>
                      </a: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145243"/>
                  </a:ext>
                </a:extLst>
              </a:tr>
              <a:tr h="595470">
                <a:tc>
                  <a:txBody>
                    <a:bodyPr/>
                    <a:lstStyle/>
                    <a:p>
                      <a:pPr algn="ctr"/>
                      <a:r>
                        <a:rPr lang="fr-F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Implementation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programming</a:t>
                      </a:r>
                      <a:r>
                        <a:rPr lang="fr-F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6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C/C++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36229"/>
                  </a:ext>
                </a:extLst>
              </a:tr>
              <a:tr h="59547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TRUNCATE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 </a:t>
                      </a:r>
                      <a:r>
                        <a:rPr lang="fr-FR" dirty="0"/>
                        <a:t>TRUNCATE TABLE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supports more 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like </a:t>
                      </a:r>
                      <a:r>
                        <a:rPr lang="fr-FR" dirty="0"/>
                        <a:t>CASCADE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dirty="0"/>
                        <a:t>RESTART IDENTITY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fr-FR" dirty="0"/>
                        <a:t>CONTINUE IDENTITY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transaction-</a:t>
                      </a:r>
                      <a:r>
                        <a:rPr lang="fr-F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safe</a:t>
                      </a:r>
                      <a:r>
                        <a:rPr lang="fr-F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MySQL TRUNCATE TABLE does not support CASCADE and transaction safe </a:t>
                      </a:r>
                      <a:r>
                        <a:rPr lang="en-US" dirty="0" err="1"/>
                        <a:t>i.e</a:t>
                      </a:r>
                      <a:r>
                        <a:rPr lang="en-US" dirty="0"/>
                        <a:t>,. once data is deleted, it cannot be rolled back.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901198"/>
                  </a:ext>
                </a:extLst>
              </a:tr>
              <a:tr h="5954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      Data types	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 many advanced types such as array, </a:t>
                      </a:r>
                      <a:r>
                        <a:rPr lang="en-US" dirty="0" err="1"/>
                        <a:t>hstore</a:t>
                      </a:r>
                      <a:r>
                        <a:rPr lang="en-US" dirty="0"/>
                        <a:t>, and user-defined type.	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	SQL-standard types</a:t>
                      </a:r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987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09572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Base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TM03457444[[fn=Base]]</Template>
  <TotalTime>34</TotalTime>
  <Words>489</Words>
  <Application>Microsoft Office PowerPoint</Application>
  <PresentationFormat>Grand écran</PresentationFormat>
  <Paragraphs>31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Corbel</vt:lpstr>
      <vt:lpstr>GothamPro</vt:lpstr>
      <vt:lpstr>Base</vt:lpstr>
      <vt:lpstr>MySQL </vt:lpstr>
      <vt:lpstr>PostgreSQL</vt:lpstr>
      <vt:lpstr>SQL Server 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MySQL happens to be one of the most popular databases, according to DB Engines Ranking. It’s a definite leader among SQL solutions, used by Google, LinkedIn, Amazon, Netflix, Twitter, and others. MySQL popularity has been growing a lot because teams increasingly prefer open-source solutions instead of commercial ones. Price: the database solution is developed by Oracle and has additional paid tools; the core functionality can be accessed for free. Language: MySQL is written in C++; database management is done with Structured Query Language.</dc:title>
  <dc:creator>TOSHIBA</dc:creator>
  <cp:lastModifiedBy>TOSHIBA</cp:lastModifiedBy>
  <cp:revision>4</cp:revision>
  <dcterms:created xsi:type="dcterms:W3CDTF">2021-01-16T10:49:56Z</dcterms:created>
  <dcterms:modified xsi:type="dcterms:W3CDTF">2021-01-16T11:24:11Z</dcterms:modified>
</cp:coreProperties>
</file>