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3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9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0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3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9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2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44601-7E1E-45C1-AC0C-1477D4BD493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5E7781-BD7D-4835-A0B2-9BCEB2B06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41CB-74C4-4D4C-A278-FFFC0BE9A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68" y="1819947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Elevating Software Testing Through Automation</a:t>
            </a:r>
          </a:p>
        </p:txBody>
      </p:sp>
    </p:spTree>
    <p:extLst>
      <p:ext uri="{BB962C8B-B14F-4D97-AF65-F5344CB8AC3E}">
        <p14:creationId xmlns:p14="http://schemas.microsoft.com/office/powerpoint/2010/main" val="129333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41CB-74C4-4D4C-A278-FFFC0BE9A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168" y="113695"/>
            <a:ext cx="9144000" cy="126261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F108-783D-448C-B744-B81FC398A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701" y="1715678"/>
            <a:ext cx="10300355" cy="3598682"/>
          </a:xfrm>
        </p:spPr>
        <p:txBody>
          <a:bodyPr/>
          <a:lstStyle/>
          <a:p>
            <a:pPr algn="l"/>
            <a:r>
              <a:rPr lang="en-US" dirty="0"/>
              <a:t>1- Nada </a:t>
            </a:r>
            <a:r>
              <a:rPr lang="en-US" dirty="0" err="1"/>
              <a:t>Saadeldin</a:t>
            </a:r>
            <a:r>
              <a:rPr lang="en-US" dirty="0"/>
              <a:t> Abdelhamid.</a:t>
            </a:r>
            <a:br>
              <a:rPr lang="en-US" dirty="0"/>
            </a:br>
            <a:r>
              <a:rPr lang="en-US" dirty="0"/>
              <a:t>2- </a:t>
            </a:r>
            <a:r>
              <a:rPr lang="en-US" dirty="0" err="1"/>
              <a:t>Neama</a:t>
            </a:r>
            <a:r>
              <a:rPr lang="en-US" dirty="0"/>
              <a:t> Mohamed Samir.</a:t>
            </a:r>
            <a:br>
              <a:rPr lang="en-US" dirty="0"/>
            </a:br>
            <a:r>
              <a:rPr lang="en-US" dirty="0"/>
              <a:t>3- Nagham Abdelrahman Hassan.</a:t>
            </a:r>
            <a:br>
              <a:rPr lang="en-US" dirty="0"/>
            </a:br>
            <a:r>
              <a:rPr lang="en-US" dirty="0"/>
              <a:t>4- Aya Mostafa Hamed.</a:t>
            </a:r>
          </a:p>
        </p:txBody>
      </p:sp>
    </p:spTree>
    <p:extLst>
      <p:ext uri="{BB962C8B-B14F-4D97-AF65-F5344CB8AC3E}">
        <p14:creationId xmlns:p14="http://schemas.microsoft.com/office/powerpoint/2010/main" val="390276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4A77-A3DC-400A-B744-1236A193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2344-AF07-4D4F-A7A6-DCDA6896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Automation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 and 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and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4A77-A3DC-400A-B744-1236A193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 to Automation Testing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C95C60-B3D7-4F5A-BE43-90A085977F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5580" y="2269537"/>
            <a:ext cx="1002338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of automation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 speed, reliability, reusability, and cost-effectiveness.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to automate vs. when to manual test. </a:t>
            </a:r>
          </a:p>
        </p:txBody>
      </p:sp>
    </p:spTree>
    <p:extLst>
      <p:ext uri="{BB962C8B-B14F-4D97-AF65-F5344CB8AC3E}">
        <p14:creationId xmlns:p14="http://schemas.microsoft.com/office/powerpoint/2010/main" val="312901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4A77-A3DC-400A-B744-1236A193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Project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C95C60-B3D7-4F5A-BE43-90A085977F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5356" y="2391354"/>
            <a:ext cx="10136621" cy="202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the primary goals of the </a:t>
            </a:r>
            <a:r>
              <a:rPr lang="en-US" dirty="0" err="1"/>
              <a:t>project:Improve</a:t>
            </a:r>
            <a:r>
              <a:rPr lang="en-US" dirty="0"/>
              <a:t> testing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manual testing efforts.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test coverage.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faster release cycles.</a:t>
            </a:r>
          </a:p>
        </p:txBody>
      </p:sp>
    </p:spTree>
    <p:extLst>
      <p:ext uri="{BB962C8B-B14F-4D97-AF65-F5344CB8AC3E}">
        <p14:creationId xmlns:p14="http://schemas.microsoft.com/office/powerpoint/2010/main" val="62056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4A77-A3DC-400A-B744-1236A193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Tools and Technologies Used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00A3945-2BC9-494A-9C6E-4C52156CE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7774" y="2089092"/>
            <a:ext cx="816563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of automation tools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Selenium, TestNG, Postman for API testing).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Management tool(Jira)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 (e.g., Java). </a:t>
            </a:r>
          </a:p>
        </p:txBody>
      </p:sp>
    </p:spTree>
    <p:extLst>
      <p:ext uri="{BB962C8B-B14F-4D97-AF65-F5344CB8AC3E}">
        <p14:creationId xmlns:p14="http://schemas.microsoft.com/office/powerpoint/2010/main" val="38500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4A77-A3DC-400A-B744-1236A193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Test Strategy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1774D7D-CCF1-42CC-AD7A-BDB01ECBA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8969" y="2187803"/>
            <a:ext cx="996939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tests automated (unit, end-to-end).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of automation (which features are included/excluded).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data management strategies. </a:t>
            </a:r>
          </a:p>
        </p:txBody>
      </p:sp>
    </p:spTree>
    <p:extLst>
      <p:ext uri="{BB962C8B-B14F-4D97-AF65-F5344CB8AC3E}">
        <p14:creationId xmlns:p14="http://schemas.microsoft.com/office/powerpoint/2010/main" val="296236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4A77-A3DC-400A-B744-1236A193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Results and Metrics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B62A0EF-04D3-49DA-858B-1C463F27C0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146011"/>
            <a:ext cx="8280857" cy="217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performance indicators (KPIs) to showcase results</a:t>
            </a:r>
            <a:br>
              <a:rPr lang="en-US" dirty="0"/>
            </a:br>
            <a:r>
              <a:rPr lang="en-US" dirty="0"/>
              <a:t>:Reduction in test execution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in test coverage percentage.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Comparison of defect rates pre- and post-automation.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8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4A77-A3DC-400A-B744-1236A193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37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44475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</TotalTime>
  <Words>210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Elevating Software Testing Through Automation</vt:lpstr>
      <vt:lpstr>Team members</vt:lpstr>
      <vt:lpstr>Agenda</vt:lpstr>
      <vt:lpstr>Introduction to Automation Testing</vt:lpstr>
      <vt:lpstr>Project Objectives</vt:lpstr>
      <vt:lpstr>Tools and Technologies Used</vt:lpstr>
      <vt:lpstr>Test Strategy</vt:lpstr>
      <vt:lpstr>Results and Metrics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Saad</dc:creator>
  <cp:lastModifiedBy>Nada Saad</cp:lastModifiedBy>
  <cp:revision>4</cp:revision>
  <dcterms:created xsi:type="dcterms:W3CDTF">2024-10-16T17:46:30Z</dcterms:created>
  <dcterms:modified xsi:type="dcterms:W3CDTF">2024-10-16T18:14:35Z</dcterms:modified>
</cp:coreProperties>
</file>