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30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5" name="Text 1"/>
          <p:cNvSpPr/>
          <p:nvPr/>
        </p:nvSpPr>
        <p:spPr>
          <a:xfrm>
            <a:off x="6319599" y="1837373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WhiskerBites: Food Ordering App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4087058"/>
            <a:ext cx="747760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WhiskerBites is an innovative food ordering application that provides users with a seamless and efficient way to discover and order from a wide range of local restaurants. With advanced authentication, intuitive listings, and flexible fulfillment options, WhiskerBites delivers a delightful dining experience right at your fingertips.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433066" y="6148864"/>
            <a:ext cx="128468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endParaRPr lang="en-US" sz="768" dirty="0"/>
          </a:p>
        </p:txBody>
      </p:sp>
      <p:sp>
        <p:nvSpPr>
          <p:cNvPr id="9" name="Text 5"/>
          <p:cNvSpPr/>
          <p:nvPr/>
        </p:nvSpPr>
        <p:spPr>
          <a:xfrm>
            <a:off x="6786086" y="6003250"/>
            <a:ext cx="241411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0E1181-6513-376D-B03B-7B9AFE50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6658" y="0"/>
            <a:ext cx="692657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92820" y="712590"/>
            <a:ext cx="94488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Authentication and Login/Signup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107180" y="50451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7" name="Text 3"/>
          <p:cNvSpPr/>
          <p:nvPr/>
        </p:nvSpPr>
        <p:spPr>
          <a:xfrm>
            <a:off x="4262437" y="5086825"/>
            <a:ext cx="1894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4829294" y="5045153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 Login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4829294" y="5525571"/>
            <a:ext cx="2647950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WhiskerBites offers a secure and convenient login process, allowing users to sign in using their email, phone number, or social media accounts.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7699415" y="50451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11" name="Text 7"/>
          <p:cNvSpPr/>
          <p:nvPr/>
        </p:nvSpPr>
        <p:spPr>
          <a:xfrm>
            <a:off x="7854672" y="5086825"/>
            <a:ext cx="1894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8421529" y="5045153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Seamless Signup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8421529" y="5525571"/>
            <a:ext cx="2647950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New users can quickly create an account and start ordering with just a few simple steps, ensuring a frictionless onboarding experience.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11291649" y="50451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15" name="Text 11"/>
          <p:cNvSpPr/>
          <p:nvPr/>
        </p:nvSpPr>
        <p:spPr>
          <a:xfrm>
            <a:off x="11446907" y="5086825"/>
            <a:ext cx="1894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2013763" y="5045153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Profile Management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2013763" y="5525571"/>
            <a:ext cx="2647950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can easily update their personal information, payment details, and delivery preferences within the app, ensuring a personalized experience.</a:t>
            </a:r>
            <a:endParaRPr lang="en-US" sz="17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92D505-96A8-0EE5-D5FC-4AE2E392D7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20" t="14871" r="18641" b="16237"/>
          <a:stretch/>
        </p:blipFill>
        <p:spPr>
          <a:xfrm>
            <a:off x="-716931" y="2661170"/>
            <a:ext cx="4788460" cy="5462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4" name="Text 1"/>
          <p:cNvSpPr/>
          <p:nvPr/>
        </p:nvSpPr>
        <p:spPr>
          <a:xfrm>
            <a:off x="2037993" y="1327904"/>
            <a:ext cx="741211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Restaurant and Menu Listings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466618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6" name="Text 3"/>
          <p:cNvSpPr/>
          <p:nvPr/>
        </p:nvSpPr>
        <p:spPr>
          <a:xfrm>
            <a:off x="2267783" y="26964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Wide Variety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176826"/>
            <a:ext cx="470654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WhiskerBites offers an extensive selection of restaurants, covering a diverse range of cuisines to cater to diverse customer preferences.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466618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9" name="Text 6"/>
          <p:cNvSpPr/>
          <p:nvPr/>
        </p:nvSpPr>
        <p:spPr>
          <a:xfrm>
            <a:off x="7656076" y="26964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Detailed Menus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176826"/>
            <a:ext cx="470654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can explore comprehensive menus for each restaurant, complete with detailed descriptions, high-quality images, and pricing information.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961811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12" name="Text 9"/>
          <p:cNvSpPr/>
          <p:nvPr/>
        </p:nvSpPr>
        <p:spPr>
          <a:xfrm>
            <a:off x="2267783" y="5191601"/>
            <a:ext cx="402074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Personalized Recommendations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672018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app's smart algorithms provide personalized meal suggestions based on user preferences.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961811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15" name="Text 12"/>
          <p:cNvSpPr/>
          <p:nvPr/>
        </p:nvSpPr>
        <p:spPr>
          <a:xfrm>
            <a:off x="7656076" y="51916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Reliable Information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672018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Up-to-date restaurant details, including operating hours,  help customers make informed decisions.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4" name="Text 1"/>
          <p:cNvSpPr/>
          <p:nvPr/>
        </p:nvSpPr>
        <p:spPr>
          <a:xfrm>
            <a:off x="2037993" y="2098477"/>
            <a:ext cx="84933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Comprehensive Cart Management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348276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Flexible Order Customization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264819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can easily customize their orders, adjusting quantities, selecting add-ons, for the restaurant.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3482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Delivery / Pickup Option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3917633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app stores users' previous orders, allowing them to select both pickup and delivery option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3482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Seamless Checkout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3917633"/>
            <a:ext cx="3156347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intuitive checkout process guides users through the payment and order confirmation steps, ensuring a smooth and efficient transaction.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4" name="Text 1"/>
          <p:cNvSpPr/>
          <p:nvPr/>
        </p:nvSpPr>
        <p:spPr>
          <a:xfrm>
            <a:off x="2037993" y="1327904"/>
            <a:ext cx="62228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Flexible Order Fulfillment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466618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6" name="Text 3"/>
          <p:cNvSpPr/>
          <p:nvPr/>
        </p:nvSpPr>
        <p:spPr>
          <a:xfrm>
            <a:off x="2267783" y="26964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Delivery Options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176826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WhiskerBites offers on-demand delivery, allowing users to track their order's progress in real-time and receive their meals quickly.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466618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9" name="Text 6"/>
          <p:cNvSpPr/>
          <p:nvPr/>
        </p:nvSpPr>
        <p:spPr>
          <a:xfrm>
            <a:off x="7656076" y="26964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Pickup Alternatives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176826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 those who prefer to pick up their orders, the app provides the option to select a convenient pickup location and time.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628555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12" name="Text 9"/>
          <p:cNvSpPr/>
          <p:nvPr/>
        </p:nvSpPr>
        <p:spPr>
          <a:xfrm>
            <a:off x="2267783" y="4858345"/>
            <a:ext cx="2964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Estimated Arrival Times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338763"/>
            <a:ext cx="470654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can view estimated delivery or pickup times, ensuring they can plan their day accordingly and prepare for the arrival of their food.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628555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15" name="Text 12"/>
          <p:cNvSpPr/>
          <p:nvPr/>
        </p:nvSpPr>
        <p:spPr>
          <a:xfrm>
            <a:off x="7656076" y="48583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Dynamic Tracking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338763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app's tracking capabilities allow customers to monitor the status of their orders and receive updates on the delivery progress.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4" name="Text 1"/>
          <p:cNvSpPr/>
          <p:nvPr/>
        </p:nvSpPr>
        <p:spPr>
          <a:xfrm>
            <a:off x="2037993" y="2242899"/>
            <a:ext cx="69556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Delivery and Pickup Options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381613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159210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On-Demand Delivery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986814"/>
            <a:ext cx="238863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Fast and reliable delivery services to your doorstep.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3381613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415921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Convenient Pickup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639628"/>
            <a:ext cx="238863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Pickup your order from a nearby designated location.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381613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4159210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Estimated Arrival Times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986814"/>
            <a:ext cx="238863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Stay informed with real-time updates on your order status.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3381613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4159210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Wide Coverage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639628"/>
            <a:ext cx="238875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Extensive delivery and pickup areas to serve your needs.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5" name="Text 1"/>
          <p:cNvSpPr/>
          <p:nvPr/>
        </p:nvSpPr>
        <p:spPr>
          <a:xfrm>
            <a:off x="833199" y="934760"/>
            <a:ext cx="65859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Seamless User Experience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Intuitive Navigation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2664976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app's user-friendly interface makes it easy to browse, and order from your favorite restaurants.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3962043"/>
            <a:ext cx="402074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Personalized Recommendations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4442460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Intelligent  code suggest meals and restaurants tailored to your tastes, simplifying the decision-making process.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Seamless Checkout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streamlined checkout experience with secure payment options and order tracking ensures a hassle-free transaction.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7CD2EF-A9CF-769D-6B3C-DC639242F9C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173" r="11046"/>
          <a:stretch/>
        </p:blipFill>
        <p:spPr>
          <a:xfrm>
            <a:off x="10139601" y="-27290"/>
            <a:ext cx="5041232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5F4E4B5C98A243A968B37AD1610B2A" ma:contentTypeVersion="5" ma:contentTypeDescription="Create a new document." ma:contentTypeScope="" ma:versionID="d7e3c43cb30a58d8da099830547e5dcc">
  <xsd:schema xmlns:xsd="http://www.w3.org/2001/XMLSchema" xmlns:xs="http://www.w3.org/2001/XMLSchema" xmlns:p="http://schemas.microsoft.com/office/2006/metadata/properties" xmlns:ns3="751ed91a-73be-4b9b-8d7d-3188ba6fe2a8" targetNamespace="http://schemas.microsoft.com/office/2006/metadata/properties" ma:root="true" ma:fieldsID="f28df53ef81ac11e9c2953cac43732c7" ns3:_="">
    <xsd:import namespace="751ed91a-73be-4b9b-8d7d-3188ba6fe2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1ed91a-73be-4b9b-8d7d-3188ba6fe2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24EE97-0371-48D7-9CA4-E6AA787E02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7E830D-EC3A-4FEB-982E-0DE9C684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1ed91a-73be-4b9b-8d7d-3188ba6fe2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6E9526-285A-4FBC-B599-A1576EE7EF63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751ed91a-73be-4b9b-8d7d-3188ba6fe2a8"/>
    <ds:schemaRef ds:uri="http://purl.org/dc/elements/1.1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509</Words>
  <Application>Microsoft Office PowerPoint</Application>
  <PresentationFormat>Custom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Muhammad Abdullah</cp:lastModifiedBy>
  <cp:revision>3</cp:revision>
  <dcterms:created xsi:type="dcterms:W3CDTF">2024-06-08T19:24:54Z</dcterms:created>
  <dcterms:modified xsi:type="dcterms:W3CDTF">2024-06-12T04:28:14Z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0x010100525F4E4B5C98A243A968B37AD1610B2A</vt:lpwstr>
  </property>
</Properties>
</file>