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1" r:id="rId6"/>
    <p:sldId id="258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5" autoAdjust="0"/>
    <p:restoredTop sz="90655" autoAdjust="0"/>
  </p:normalViewPr>
  <p:slideViewPr>
    <p:cSldViewPr snapToGrid="0">
      <p:cViewPr varScale="1">
        <p:scale>
          <a:sx n="77" d="100"/>
          <a:sy n="77" d="100"/>
        </p:scale>
        <p:origin x="126" y="18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49E92-E68A-95F5-F703-BB0B5DC0D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5B50ED-E6CE-62C3-BEF5-BFBF6D34F2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73A5A0-6EA6-44B1-3228-1BB51798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6F513-9B2D-B89E-48E5-2ACF4FBA2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986D6-6D07-D41B-5578-C856C9957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2B539C-9BD0-83B1-6F10-3B135FD6CD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5EAA88-D6C7-286E-6157-0B3D4DC9F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027A9-ADF3-E70B-5A98-356D0956E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6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Requirements Gathering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pPr algn="ctr"/>
            <a:r>
              <a:rPr lang="en-US" dirty="0"/>
              <a:t>Analyzing Project Needs</a:t>
            </a:r>
            <a:br>
              <a:rPr lang="en-US" dirty="0"/>
            </a:br>
            <a:br>
              <a:rPr lang="en-US" dirty="0"/>
            </a:br>
            <a:r>
              <a:rPr lang="ar-EG" dirty="0"/>
              <a:t>تحليل احتياجات المشروع فيما يخص جودة التفاصيل، </a:t>
            </a:r>
            <a:r>
              <a:rPr 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الخامات</a:t>
            </a:r>
            <a:r>
              <a:rPr lang="ar-EG" dirty="0"/>
              <a:t>، الإضاءة، والتحريك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91D12B7-81BA-375B-F48B-19A2B2413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634473"/>
              </p:ext>
            </p:extLst>
          </p:nvPr>
        </p:nvGraphicFramePr>
        <p:xfrm>
          <a:off x="2041744" y="2874489"/>
          <a:ext cx="9206628" cy="32673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34618">
                  <a:extLst>
                    <a:ext uri="{9D8B030D-6E8A-4147-A177-3AD203B41FA5}">
                      <a16:colId xmlns:a16="http://schemas.microsoft.com/office/drawing/2014/main" val="3656973855"/>
                    </a:ext>
                  </a:extLst>
                </a:gridCol>
                <a:gridCol w="3136005">
                  <a:extLst>
                    <a:ext uri="{9D8B030D-6E8A-4147-A177-3AD203B41FA5}">
                      <a16:colId xmlns:a16="http://schemas.microsoft.com/office/drawing/2014/main" val="3158893538"/>
                    </a:ext>
                  </a:extLst>
                </a:gridCol>
                <a:gridCol w="3136005">
                  <a:extLst>
                    <a:ext uri="{9D8B030D-6E8A-4147-A177-3AD203B41FA5}">
                      <a16:colId xmlns:a16="http://schemas.microsoft.com/office/drawing/2014/main" val="1130325921"/>
                    </a:ext>
                  </a:extLst>
                </a:gridCol>
              </a:tblGrid>
              <a:tr h="543216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لدقة عالية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FHD / 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جودة  الصور و الفيديو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71853"/>
                  </a:ext>
                </a:extLst>
              </a:tr>
              <a:tr h="543216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لتفاصيل دقيقة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High Poly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دقة النماذج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68164"/>
                  </a:ext>
                </a:extLst>
              </a:tr>
              <a:tr h="5432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زجاج، معدن، خرسانة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الخامات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28180"/>
                  </a:ext>
                </a:extLst>
              </a:tr>
              <a:tr h="696511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يظهر بها تأثيرات الظلال والانعكاسات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ليلية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</a:t>
                      </a:r>
                      <a:r>
                        <a:rPr lang="ar-S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لإضاءة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74375"/>
                  </a:ext>
                </a:extLst>
              </a:tr>
              <a:tr h="543216">
                <a:tc>
                  <a:txBody>
                    <a:bodyPr/>
                    <a:lstStyle/>
                    <a:p>
                      <a:r>
                        <a:rPr lang="en-US" dirty="0"/>
                        <a:t>Keyframing</a:t>
                      </a:r>
                      <a:r>
                        <a:rPr lang="ar-EG" dirty="0"/>
                        <a:t>باستخدام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حركة السيارات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التحريك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08318"/>
                  </a:ext>
                </a:extLst>
              </a:tr>
              <a:tr h="3980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2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Defining Technical and Functional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1666" y="2764938"/>
            <a:ext cx="7966553" cy="340705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Technical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(What is needed to execute the project technically):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Software and Tools: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Modeling Software:</a:t>
            </a:r>
            <a:r>
              <a:rPr 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3ds Max for creating the exterior structure.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 Software:</a:t>
            </a:r>
            <a:r>
              <a:rPr 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V-Ray Renderer for high-quality photorealistic renders.</a:t>
            </a:r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 Tools:</a:t>
            </a:r>
            <a:r>
              <a:rPr 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Photoshop for editing final renders.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Premiere for video post-processing.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DD507-E852-4734-5D3D-36A7BE48A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D584-81CF-F85D-4E25-E0435B17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Defining Technical and Functional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04885-5AE8-3EDD-0271-CD0E973AA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1666" y="2764938"/>
            <a:ext cx="8880953" cy="340705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File Formats and Deliverables: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Model Formats: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FBX, OBJ, or STL for compatibility with other software.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Rendered Outputs: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Images: 4K resolution (3840x2160 pixels).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Videos: 1080p or 4K resolution.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424F35-1D61-4783-60F7-21FB3C87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6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3D1B7-DD6E-0C5C-B9DB-668ADE6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CBF4-2DC6-1BBB-F3F9-B7C3654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197185"/>
          </a:xfrm>
        </p:spPr>
        <p:txBody>
          <a:bodyPr>
            <a:normAutofit/>
          </a:bodyPr>
          <a:lstStyle/>
          <a:p>
            <a:r>
              <a:rPr lang="en-US" sz="2400" dirty="0"/>
              <a:t>Defining Technical and Functional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93D1D-E017-92D1-BA87-C5E505752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1098" y="1833009"/>
            <a:ext cx="7924595" cy="4888465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Functional Requirements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Design Requirements: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Style: Modern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Glass Facade: Transparent and reflective glass for a modern look.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 Accents: Stainless steel or brushed metal for structural elements.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Landscaping: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Spaces: Trees and grass areas.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Lighting: For highlighting architectural features.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Lighting: Simulated moonlight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A9B60B2-CAD5-0A0B-28DE-1991DBA1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784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quirements Gathering" id="{9ACBAD75-3241-4892-BC50-A0BAB0951E9A}" vid="{2E2D4AB3-A920-4AC3-BE2A-860989B131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Requirements Gathering</Template>
  <TotalTime>1</TotalTime>
  <Words>244</Words>
  <Application>Microsoft Office PowerPoint</Application>
  <PresentationFormat>Widescreen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Tenorite</vt:lpstr>
      <vt:lpstr>Times New Roman</vt:lpstr>
      <vt:lpstr>Custom</vt:lpstr>
      <vt:lpstr>Requirements Gathering</vt:lpstr>
      <vt:lpstr>Analyzing Project Needs  تحليل احتياجات المشروع فيما يخص جودة التفاصيل، الخامات، الإضاءة، والتحريك</vt:lpstr>
      <vt:lpstr>Defining Technical and Functional Requirements</vt:lpstr>
      <vt:lpstr>Defining Technical and Functional Requirements</vt:lpstr>
      <vt:lpstr>Defining Technical and Functional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Nada Wael Abdelkader</dc:creator>
  <cp:lastModifiedBy>Nada Wael Abdelkader</cp:lastModifiedBy>
  <cp:revision>1</cp:revision>
  <dcterms:created xsi:type="dcterms:W3CDTF">2025-02-24T15:32:44Z</dcterms:created>
  <dcterms:modified xsi:type="dcterms:W3CDTF">2025-02-24T15:33:58Z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