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8" r:id="rId6"/>
    <p:sldId id="258" r:id="rId7"/>
    <p:sldId id="282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0655" autoAdjust="0"/>
  </p:normalViewPr>
  <p:slideViewPr>
    <p:cSldViewPr snapToGrid="0">
      <p:cViewPr varScale="1">
        <p:scale>
          <a:sx n="77" d="100"/>
          <a:sy n="77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Project Planning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pPr algn="ctr"/>
            <a:r>
              <a:rPr lang="ar-EG" dirty="0"/>
              <a:t>التخطيط وإدارة المشروع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89" y="0"/>
            <a:ext cx="7288282" cy="2121177"/>
          </a:xfrm>
        </p:spPr>
        <p:txBody>
          <a:bodyPr/>
          <a:lstStyle/>
          <a:p>
            <a:pPr algn="r"/>
            <a:r>
              <a:rPr lang="ar-EG" dirty="0"/>
              <a:t>تحديد فكرة المشروع واختيار التخصص المناسب: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91957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ar-EG" dirty="0"/>
              <a:t>فكرة المشروع: تصميم الواجهة الخارجية لمول تجاري، بما في ذلك العناصر المعمارية، الإضاءة، واللمسات الجمالية</a:t>
            </a:r>
            <a:endParaRPr lang="en-US" dirty="0"/>
          </a:p>
          <a:p>
            <a:pPr algn="r"/>
            <a:r>
              <a:rPr lang="ar-EG" dirty="0"/>
              <a:t>التخصص المناسب: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58473E-C8A5-62DA-36DB-12F854AFB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45060"/>
              </p:ext>
            </p:extLst>
          </p:nvPr>
        </p:nvGraphicFramePr>
        <p:xfrm>
          <a:off x="1046271" y="3995144"/>
          <a:ext cx="81280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385944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61954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تصميم الهيكل الخارجي للمول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تصميم معماري: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لإضافة المناظر الطبيعية مثل الأشجار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تصميم البيئة: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5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تصميم نظام إضاءة جذاب يعزز المظهر العام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لإضاءة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54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إضافة لمسات واقعية مثل الظلال، الانعكاسات، والحركة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تأثيرات بصرية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28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pPr algn="r"/>
            <a:r>
              <a:rPr lang="ar-EG" dirty="0"/>
              <a:t>إعداد جدول زمني 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304903-D219-2FF6-2A0E-9564D65B7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2089"/>
              </p:ext>
            </p:extLst>
          </p:nvPr>
        </p:nvGraphicFramePr>
        <p:xfrm>
          <a:off x="939452" y="2668045"/>
          <a:ext cx="10121031" cy="34571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3677">
                  <a:extLst>
                    <a:ext uri="{9D8B030D-6E8A-4147-A177-3AD203B41FA5}">
                      <a16:colId xmlns:a16="http://schemas.microsoft.com/office/drawing/2014/main" val="2494028780"/>
                    </a:ext>
                  </a:extLst>
                </a:gridCol>
                <a:gridCol w="3365326">
                  <a:extLst>
                    <a:ext uri="{9D8B030D-6E8A-4147-A177-3AD203B41FA5}">
                      <a16:colId xmlns:a16="http://schemas.microsoft.com/office/drawing/2014/main" val="4288039782"/>
                    </a:ext>
                  </a:extLst>
                </a:gridCol>
                <a:gridCol w="3382028">
                  <a:extLst>
                    <a:ext uri="{9D8B030D-6E8A-4147-A177-3AD203B41FA5}">
                      <a16:colId xmlns:a16="http://schemas.microsoft.com/office/drawing/2014/main" val="3523749782"/>
                    </a:ext>
                  </a:extLst>
                </a:gridCol>
              </a:tblGrid>
              <a:tr h="691436">
                <a:tc>
                  <a:txBody>
                    <a:bodyPr/>
                    <a:lstStyle/>
                    <a:p>
                      <a:pPr algn="r"/>
                      <a:r>
                        <a:rPr lang="ar-S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أيام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جمع المتطلبات والمراجع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التخطيط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10793"/>
                  </a:ext>
                </a:extLst>
              </a:tr>
              <a:tr h="691436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7 ايام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تصميم الهيكل الخارجي والتفاصيل المعمارية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</a:t>
                      </a:r>
                      <a:r>
                        <a:rPr lang="ar-S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نمذج</a:t>
                      </a:r>
                      <a:r>
                        <a:rPr lang="ar-E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477749"/>
                  </a:ext>
                </a:extLst>
              </a:tr>
              <a:tr h="691436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5 ايام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إضافة المواد (مثل الزجاج، المعدن) والإضاءة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الإضاءة والمواد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17492"/>
                  </a:ext>
                </a:extLst>
              </a:tr>
              <a:tr h="691436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يومين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 إنشاء صور أو فيديو عالي الجودة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250771"/>
                  </a:ext>
                </a:extLst>
              </a:tr>
              <a:tr h="691436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يومين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 تحضير الملفات النهائية للتسليم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3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2450" y="1643515"/>
            <a:ext cx="3924300" cy="464499"/>
          </a:xfrm>
        </p:spPr>
        <p:txBody>
          <a:bodyPr/>
          <a:lstStyle/>
          <a:p>
            <a:pPr algn="r"/>
            <a:r>
              <a:rPr lang="ar-EG" dirty="0"/>
              <a:t>تحديد الأدوات والبرامج المساعدة: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2924533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3ds Max</a:t>
            </a:r>
          </a:p>
          <a:p>
            <a:r>
              <a:rPr lang="en-US" dirty="0"/>
              <a:t>V-Ray</a:t>
            </a:r>
          </a:p>
          <a:p>
            <a:r>
              <a:rPr lang="en-US" dirty="0"/>
              <a:t>Photoshop</a:t>
            </a:r>
          </a:p>
          <a:p>
            <a:pPr algn="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175718-D2F5-13A6-47E1-12A346F6DC50}"/>
              </a:ext>
            </a:extLst>
          </p:cNvPr>
          <p:cNvSpPr txBox="1">
            <a:spLocks/>
          </p:cNvSpPr>
          <p:nvPr/>
        </p:nvSpPr>
        <p:spPr>
          <a:xfrm>
            <a:off x="8235341" y="78245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ar-EG" dirty="0"/>
              <a:t>تقسيم المهام: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91EF06-0492-3489-C120-E5B4523B05AB}"/>
              </a:ext>
            </a:extLst>
          </p:cNvPr>
          <p:cNvSpPr txBox="1">
            <a:spLocks/>
          </p:cNvSpPr>
          <p:nvPr/>
        </p:nvSpPr>
        <p:spPr>
          <a:xfrm>
            <a:off x="8465302" y="2924533"/>
            <a:ext cx="2895600" cy="3269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ar-EG" dirty="0"/>
              <a:t>ندي وائل عبد القادر : مسؤول عن تصميم الهيكل الخارجي والتفاصيل المعمارية</a:t>
            </a:r>
          </a:p>
          <a:p>
            <a:pPr algn="r"/>
            <a:endParaRPr lang="ar-EG" dirty="0"/>
          </a:p>
          <a:p>
            <a:pPr algn="r"/>
            <a:r>
              <a:rPr lang="ar-EG" dirty="0"/>
              <a:t>محمد احمد اسماعيل : مسؤول عن إضافة المواد والإضاءة</a:t>
            </a:r>
          </a:p>
          <a:p>
            <a:pPr algn="r"/>
            <a:endParaRPr lang="ar-EG" dirty="0"/>
          </a:p>
          <a:p>
            <a:pPr algn="r"/>
            <a:r>
              <a:rPr lang="ar-EG" dirty="0"/>
              <a:t>مينا مجدي خلف : مسؤول عن إنشاء الصور و الفيديو النهائي</a:t>
            </a:r>
          </a:p>
          <a:p>
            <a:pPr algn="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{A491A9FF-D2D0-47E0-A1AA-810004D15360}tf67328976_win32</Template>
  <TotalTime>21</TotalTime>
  <Words>168</Words>
  <Application>Microsoft Office PowerPoint</Application>
  <PresentationFormat>Widescreen</PresentationFormat>
  <Paragraphs>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Project Planning and Management</vt:lpstr>
      <vt:lpstr>التخطيط وإدارة المشروع</vt:lpstr>
      <vt:lpstr>تحديد فكرة المشروع واختيار التخصص المناسب:</vt:lpstr>
      <vt:lpstr>إعداد جدول زمني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 Wael Abdelkader</dc:creator>
  <cp:lastModifiedBy>Nada Wael Abdelkader</cp:lastModifiedBy>
  <cp:revision>1</cp:revision>
  <dcterms:created xsi:type="dcterms:W3CDTF">2025-02-24T12:20:44Z</dcterms:created>
  <dcterms:modified xsi:type="dcterms:W3CDTF">2025-02-24T12:41:54Z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