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8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5" autoAdjust="0"/>
    <p:restoredTop sz="90655" autoAdjust="0"/>
  </p:normalViewPr>
  <p:slideViewPr>
    <p:cSldViewPr snapToGrid="0">
      <p:cViewPr varScale="1">
        <p:scale>
          <a:sx n="77" d="100"/>
          <a:sy n="77" d="100"/>
        </p:scale>
        <p:origin x="126" y="18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Studying Similar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575188"/>
            <a:ext cx="7288212" cy="1320407"/>
          </a:xfrm>
        </p:spPr>
        <p:txBody>
          <a:bodyPr>
            <a:normAutofit/>
          </a:bodyPr>
          <a:lstStyle/>
          <a:p>
            <a:endParaRPr lang="ar-EG" dirty="0"/>
          </a:p>
          <a:p>
            <a:pPr algn="r"/>
            <a:r>
              <a:rPr lang="ar-EG" dirty="0"/>
              <a:t>دراسة المشاريع المشابهة:</a:t>
            </a:r>
          </a:p>
          <a:p>
            <a:r>
              <a:rPr lang="en-US" dirty="0"/>
              <a:t>The Dubai Mall: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57B625-945D-0191-86CE-61F038CFB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433935"/>
              </p:ext>
            </p:extLst>
          </p:nvPr>
        </p:nvGraphicFramePr>
        <p:xfrm>
          <a:off x="902459" y="4305589"/>
          <a:ext cx="8128000" cy="20507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6029128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96127375"/>
                    </a:ext>
                  </a:extLst>
                </a:gridCol>
              </a:tblGrid>
              <a:tr h="677315">
                <a:tc>
                  <a:txBody>
                    <a:bodyPr/>
                    <a:lstStyle/>
                    <a:p>
                      <a:pPr algn="r"/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واجهة زجاجية ضخمة مع إضاءة جذابة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التصميم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245273"/>
                  </a:ext>
                </a:extLst>
              </a:tr>
              <a:tr h="686722">
                <a:tc>
                  <a:txBody>
                    <a:bodyPr/>
                    <a:lstStyle/>
                    <a:p>
                      <a:pPr algn="r"/>
                      <a:r>
                        <a:rPr lang="ar-EG" dirty="0"/>
                        <a:t>استخدام الزجاج والمعدن لإضفاء طابع عصري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المعايير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55296"/>
                  </a:ext>
                </a:extLst>
              </a:tr>
              <a:tr h="686722">
                <a:tc>
                  <a:txBody>
                    <a:bodyPr/>
                    <a:lstStyle/>
                    <a:p>
                      <a:pPr algn="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تطبيق تصميم واجهة زجاجية مع إضاءة جذابة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ar-SA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الاستفادة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88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Analyzing Technical Methods and Techniques</a:t>
            </a:r>
            <a:br>
              <a:rPr lang="en-US" dirty="0"/>
            </a:br>
            <a:br>
              <a:rPr lang="en-US" dirty="0"/>
            </a:br>
            <a:r>
              <a:rPr lang="ar-EG" dirty="0"/>
              <a:t>تحليل الأساليب الفنية والتقنيات المستخدمة </a:t>
            </a:r>
            <a:br>
              <a:rPr lang="en-US" dirty="0"/>
            </a:b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pPr algn="r"/>
            <a:r>
              <a:rPr lang="ar-EG" dirty="0"/>
              <a:t>التصميم المعمارى:</a:t>
            </a:r>
            <a:endParaRPr lang="en-US" dirty="0"/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endParaRPr lang="ar-EG" dirty="0"/>
          </a:p>
          <a:p>
            <a:pPr algn="r"/>
            <a:r>
              <a:rPr 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تصميم الهيكل الخارجي للمول باستخدام       </a:t>
            </a:r>
          </a:p>
          <a:p>
            <a:r>
              <a:rPr 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 Max</a:t>
            </a:r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EG" dirty="0">
                <a:latin typeface="Times New Roman" panose="02020603050405020304" pitchFamily="18" charset="0"/>
                <a:cs typeface="Times New Roman" panose="02020603050405020304" pitchFamily="18" charset="0"/>
              </a:rPr>
              <a:t>إضافة إضاءة و مواد طبيعية  لتعزيز الواقعية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terature Review" id="{1537D3DE-2A5B-432E-B585-1F0E688AF71E}" vid="{042F8141-201B-489D-A8FE-EE0189DBC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Literature Review</Template>
  <TotalTime>1</TotalTime>
  <Words>74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Tenorite</vt:lpstr>
      <vt:lpstr>Times New Roman</vt:lpstr>
      <vt:lpstr>Custom</vt:lpstr>
      <vt:lpstr>Literature Review</vt:lpstr>
      <vt:lpstr>Studying Similar Projects</vt:lpstr>
      <vt:lpstr>Analyzing Technical Methods and Techniques  تحليل الأساليب الفنية والتقنيات المستخدمة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Nada Wael Abdelkader</dc:creator>
  <cp:lastModifiedBy>Nada Wael Abdelkader</cp:lastModifiedBy>
  <cp:revision>2</cp:revision>
  <dcterms:created xsi:type="dcterms:W3CDTF">2025-02-24T15:29:48Z</dcterms:created>
  <dcterms:modified xsi:type="dcterms:W3CDTF">2025-02-24T15:31:28Z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