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753600" cy="7315200"/>
  <p:notesSz cx="9753600" cy="73152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52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535755"/>
            <a:ext cx="4145279" cy="1779905"/>
          </a:xfrm>
          <a:custGeom>
            <a:avLst/>
            <a:gdLst/>
            <a:ahLst/>
            <a:cxnLst/>
            <a:rect l="l" t="t" r="r" b="b"/>
            <a:pathLst>
              <a:path w="4145279" h="1779904">
                <a:moveTo>
                  <a:pt x="4144763" y="1779444"/>
                </a:moveTo>
                <a:lnTo>
                  <a:pt x="0" y="1779444"/>
                </a:lnTo>
                <a:lnTo>
                  <a:pt x="0" y="1259660"/>
                </a:lnTo>
                <a:lnTo>
                  <a:pt x="1547695" y="63511"/>
                </a:lnTo>
                <a:lnTo>
                  <a:pt x="1586190" y="38106"/>
                </a:lnTo>
                <a:lnTo>
                  <a:pt x="1627217" y="19053"/>
                </a:lnTo>
                <a:lnTo>
                  <a:pt x="1670050" y="6351"/>
                </a:lnTo>
                <a:lnTo>
                  <a:pt x="1713968" y="0"/>
                </a:lnTo>
                <a:lnTo>
                  <a:pt x="1758248" y="0"/>
                </a:lnTo>
                <a:lnTo>
                  <a:pt x="1802166" y="6351"/>
                </a:lnTo>
                <a:lnTo>
                  <a:pt x="1845000" y="19053"/>
                </a:lnTo>
                <a:lnTo>
                  <a:pt x="1886026" y="38106"/>
                </a:lnTo>
                <a:lnTo>
                  <a:pt x="1924522" y="63511"/>
                </a:lnTo>
                <a:lnTo>
                  <a:pt x="4144763" y="1779444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737115"/>
            <a:ext cx="1625600" cy="2917190"/>
          </a:xfrm>
          <a:custGeom>
            <a:avLst/>
            <a:gdLst/>
            <a:ahLst/>
            <a:cxnLst/>
            <a:rect l="l" t="t" r="r" b="b"/>
            <a:pathLst>
              <a:path w="1625600" h="2917190">
                <a:moveTo>
                  <a:pt x="0" y="2916704"/>
                </a:moveTo>
                <a:lnTo>
                  <a:pt x="0" y="0"/>
                </a:lnTo>
                <a:lnTo>
                  <a:pt x="1553727" y="1305191"/>
                </a:lnTo>
                <a:lnTo>
                  <a:pt x="1583966" y="1336846"/>
                </a:lnTo>
                <a:lnTo>
                  <a:pt x="1606379" y="1373862"/>
                </a:lnTo>
                <a:lnTo>
                  <a:pt x="1620309" y="1414833"/>
                </a:lnTo>
                <a:lnTo>
                  <a:pt x="1625099" y="1458353"/>
                </a:lnTo>
                <a:lnTo>
                  <a:pt x="1620309" y="1501872"/>
                </a:lnTo>
                <a:lnTo>
                  <a:pt x="1606379" y="1542843"/>
                </a:lnTo>
                <a:lnTo>
                  <a:pt x="1583966" y="1579859"/>
                </a:lnTo>
                <a:lnTo>
                  <a:pt x="1553727" y="1611515"/>
                </a:lnTo>
                <a:lnTo>
                  <a:pt x="0" y="2916704"/>
                </a:lnTo>
                <a:close/>
              </a:path>
            </a:pathLst>
          </a:custGeom>
          <a:solidFill>
            <a:srgbClr val="1A0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63768" y="6055613"/>
            <a:ext cx="528320" cy="528320"/>
          </a:xfrm>
          <a:custGeom>
            <a:avLst/>
            <a:gdLst/>
            <a:ahLst/>
            <a:cxnLst/>
            <a:rect l="l" t="t" r="r" b="b"/>
            <a:pathLst>
              <a:path w="528319" h="528320">
                <a:moveTo>
                  <a:pt x="432828" y="528065"/>
                </a:moveTo>
                <a:lnTo>
                  <a:pt x="95249" y="528065"/>
                </a:lnTo>
                <a:lnTo>
                  <a:pt x="58174" y="520581"/>
                </a:lnTo>
                <a:lnTo>
                  <a:pt x="27897" y="500169"/>
                </a:lnTo>
                <a:lnTo>
                  <a:pt x="7485" y="469893"/>
                </a:lnTo>
                <a:lnTo>
                  <a:pt x="0" y="432815"/>
                </a:lnTo>
                <a:lnTo>
                  <a:pt x="0" y="95249"/>
                </a:lnTo>
                <a:lnTo>
                  <a:pt x="7485" y="58172"/>
                </a:lnTo>
                <a:lnTo>
                  <a:pt x="27897" y="27896"/>
                </a:lnTo>
                <a:lnTo>
                  <a:pt x="58174" y="7484"/>
                </a:lnTo>
                <a:lnTo>
                  <a:pt x="95249" y="0"/>
                </a:lnTo>
                <a:lnTo>
                  <a:pt x="432828" y="0"/>
                </a:lnTo>
                <a:lnTo>
                  <a:pt x="469903" y="7484"/>
                </a:lnTo>
                <a:lnTo>
                  <a:pt x="500180" y="27896"/>
                </a:lnTo>
                <a:lnTo>
                  <a:pt x="520593" y="58172"/>
                </a:lnTo>
                <a:lnTo>
                  <a:pt x="528078" y="95249"/>
                </a:lnTo>
                <a:lnTo>
                  <a:pt x="528078" y="432815"/>
                </a:lnTo>
                <a:lnTo>
                  <a:pt x="520593" y="469893"/>
                </a:lnTo>
                <a:lnTo>
                  <a:pt x="500180" y="500169"/>
                </a:lnTo>
                <a:lnTo>
                  <a:pt x="469903" y="520581"/>
                </a:lnTo>
                <a:lnTo>
                  <a:pt x="432828" y="528065"/>
                </a:lnTo>
                <a:close/>
              </a:path>
            </a:pathLst>
          </a:custGeom>
          <a:solidFill>
            <a:srgbClr val="FFC6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40905" y="2261090"/>
            <a:ext cx="7214234" cy="8820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07070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4096512"/>
            <a:ext cx="682752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07070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07070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07070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50742" y="6450590"/>
            <a:ext cx="1503045" cy="864869"/>
          </a:xfrm>
          <a:custGeom>
            <a:avLst/>
            <a:gdLst/>
            <a:ahLst/>
            <a:cxnLst/>
            <a:rect l="l" t="t" r="r" b="b"/>
            <a:pathLst>
              <a:path w="1503045" h="864870">
                <a:moveTo>
                  <a:pt x="1502857" y="864609"/>
                </a:moveTo>
                <a:lnTo>
                  <a:pt x="0" y="864609"/>
                </a:lnTo>
                <a:lnTo>
                  <a:pt x="1502857" y="0"/>
                </a:lnTo>
                <a:lnTo>
                  <a:pt x="1502857" y="864609"/>
                </a:lnTo>
                <a:close/>
              </a:path>
            </a:pathLst>
          </a:custGeom>
          <a:solidFill>
            <a:srgbClr val="1A0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07070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53342" y="2122963"/>
            <a:ext cx="3960495" cy="3747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070707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840522" y="5645926"/>
            <a:ext cx="732790" cy="629285"/>
          </a:xfrm>
          <a:custGeom>
            <a:avLst/>
            <a:gdLst/>
            <a:ahLst/>
            <a:cxnLst/>
            <a:rect l="l" t="t" r="r" b="b"/>
            <a:pathLst>
              <a:path w="732790" h="629285">
                <a:moveTo>
                  <a:pt x="276868" y="217697"/>
                </a:moveTo>
                <a:lnTo>
                  <a:pt x="274923" y="227270"/>
                </a:lnTo>
                <a:lnTo>
                  <a:pt x="269626" y="235110"/>
                </a:lnTo>
                <a:lnTo>
                  <a:pt x="261786" y="240406"/>
                </a:lnTo>
                <a:lnTo>
                  <a:pt x="252214" y="242352"/>
                </a:lnTo>
                <a:lnTo>
                  <a:pt x="242641" y="240441"/>
                </a:lnTo>
                <a:lnTo>
                  <a:pt x="234801" y="235202"/>
                </a:lnTo>
                <a:lnTo>
                  <a:pt x="229505" y="227374"/>
                </a:lnTo>
                <a:lnTo>
                  <a:pt x="227559" y="217697"/>
                </a:lnTo>
                <a:lnTo>
                  <a:pt x="229505" y="208125"/>
                </a:lnTo>
                <a:lnTo>
                  <a:pt x="234801" y="200285"/>
                </a:lnTo>
                <a:lnTo>
                  <a:pt x="242641" y="194989"/>
                </a:lnTo>
                <a:lnTo>
                  <a:pt x="252214" y="193043"/>
                </a:lnTo>
                <a:lnTo>
                  <a:pt x="261786" y="194989"/>
                </a:lnTo>
                <a:lnTo>
                  <a:pt x="269626" y="200285"/>
                </a:lnTo>
                <a:lnTo>
                  <a:pt x="274923" y="208125"/>
                </a:lnTo>
                <a:lnTo>
                  <a:pt x="276868" y="217697"/>
                </a:lnTo>
                <a:close/>
              </a:path>
              <a:path w="732790" h="629285">
                <a:moveTo>
                  <a:pt x="276868" y="410988"/>
                </a:moveTo>
                <a:lnTo>
                  <a:pt x="274923" y="420560"/>
                </a:lnTo>
                <a:lnTo>
                  <a:pt x="269626" y="428400"/>
                </a:lnTo>
                <a:lnTo>
                  <a:pt x="261786" y="433697"/>
                </a:lnTo>
                <a:lnTo>
                  <a:pt x="252214" y="435642"/>
                </a:lnTo>
                <a:lnTo>
                  <a:pt x="242641" y="433697"/>
                </a:lnTo>
                <a:lnTo>
                  <a:pt x="234801" y="428400"/>
                </a:lnTo>
                <a:lnTo>
                  <a:pt x="229505" y="420560"/>
                </a:lnTo>
                <a:lnTo>
                  <a:pt x="227559" y="410988"/>
                </a:lnTo>
                <a:lnTo>
                  <a:pt x="229505" y="401415"/>
                </a:lnTo>
                <a:lnTo>
                  <a:pt x="234801" y="393576"/>
                </a:lnTo>
                <a:lnTo>
                  <a:pt x="242641" y="388279"/>
                </a:lnTo>
                <a:lnTo>
                  <a:pt x="252214" y="386333"/>
                </a:lnTo>
                <a:lnTo>
                  <a:pt x="261786" y="388279"/>
                </a:lnTo>
                <a:lnTo>
                  <a:pt x="269626" y="393576"/>
                </a:lnTo>
                <a:lnTo>
                  <a:pt x="274923" y="401415"/>
                </a:lnTo>
                <a:lnTo>
                  <a:pt x="276868" y="410988"/>
                </a:lnTo>
                <a:close/>
              </a:path>
              <a:path w="732790" h="629285">
                <a:moveTo>
                  <a:pt x="276868" y="604031"/>
                </a:moveTo>
                <a:lnTo>
                  <a:pt x="274923" y="613604"/>
                </a:lnTo>
                <a:lnTo>
                  <a:pt x="269626" y="621443"/>
                </a:lnTo>
                <a:lnTo>
                  <a:pt x="261786" y="626740"/>
                </a:lnTo>
                <a:lnTo>
                  <a:pt x="252214" y="628686"/>
                </a:lnTo>
                <a:lnTo>
                  <a:pt x="242641" y="626740"/>
                </a:lnTo>
                <a:lnTo>
                  <a:pt x="234801" y="621443"/>
                </a:lnTo>
                <a:lnTo>
                  <a:pt x="229505" y="613604"/>
                </a:lnTo>
                <a:lnTo>
                  <a:pt x="227559" y="604031"/>
                </a:lnTo>
                <a:lnTo>
                  <a:pt x="229505" y="594458"/>
                </a:lnTo>
                <a:lnTo>
                  <a:pt x="234801" y="586619"/>
                </a:lnTo>
                <a:lnTo>
                  <a:pt x="242641" y="581322"/>
                </a:lnTo>
                <a:lnTo>
                  <a:pt x="252214" y="579377"/>
                </a:lnTo>
                <a:lnTo>
                  <a:pt x="261786" y="581322"/>
                </a:lnTo>
                <a:lnTo>
                  <a:pt x="269626" y="586619"/>
                </a:lnTo>
                <a:lnTo>
                  <a:pt x="274923" y="594458"/>
                </a:lnTo>
                <a:lnTo>
                  <a:pt x="276868" y="604031"/>
                </a:lnTo>
                <a:close/>
              </a:path>
              <a:path w="732790" h="629285">
                <a:moveTo>
                  <a:pt x="276868" y="24654"/>
                </a:moveTo>
                <a:lnTo>
                  <a:pt x="274923" y="34227"/>
                </a:lnTo>
                <a:lnTo>
                  <a:pt x="269626" y="42066"/>
                </a:lnTo>
                <a:lnTo>
                  <a:pt x="261786" y="47363"/>
                </a:lnTo>
                <a:lnTo>
                  <a:pt x="252214" y="49308"/>
                </a:lnTo>
                <a:lnTo>
                  <a:pt x="242641" y="47363"/>
                </a:lnTo>
                <a:lnTo>
                  <a:pt x="234801" y="42066"/>
                </a:lnTo>
                <a:lnTo>
                  <a:pt x="229505" y="34227"/>
                </a:lnTo>
                <a:lnTo>
                  <a:pt x="227559" y="24654"/>
                </a:lnTo>
                <a:lnTo>
                  <a:pt x="229505" y="15081"/>
                </a:lnTo>
                <a:lnTo>
                  <a:pt x="234801" y="7242"/>
                </a:lnTo>
                <a:lnTo>
                  <a:pt x="242641" y="1945"/>
                </a:lnTo>
                <a:lnTo>
                  <a:pt x="252214" y="0"/>
                </a:lnTo>
                <a:lnTo>
                  <a:pt x="261786" y="1945"/>
                </a:lnTo>
                <a:lnTo>
                  <a:pt x="269626" y="7242"/>
                </a:lnTo>
                <a:lnTo>
                  <a:pt x="274923" y="15081"/>
                </a:lnTo>
                <a:lnTo>
                  <a:pt x="276868" y="24654"/>
                </a:lnTo>
                <a:close/>
              </a:path>
              <a:path w="732790" h="629285">
                <a:moveTo>
                  <a:pt x="504674" y="217697"/>
                </a:moveTo>
                <a:lnTo>
                  <a:pt x="502729" y="227270"/>
                </a:lnTo>
                <a:lnTo>
                  <a:pt x="497432" y="235110"/>
                </a:lnTo>
                <a:lnTo>
                  <a:pt x="489593" y="240406"/>
                </a:lnTo>
                <a:lnTo>
                  <a:pt x="480020" y="242352"/>
                </a:lnTo>
                <a:lnTo>
                  <a:pt x="470447" y="240441"/>
                </a:lnTo>
                <a:lnTo>
                  <a:pt x="462608" y="235202"/>
                </a:lnTo>
                <a:lnTo>
                  <a:pt x="457311" y="227374"/>
                </a:lnTo>
                <a:lnTo>
                  <a:pt x="455365" y="217697"/>
                </a:lnTo>
                <a:lnTo>
                  <a:pt x="457311" y="208125"/>
                </a:lnTo>
                <a:lnTo>
                  <a:pt x="462608" y="200285"/>
                </a:lnTo>
                <a:lnTo>
                  <a:pt x="470447" y="194989"/>
                </a:lnTo>
                <a:lnTo>
                  <a:pt x="480020" y="193043"/>
                </a:lnTo>
                <a:lnTo>
                  <a:pt x="489593" y="194989"/>
                </a:lnTo>
                <a:lnTo>
                  <a:pt x="497432" y="200285"/>
                </a:lnTo>
                <a:lnTo>
                  <a:pt x="502729" y="208125"/>
                </a:lnTo>
                <a:lnTo>
                  <a:pt x="504674" y="217697"/>
                </a:lnTo>
                <a:close/>
              </a:path>
              <a:path w="732790" h="629285">
                <a:moveTo>
                  <a:pt x="504674" y="410988"/>
                </a:moveTo>
                <a:lnTo>
                  <a:pt x="502729" y="420560"/>
                </a:lnTo>
                <a:lnTo>
                  <a:pt x="497432" y="428400"/>
                </a:lnTo>
                <a:lnTo>
                  <a:pt x="489593" y="433697"/>
                </a:lnTo>
                <a:lnTo>
                  <a:pt x="480020" y="435642"/>
                </a:lnTo>
                <a:lnTo>
                  <a:pt x="470447" y="433697"/>
                </a:lnTo>
                <a:lnTo>
                  <a:pt x="462608" y="428400"/>
                </a:lnTo>
                <a:lnTo>
                  <a:pt x="457311" y="420560"/>
                </a:lnTo>
                <a:lnTo>
                  <a:pt x="455365" y="410988"/>
                </a:lnTo>
                <a:lnTo>
                  <a:pt x="457311" y="401415"/>
                </a:lnTo>
                <a:lnTo>
                  <a:pt x="462608" y="393576"/>
                </a:lnTo>
                <a:lnTo>
                  <a:pt x="470447" y="388279"/>
                </a:lnTo>
                <a:lnTo>
                  <a:pt x="480020" y="386333"/>
                </a:lnTo>
                <a:lnTo>
                  <a:pt x="489593" y="388279"/>
                </a:lnTo>
                <a:lnTo>
                  <a:pt x="497432" y="393576"/>
                </a:lnTo>
                <a:lnTo>
                  <a:pt x="502729" y="401415"/>
                </a:lnTo>
                <a:lnTo>
                  <a:pt x="504674" y="410988"/>
                </a:lnTo>
                <a:close/>
              </a:path>
              <a:path w="732790" h="629285">
                <a:moveTo>
                  <a:pt x="504674" y="604031"/>
                </a:moveTo>
                <a:lnTo>
                  <a:pt x="502729" y="613604"/>
                </a:lnTo>
                <a:lnTo>
                  <a:pt x="497432" y="621443"/>
                </a:lnTo>
                <a:lnTo>
                  <a:pt x="489593" y="626740"/>
                </a:lnTo>
                <a:lnTo>
                  <a:pt x="480020" y="628686"/>
                </a:lnTo>
                <a:lnTo>
                  <a:pt x="470447" y="626740"/>
                </a:lnTo>
                <a:lnTo>
                  <a:pt x="462608" y="621443"/>
                </a:lnTo>
                <a:lnTo>
                  <a:pt x="457311" y="613604"/>
                </a:lnTo>
                <a:lnTo>
                  <a:pt x="455365" y="604031"/>
                </a:lnTo>
                <a:lnTo>
                  <a:pt x="457311" y="594458"/>
                </a:lnTo>
                <a:lnTo>
                  <a:pt x="462608" y="586619"/>
                </a:lnTo>
                <a:lnTo>
                  <a:pt x="470447" y="581322"/>
                </a:lnTo>
                <a:lnTo>
                  <a:pt x="480020" y="579377"/>
                </a:lnTo>
                <a:lnTo>
                  <a:pt x="489593" y="581322"/>
                </a:lnTo>
                <a:lnTo>
                  <a:pt x="497432" y="586619"/>
                </a:lnTo>
                <a:lnTo>
                  <a:pt x="502729" y="594458"/>
                </a:lnTo>
                <a:lnTo>
                  <a:pt x="504674" y="604031"/>
                </a:lnTo>
                <a:close/>
              </a:path>
              <a:path w="732790" h="629285">
                <a:moveTo>
                  <a:pt x="504674" y="24654"/>
                </a:moveTo>
                <a:lnTo>
                  <a:pt x="502729" y="34227"/>
                </a:lnTo>
                <a:lnTo>
                  <a:pt x="497432" y="42066"/>
                </a:lnTo>
                <a:lnTo>
                  <a:pt x="489593" y="47363"/>
                </a:lnTo>
                <a:lnTo>
                  <a:pt x="480020" y="49308"/>
                </a:lnTo>
                <a:lnTo>
                  <a:pt x="470447" y="47363"/>
                </a:lnTo>
                <a:lnTo>
                  <a:pt x="462608" y="42066"/>
                </a:lnTo>
                <a:lnTo>
                  <a:pt x="457311" y="34227"/>
                </a:lnTo>
                <a:lnTo>
                  <a:pt x="455365" y="24654"/>
                </a:lnTo>
                <a:lnTo>
                  <a:pt x="457311" y="15081"/>
                </a:lnTo>
                <a:lnTo>
                  <a:pt x="462608" y="7242"/>
                </a:lnTo>
                <a:lnTo>
                  <a:pt x="470447" y="1945"/>
                </a:lnTo>
                <a:lnTo>
                  <a:pt x="480020" y="0"/>
                </a:lnTo>
                <a:lnTo>
                  <a:pt x="489593" y="1945"/>
                </a:lnTo>
                <a:lnTo>
                  <a:pt x="497432" y="7242"/>
                </a:lnTo>
                <a:lnTo>
                  <a:pt x="502729" y="15081"/>
                </a:lnTo>
                <a:lnTo>
                  <a:pt x="504674" y="24654"/>
                </a:lnTo>
                <a:close/>
              </a:path>
              <a:path w="732790" h="629285">
                <a:moveTo>
                  <a:pt x="49308" y="217697"/>
                </a:moveTo>
                <a:lnTo>
                  <a:pt x="47363" y="227270"/>
                </a:lnTo>
                <a:lnTo>
                  <a:pt x="42066" y="235110"/>
                </a:lnTo>
                <a:lnTo>
                  <a:pt x="34227" y="240406"/>
                </a:lnTo>
                <a:lnTo>
                  <a:pt x="24654" y="242352"/>
                </a:lnTo>
                <a:lnTo>
                  <a:pt x="15081" y="240441"/>
                </a:lnTo>
                <a:lnTo>
                  <a:pt x="7242" y="235202"/>
                </a:lnTo>
                <a:lnTo>
                  <a:pt x="1945" y="227374"/>
                </a:lnTo>
                <a:lnTo>
                  <a:pt x="0" y="217697"/>
                </a:lnTo>
                <a:lnTo>
                  <a:pt x="1945" y="208125"/>
                </a:lnTo>
                <a:lnTo>
                  <a:pt x="7242" y="200285"/>
                </a:lnTo>
                <a:lnTo>
                  <a:pt x="15081" y="194989"/>
                </a:lnTo>
                <a:lnTo>
                  <a:pt x="24654" y="193043"/>
                </a:lnTo>
                <a:lnTo>
                  <a:pt x="34227" y="194989"/>
                </a:lnTo>
                <a:lnTo>
                  <a:pt x="42066" y="200285"/>
                </a:lnTo>
                <a:lnTo>
                  <a:pt x="47363" y="208125"/>
                </a:lnTo>
                <a:lnTo>
                  <a:pt x="49308" y="217697"/>
                </a:lnTo>
                <a:close/>
              </a:path>
              <a:path w="732790" h="629285">
                <a:moveTo>
                  <a:pt x="49308" y="410988"/>
                </a:moveTo>
                <a:lnTo>
                  <a:pt x="47363" y="420560"/>
                </a:lnTo>
                <a:lnTo>
                  <a:pt x="42066" y="428400"/>
                </a:lnTo>
                <a:lnTo>
                  <a:pt x="34227" y="433697"/>
                </a:lnTo>
                <a:lnTo>
                  <a:pt x="24654" y="435642"/>
                </a:lnTo>
                <a:lnTo>
                  <a:pt x="15081" y="433697"/>
                </a:lnTo>
                <a:lnTo>
                  <a:pt x="7242" y="428400"/>
                </a:lnTo>
                <a:lnTo>
                  <a:pt x="1945" y="420560"/>
                </a:lnTo>
                <a:lnTo>
                  <a:pt x="0" y="410988"/>
                </a:lnTo>
                <a:lnTo>
                  <a:pt x="1945" y="401415"/>
                </a:lnTo>
                <a:lnTo>
                  <a:pt x="7242" y="393576"/>
                </a:lnTo>
                <a:lnTo>
                  <a:pt x="15081" y="388279"/>
                </a:lnTo>
                <a:lnTo>
                  <a:pt x="24654" y="386333"/>
                </a:lnTo>
                <a:lnTo>
                  <a:pt x="34227" y="388279"/>
                </a:lnTo>
                <a:lnTo>
                  <a:pt x="42066" y="393576"/>
                </a:lnTo>
                <a:lnTo>
                  <a:pt x="47363" y="401415"/>
                </a:lnTo>
                <a:lnTo>
                  <a:pt x="49308" y="410988"/>
                </a:lnTo>
                <a:close/>
              </a:path>
              <a:path w="732790" h="629285">
                <a:moveTo>
                  <a:pt x="49308" y="604031"/>
                </a:moveTo>
                <a:lnTo>
                  <a:pt x="47363" y="613604"/>
                </a:lnTo>
                <a:lnTo>
                  <a:pt x="42066" y="621443"/>
                </a:lnTo>
                <a:lnTo>
                  <a:pt x="34227" y="626740"/>
                </a:lnTo>
                <a:lnTo>
                  <a:pt x="24654" y="628686"/>
                </a:lnTo>
                <a:lnTo>
                  <a:pt x="15081" y="626740"/>
                </a:lnTo>
                <a:lnTo>
                  <a:pt x="7242" y="621443"/>
                </a:lnTo>
                <a:lnTo>
                  <a:pt x="1945" y="613604"/>
                </a:lnTo>
                <a:lnTo>
                  <a:pt x="0" y="604031"/>
                </a:lnTo>
                <a:lnTo>
                  <a:pt x="1945" y="594458"/>
                </a:lnTo>
                <a:lnTo>
                  <a:pt x="7242" y="586619"/>
                </a:lnTo>
                <a:lnTo>
                  <a:pt x="15081" y="581322"/>
                </a:lnTo>
                <a:lnTo>
                  <a:pt x="24654" y="579377"/>
                </a:lnTo>
                <a:lnTo>
                  <a:pt x="34227" y="581322"/>
                </a:lnTo>
                <a:lnTo>
                  <a:pt x="42066" y="586619"/>
                </a:lnTo>
                <a:lnTo>
                  <a:pt x="47363" y="594458"/>
                </a:lnTo>
                <a:lnTo>
                  <a:pt x="49308" y="604031"/>
                </a:lnTo>
                <a:close/>
              </a:path>
              <a:path w="732790" h="629285">
                <a:moveTo>
                  <a:pt x="49308" y="24654"/>
                </a:moveTo>
                <a:lnTo>
                  <a:pt x="47363" y="34227"/>
                </a:lnTo>
                <a:lnTo>
                  <a:pt x="42066" y="42066"/>
                </a:lnTo>
                <a:lnTo>
                  <a:pt x="34227" y="47363"/>
                </a:lnTo>
                <a:lnTo>
                  <a:pt x="24654" y="49308"/>
                </a:lnTo>
                <a:lnTo>
                  <a:pt x="15081" y="47363"/>
                </a:lnTo>
                <a:lnTo>
                  <a:pt x="7242" y="42066"/>
                </a:lnTo>
                <a:lnTo>
                  <a:pt x="1945" y="34227"/>
                </a:lnTo>
                <a:lnTo>
                  <a:pt x="0" y="24654"/>
                </a:lnTo>
                <a:lnTo>
                  <a:pt x="1945" y="15081"/>
                </a:lnTo>
                <a:lnTo>
                  <a:pt x="7242" y="7242"/>
                </a:lnTo>
                <a:lnTo>
                  <a:pt x="15081" y="1945"/>
                </a:lnTo>
                <a:lnTo>
                  <a:pt x="24654" y="0"/>
                </a:lnTo>
                <a:lnTo>
                  <a:pt x="34227" y="1945"/>
                </a:lnTo>
                <a:lnTo>
                  <a:pt x="42066" y="7242"/>
                </a:lnTo>
                <a:lnTo>
                  <a:pt x="47363" y="15081"/>
                </a:lnTo>
                <a:lnTo>
                  <a:pt x="49308" y="24654"/>
                </a:lnTo>
                <a:close/>
              </a:path>
              <a:path w="732790" h="629285">
                <a:moveTo>
                  <a:pt x="732234" y="217697"/>
                </a:moveTo>
                <a:lnTo>
                  <a:pt x="730289" y="227270"/>
                </a:lnTo>
                <a:lnTo>
                  <a:pt x="724992" y="235110"/>
                </a:lnTo>
                <a:lnTo>
                  <a:pt x="717152" y="240406"/>
                </a:lnTo>
                <a:lnTo>
                  <a:pt x="707580" y="242352"/>
                </a:lnTo>
                <a:lnTo>
                  <a:pt x="698007" y="240441"/>
                </a:lnTo>
                <a:lnTo>
                  <a:pt x="690167" y="235202"/>
                </a:lnTo>
                <a:lnTo>
                  <a:pt x="684871" y="227374"/>
                </a:lnTo>
                <a:lnTo>
                  <a:pt x="682925" y="217697"/>
                </a:lnTo>
                <a:lnTo>
                  <a:pt x="684871" y="208125"/>
                </a:lnTo>
                <a:lnTo>
                  <a:pt x="690167" y="200285"/>
                </a:lnTo>
                <a:lnTo>
                  <a:pt x="698007" y="194989"/>
                </a:lnTo>
                <a:lnTo>
                  <a:pt x="707580" y="193043"/>
                </a:lnTo>
                <a:lnTo>
                  <a:pt x="717152" y="194989"/>
                </a:lnTo>
                <a:lnTo>
                  <a:pt x="724992" y="200285"/>
                </a:lnTo>
                <a:lnTo>
                  <a:pt x="730289" y="208125"/>
                </a:lnTo>
                <a:lnTo>
                  <a:pt x="732234" y="217697"/>
                </a:lnTo>
                <a:close/>
              </a:path>
              <a:path w="732790" h="629285">
                <a:moveTo>
                  <a:pt x="732234" y="410988"/>
                </a:moveTo>
                <a:lnTo>
                  <a:pt x="730289" y="420560"/>
                </a:lnTo>
                <a:lnTo>
                  <a:pt x="724992" y="428400"/>
                </a:lnTo>
                <a:lnTo>
                  <a:pt x="717152" y="433697"/>
                </a:lnTo>
                <a:lnTo>
                  <a:pt x="707580" y="435642"/>
                </a:lnTo>
                <a:lnTo>
                  <a:pt x="698007" y="433697"/>
                </a:lnTo>
                <a:lnTo>
                  <a:pt x="690167" y="428400"/>
                </a:lnTo>
                <a:lnTo>
                  <a:pt x="684871" y="420560"/>
                </a:lnTo>
                <a:lnTo>
                  <a:pt x="682925" y="410988"/>
                </a:lnTo>
                <a:lnTo>
                  <a:pt x="684871" y="401415"/>
                </a:lnTo>
                <a:lnTo>
                  <a:pt x="690167" y="393576"/>
                </a:lnTo>
                <a:lnTo>
                  <a:pt x="698007" y="388279"/>
                </a:lnTo>
                <a:lnTo>
                  <a:pt x="707580" y="386333"/>
                </a:lnTo>
                <a:lnTo>
                  <a:pt x="717152" y="388279"/>
                </a:lnTo>
                <a:lnTo>
                  <a:pt x="724992" y="393576"/>
                </a:lnTo>
                <a:lnTo>
                  <a:pt x="730289" y="401415"/>
                </a:lnTo>
                <a:lnTo>
                  <a:pt x="732234" y="410988"/>
                </a:lnTo>
                <a:close/>
              </a:path>
              <a:path w="732790" h="629285">
                <a:moveTo>
                  <a:pt x="732234" y="604031"/>
                </a:moveTo>
                <a:lnTo>
                  <a:pt x="730289" y="613604"/>
                </a:lnTo>
                <a:lnTo>
                  <a:pt x="724992" y="621443"/>
                </a:lnTo>
                <a:lnTo>
                  <a:pt x="717152" y="626740"/>
                </a:lnTo>
                <a:lnTo>
                  <a:pt x="707580" y="628686"/>
                </a:lnTo>
                <a:lnTo>
                  <a:pt x="698007" y="626740"/>
                </a:lnTo>
                <a:lnTo>
                  <a:pt x="690167" y="621443"/>
                </a:lnTo>
                <a:lnTo>
                  <a:pt x="684871" y="613604"/>
                </a:lnTo>
                <a:lnTo>
                  <a:pt x="682925" y="604031"/>
                </a:lnTo>
                <a:lnTo>
                  <a:pt x="684871" y="594458"/>
                </a:lnTo>
                <a:lnTo>
                  <a:pt x="690167" y="586619"/>
                </a:lnTo>
                <a:lnTo>
                  <a:pt x="698007" y="581322"/>
                </a:lnTo>
                <a:lnTo>
                  <a:pt x="707580" y="579377"/>
                </a:lnTo>
                <a:lnTo>
                  <a:pt x="717152" y="581322"/>
                </a:lnTo>
                <a:lnTo>
                  <a:pt x="724992" y="586619"/>
                </a:lnTo>
                <a:lnTo>
                  <a:pt x="730289" y="594458"/>
                </a:lnTo>
                <a:lnTo>
                  <a:pt x="732234" y="604031"/>
                </a:lnTo>
                <a:close/>
              </a:path>
              <a:path w="732790" h="629285">
                <a:moveTo>
                  <a:pt x="732234" y="24654"/>
                </a:moveTo>
                <a:lnTo>
                  <a:pt x="730289" y="34227"/>
                </a:lnTo>
                <a:lnTo>
                  <a:pt x="724992" y="42066"/>
                </a:lnTo>
                <a:lnTo>
                  <a:pt x="717152" y="47363"/>
                </a:lnTo>
                <a:lnTo>
                  <a:pt x="707580" y="49308"/>
                </a:lnTo>
                <a:lnTo>
                  <a:pt x="698007" y="47363"/>
                </a:lnTo>
                <a:lnTo>
                  <a:pt x="690167" y="42066"/>
                </a:lnTo>
                <a:lnTo>
                  <a:pt x="684871" y="34227"/>
                </a:lnTo>
                <a:lnTo>
                  <a:pt x="682925" y="24654"/>
                </a:lnTo>
                <a:lnTo>
                  <a:pt x="684871" y="15081"/>
                </a:lnTo>
                <a:lnTo>
                  <a:pt x="690167" y="7242"/>
                </a:lnTo>
                <a:lnTo>
                  <a:pt x="698007" y="1945"/>
                </a:lnTo>
                <a:lnTo>
                  <a:pt x="707580" y="0"/>
                </a:lnTo>
                <a:lnTo>
                  <a:pt x="717152" y="1945"/>
                </a:lnTo>
                <a:lnTo>
                  <a:pt x="724992" y="7242"/>
                </a:lnTo>
                <a:lnTo>
                  <a:pt x="730289" y="15081"/>
                </a:lnTo>
                <a:lnTo>
                  <a:pt x="732234" y="24654"/>
                </a:lnTo>
                <a:close/>
              </a:path>
            </a:pathLst>
          </a:custGeom>
          <a:solidFill>
            <a:srgbClr val="FFC6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80297" y="3291252"/>
            <a:ext cx="1273810" cy="2433955"/>
          </a:xfrm>
          <a:custGeom>
            <a:avLst/>
            <a:gdLst/>
            <a:ahLst/>
            <a:cxnLst/>
            <a:rect l="l" t="t" r="r" b="b"/>
            <a:pathLst>
              <a:path w="1273809" h="2433954">
                <a:moveTo>
                  <a:pt x="1273302" y="0"/>
                </a:moveTo>
                <a:lnTo>
                  <a:pt x="1273302" y="2433523"/>
                </a:lnTo>
                <a:lnTo>
                  <a:pt x="71109" y="1374199"/>
                </a:lnTo>
                <a:lnTo>
                  <a:pt x="40929" y="1341264"/>
                </a:lnTo>
                <a:lnTo>
                  <a:pt x="18604" y="1303131"/>
                </a:lnTo>
                <a:lnTo>
                  <a:pt x="4754" y="1261174"/>
                </a:lnTo>
                <a:lnTo>
                  <a:pt x="0" y="1216769"/>
                </a:lnTo>
                <a:lnTo>
                  <a:pt x="4754" y="1172347"/>
                </a:lnTo>
                <a:lnTo>
                  <a:pt x="18604" y="1130385"/>
                </a:lnTo>
                <a:lnTo>
                  <a:pt x="40929" y="1092258"/>
                </a:lnTo>
                <a:lnTo>
                  <a:pt x="71109" y="1059340"/>
                </a:lnTo>
                <a:lnTo>
                  <a:pt x="1273302" y="0"/>
                </a:lnTo>
                <a:close/>
              </a:path>
            </a:pathLst>
          </a:custGeom>
          <a:solidFill>
            <a:srgbClr val="1A0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02004" y="939832"/>
            <a:ext cx="771525" cy="795655"/>
          </a:xfrm>
          <a:custGeom>
            <a:avLst/>
            <a:gdLst/>
            <a:ahLst/>
            <a:cxnLst/>
            <a:rect l="l" t="t" r="r" b="b"/>
            <a:pathLst>
              <a:path w="771525" h="795655">
                <a:moveTo>
                  <a:pt x="681882" y="795208"/>
                </a:moveTo>
                <a:lnTo>
                  <a:pt x="89227" y="795208"/>
                </a:lnTo>
                <a:lnTo>
                  <a:pt x="58174" y="788938"/>
                </a:lnTo>
                <a:lnTo>
                  <a:pt x="27897" y="768526"/>
                </a:lnTo>
                <a:lnTo>
                  <a:pt x="7485" y="738249"/>
                </a:lnTo>
                <a:lnTo>
                  <a:pt x="0" y="701174"/>
                </a:lnTo>
                <a:lnTo>
                  <a:pt x="0" y="95249"/>
                </a:lnTo>
                <a:lnTo>
                  <a:pt x="7485" y="58174"/>
                </a:lnTo>
                <a:lnTo>
                  <a:pt x="27897" y="27897"/>
                </a:lnTo>
                <a:lnTo>
                  <a:pt x="58174" y="7485"/>
                </a:lnTo>
                <a:lnTo>
                  <a:pt x="95249" y="0"/>
                </a:lnTo>
                <a:lnTo>
                  <a:pt x="675860" y="0"/>
                </a:lnTo>
                <a:lnTo>
                  <a:pt x="712936" y="7485"/>
                </a:lnTo>
                <a:lnTo>
                  <a:pt x="743212" y="27897"/>
                </a:lnTo>
                <a:lnTo>
                  <a:pt x="763625" y="58174"/>
                </a:lnTo>
                <a:lnTo>
                  <a:pt x="771111" y="95249"/>
                </a:lnTo>
                <a:lnTo>
                  <a:pt x="771111" y="701174"/>
                </a:lnTo>
                <a:lnTo>
                  <a:pt x="763625" y="738249"/>
                </a:lnTo>
                <a:lnTo>
                  <a:pt x="743212" y="768526"/>
                </a:lnTo>
                <a:lnTo>
                  <a:pt x="712936" y="788938"/>
                </a:lnTo>
                <a:lnTo>
                  <a:pt x="681882" y="795208"/>
                </a:lnTo>
                <a:close/>
              </a:path>
            </a:pathLst>
          </a:custGeom>
          <a:solidFill>
            <a:srgbClr val="FFC6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474567"/>
            <a:ext cx="2019300" cy="2840990"/>
          </a:xfrm>
          <a:custGeom>
            <a:avLst/>
            <a:gdLst/>
            <a:ahLst/>
            <a:cxnLst/>
            <a:rect l="l" t="t" r="r" b="b"/>
            <a:pathLst>
              <a:path w="2019300" h="2840990">
                <a:moveTo>
                  <a:pt x="0" y="2840632"/>
                </a:moveTo>
                <a:lnTo>
                  <a:pt x="0" y="0"/>
                </a:lnTo>
                <a:lnTo>
                  <a:pt x="1949308" y="1941076"/>
                </a:lnTo>
                <a:lnTo>
                  <a:pt x="1979066" y="1977237"/>
                </a:lnTo>
                <a:lnTo>
                  <a:pt x="2000967" y="2018133"/>
                </a:lnTo>
                <a:lnTo>
                  <a:pt x="2014490" y="2062509"/>
                </a:lnTo>
                <a:lnTo>
                  <a:pt x="2019113" y="2109112"/>
                </a:lnTo>
                <a:lnTo>
                  <a:pt x="2014490" y="2155710"/>
                </a:lnTo>
                <a:lnTo>
                  <a:pt x="2000967" y="2200076"/>
                </a:lnTo>
                <a:lnTo>
                  <a:pt x="1979066" y="2240961"/>
                </a:lnTo>
                <a:lnTo>
                  <a:pt x="1949308" y="2277118"/>
                </a:lnTo>
                <a:lnTo>
                  <a:pt x="1383406" y="2840632"/>
                </a:lnTo>
                <a:lnTo>
                  <a:pt x="0" y="2840632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07070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8629" y="654619"/>
            <a:ext cx="7087213" cy="11843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07070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7694" y="2129745"/>
            <a:ext cx="9067165" cy="1654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070707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iue2XXU41mWv1x0gGy1hRUKYNEJceOpM/view?usp=drive_link" TargetMode="External"/><Relationship Id="rId4" Type="http://schemas.openxmlformats.org/officeDocument/2006/relationships/hyperlink" Target="https://github.com/nada922/Team-5-Testing/tree/main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0905" y="2261090"/>
            <a:ext cx="7214234" cy="8820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600" b="1" spc="-434" dirty="0">
                <a:solidFill>
                  <a:srgbClr val="070707"/>
                </a:solidFill>
                <a:latin typeface="Trebuchet MS"/>
                <a:cs typeface="Trebuchet MS"/>
              </a:rPr>
              <a:t>Comprehensive</a:t>
            </a:r>
            <a:r>
              <a:rPr sz="5600" b="1" spc="-229" dirty="0">
                <a:solidFill>
                  <a:srgbClr val="070707"/>
                </a:solidFill>
                <a:latin typeface="Trebuchet MS"/>
                <a:cs typeface="Trebuchet MS"/>
              </a:rPr>
              <a:t> </a:t>
            </a:r>
            <a:r>
              <a:rPr sz="5600" b="1" spc="-420" dirty="0">
                <a:solidFill>
                  <a:srgbClr val="070707"/>
                </a:solidFill>
                <a:latin typeface="Trebuchet MS"/>
                <a:cs typeface="Trebuchet MS"/>
              </a:rPr>
              <a:t>Software</a:t>
            </a:r>
            <a:endParaRPr sz="5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5922" y="2537031"/>
            <a:ext cx="6664325" cy="1960880"/>
          </a:xfrm>
          <a:prstGeom prst="rect">
            <a:avLst/>
          </a:prstGeom>
        </p:spPr>
        <p:txBody>
          <a:bodyPr vert="horz" wrap="square" lIns="0" tIns="450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45"/>
              </a:spcBef>
            </a:pPr>
            <a:r>
              <a:rPr sz="5600" b="1" spc="-365" dirty="0">
                <a:solidFill>
                  <a:srgbClr val="070707"/>
                </a:solidFill>
                <a:latin typeface="Trebuchet MS"/>
                <a:cs typeface="Trebuchet MS"/>
              </a:rPr>
              <a:t>Testing</a:t>
            </a:r>
            <a:r>
              <a:rPr sz="5600" b="1" spc="-235" dirty="0">
                <a:solidFill>
                  <a:srgbClr val="070707"/>
                </a:solidFill>
                <a:latin typeface="Trebuchet MS"/>
                <a:cs typeface="Trebuchet MS"/>
              </a:rPr>
              <a:t> </a:t>
            </a:r>
            <a:r>
              <a:rPr sz="5600" b="1" spc="-475" dirty="0">
                <a:solidFill>
                  <a:srgbClr val="070707"/>
                </a:solidFill>
                <a:latin typeface="Trebuchet MS"/>
                <a:cs typeface="Trebuchet MS"/>
              </a:rPr>
              <a:t>on</a:t>
            </a:r>
            <a:r>
              <a:rPr sz="5600" b="1" spc="-229" dirty="0">
                <a:solidFill>
                  <a:srgbClr val="070707"/>
                </a:solidFill>
                <a:latin typeface="Trebuchet MS"/>
                <a:cs typeface="Trebuchet MS"/>
              </a:rPr>
              <a:t> </a:t>
            </a:r>
            <a:r>
              <a:rPr sz="5600" b="1" spc="-350" dirty="0">
                <a:solidFill>
                  <a:srgbClr val="070707"/>
                </a:solidFill>
                <a:latin typeface="Trebuchet MS"/>
                <a:cs typeface="Trebuchet MS"/>
              </a:rPr>
              <a:t>OrangeHRM</a:t>
            </a:r>
            <a:endParaRPr sz="5600">
              <a:latin typeface="Trebuchet MS"/>
              <a:cs typeface="Trebuchet MS"/>
            </a:endParaRPr>
          </a:p>
          <a:p>
            <a:pPr marL="257175" algn="ctr">
              <a:lnSpc>
                <a:spcPct val="100000"/>
              </a:lnSpc>
              <a:spcBef>
                <a:spcPts val="1715"/>
              </a:spcBef>
            </a:pPr>
            <a:r>
              <a:rPr sz="2800" b="1" spc="-180" dirty="0">
                <a:solidFill>
                  <a:srgbClr val="070707"/>
                </a:solidFill>
                <a:latin typeface="Trebuchet MS"/>
                <a:cs typeface="Trebuchet MS"/>
              </a:rPr>
              <a:t>Manual</a:t>
            </a:r>
            <a:r>
              <a:rPr sz="2800" b="1" spc="-80" dirty="0">
                <a:solidFill>
                  <a:srgbClr val="070707"/>
                </a:solidFill>
                <a:latin typeface="Trebuchet MS"/>
                <a:cs typeface="Trebuchet MS"/>
              </a:rPr>
              <a:t> </a:t>
            </a:r>
            <a:r>
              <a:rPr sz="2800" b="1" spc="-395" dirty="0">
                <a:solidFill>
                  <a:srgbClr val="070707"/>
                </a:solidFill>
                <a:latin typeface="Trebuchet MS"/>
                <a:cs typeface="Trebuchet MS"/>
              </a:rPr>
              <a:t>&amp;</a:t>
            </a:r>
            <a:r>
              <a:rPr sz="2800" b="1" spc="-80" dirty="0">
                <a:solidFill>
                  <a:srgbClr val="070707"/>
                </a:solidFill>
                <a:latin typeface="Trebuchet MS"/>
                <a:cs typeface="Trebuchet MS"/>
              </a:rPr>
              <a:t> </a:t>
            </a:r>
            <a:r>
              <a:rPr sz="2800" b="1" spc="-215" dirty="0">
                <a:solidFill>
                  <a:srgbClr val="070707"/>
                </a:solidFill>
                <a:latin typeface="Trebuchet MS"/>
                <a:cs typeface="Trebuchet MS"/>
              </a:rPr>
              <a:t>Automation</a:t>
            </a:r>
            <a:r>
              <a:rPr sz="2800" b="1" spc="-80" dirty="0">
                <a:solidFill>
                  <a:srgbClr val="070707"/>
                </a:solidFill>
                <a:latin typeface="Trebuchet MS"/>
                <a:cs typeface="Trebuchet MS"/>
              </a:rPr>
              <a:t> </a:t>
            </a:r>
            <a:r>
              <a:rPr sz="2800" b="1" spc="-90" dirty="0">
                <a:solidFill>
                  <a:srgbClr val="070707"/>
                </a:solidFill>
                <a:latin typeface="Trebuchet MS"/>
                <a:cs typeface="Trebuchet MS"/>
              </a:rPr>
              <a:t>Approaches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99922" y="0"/>
            <a:ext cx="1353820" cy="2692400"/>
            <a:chOff x="8399922" y="0"/>
            <a:chExt cx="1353820" cy="2692400"/>
          </a:xfrm>
        </p:grpSpPr>
        <p:sp>
          <p:nvSpPr>
            <p:cNvPr id="5" name="object 5"/>
            <p:cNvSpPr/>
            <p:nvPr/>
          </p:nvSpPr>
          <p:spPr>
            <a:xfrm>
              <a:off x="8399922" y="0"/>
              <a:ext cx="1353820" cy="2361565"/>
            </a:xfrm>
            <a:custGeom>
              <a:avLst/>
              <a:gdLst/>
              <a:ahLst/>
              <a:cxnLst/>
              <a:rect l="l" t="t" r="r" b="b"/>
              <a:pathLst>
                <a:path w="1353820" h="2361565">
                  <a:moveTo>
                    <a:pt x="1353677" y="0"/>
                  </a:moveTo>
                  <a:lnTo>
                    <a:pt x="1353677" y="2361447"/>
                  </a:lnTo>
                  <a:lnTo>
                    <a:pt x="70957" y="1205309"/>
                  </a:lnTo>
                  <a:lnTo>
                    <a:pt x="40813" y="1171779"/>
                  </a:lnTo>
                  <a:lnTo>
                    <a:pt x="18539" y="1133131"/>
                  </a:lnTo>
                  <a:lnTo>
                    <a:pt x="4734" y="1090717"/>
                  </a:lnTo>
                  <a:lnTo>
                    <a:pt x="0" y="1045884"/>
                  </a:lnTo>
                  <a:lnTo>
                    <a:pt x="4734" y="1001052"/>
                  </a:lnTo>
                  <a:lnTo>
                    <a:pt x="18539" y="958638"/>
                  </a:lnTo>
                  <a:lnTo>
                    <a:pt x="40813" y="919990"/>
                  </a:lnTo>
                  <a:lnTo>
                    <a:pt x="70957" y="886458"/>
                  </a:lnTo>
                  <a:lnTo>
                    <a:pt x="1054474" y="0"/>
                  </a:lnTo>
                  <a:lnTo>
                    <a:pt x="1353677" y="0"/>
                  </a:lnTo>
                  <a:close/>
                </a:path>
              </a:pathLst>
            </a:custGeom>
            <a:solidFill>
              <a:srgbClr val="1A0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06241" y="1835965"/>
              <a:ext cx="955675" cy="856615"/>
            </a:xfrm>
            <a:custGeom>
              <a:avLst/>
              <a:gdLst/>
              <a:ahLst/>
              <a:cxnLst/>
              <a:rect l="l" t="t" r="r" b="b"/>
              <a:pathLst>
                <a:path w="955675" h="856614">
                  <a:moveTo>
                    <a:pt x="28952" y="149253"/>
                  </a:moveTo>
                  <a:lnTo>
                    <a:pt x="8377" y="122367"/>
                  </a:lnTo>
                  <a:lnTo>
                    <a:pt x="0" y="90775"/>
                  </a:lnTo>
                  <a:lnTo>
                    <a:pt x="4080" y="58346"/>
                  </a:lnTo>
                  <a:lnTo>
                    <a:pt x="20878" y="28952"/>
                  </a:lnTo>
                  <a:lnTo>
                    <a:pt x="47764" y="8377"/>
                  </a:lnTo>
                  <a:lnTo>
                    <a:pt x="79357" y="0"/>
                  </a:lnTo>
                  <a:lnTo>
                    <a:pt x="111786" y="4080"/>
                  </a:lnTo>
                  <a:lnTo>
                    <a:pt x="141178" y="20881"/>
                  </a:lnTo>
                  <a:lnTo>
                    <a:pt x="161755" y="47764"/>
                  </a:lnTo>
                  <a:lnTo>
                    <a:pt x="170132" y="79357"/>
                  </a:lnTo>
                  <a:lnTo>
                    <a:pt x="166051" y="111786"/>
                  </a:lnTo>
                  <a:lnTo>
                    <a:pt x="149253" y="141180"/>
                  </a:lnTo>
                  <a:lnTo>
                    <a:pt x="122367" y="161755"/>
                  </a:lnTo>
                  <a:lnTo>
                    <a:pt x="90775" y="170132"/>
                  </a:lnTo>
                  <a:lnTo>
                    <a:pt x="58346" y="166051"/>
                  </a:lnTo>
                  <a:lnTo>
                    <a:pt x="28952" y="149253"/>
                  </a:lnTo>
                  <a:close/>
                </a:path>
                <a:path w="955675" h="856614">
                  <a:moveTo>
                    <a:pt x="421434" y="492370"/>
                  </a:moveTo>
                  <a:lnTo>
                    <a:pt x="400859" y="465483"/>
                  </a:lnTo>
                  <a:lnTo>
                    <a:pt x="392482" y="433891"/>
                  </a:lnTo>
                  <a:lnTo>
                    <a:pt x="396562" y="401462"/>
                  </a:lnTo>
                  <a:lnTo>
                    <a:pt x="413360" y="372068"/>
                  </a:lnTo>
                  <a:lnTo>
                    <a:pt x="440247" y="351493"/>
                  </a:lnTo>
                  <a:lnTo>
                    <a:pt x="471839" y="343116"/>
                  </a:lnTo>
                  <a:lnTo>
                    <a:pt x="504268" y="347196"/>
                  </a:lnTo>
                  <a:lnTo>
                    <a:pt x="533662" y="363995"/>
                  </a:lnTo>
                  <a:lnTo>
                    <a:pt x="554238" y="390881"/>
                  </a:lnTo>
                  <a:lnTo>
                    <a:pt x="562615" y="422474"/>
                  </a:lnTo>
                  <a:lnTo>
                    <a:pt x="558534" y="454902"/>
                  </a:lnTo>
                  <a:lnTo>
                    <a:pt x="541736" y="484296"/>
                  </a:lnTo>
                  <a:lnTo>
                    <a:pt x="514849" y="504871"/>
                  </a:lnTo>
                  <a:lnTo>
                    <a:pt x="483257" y="513248"/>
                  </a:lnTo>
                  <a:lnTo>
                    <a:pt x="450828" y="509168"/>
                  </a:lnTo>
                  <a:lnTo>
                    <a:pt x="421434" y="492370"/>
                  </a:lnTo>
                  <a:close/>
                </a:path>
                <a:path w="955675" h="856614">
                  <a:moveTo>
                    <a:pt x="813918" y="835488"/>
                  </a:moveTo>
                  <a:lnTo>
                    <a:pt x="793343" y="808602"/>
                  </a:lnTo>
                  <a:lnTo>
                    <a:pt x="784966" y="777009"/>
                  </a:lnTo>
                  <a:lnTo>
                    <a:pt x="789047" y="744581"/>
                  </a:lnTo>
                  <a:lnTo>
                    <a:pt x="805846" y="715187"/>
                  </a:lnTo>
                  <a:lnTo>
                    <a:pt x="832732" y="694612"/>
                  </a:lnTo>
                  <a:lnTo>
                    <a:pt x="864324" y="686234"/>
                  </a:lnTo>
                  <a:lnTo>
                    <a:pt x="896752" y="690315"/>
                  </a:lnTo>
                  <a:lnTo>
                    <a:pt x="926148" y="707111"/>
                  </a:lnTo>
                  <a:lnTo>
                    <a:pt x="946722" y="733999"/>
                  </a:lnTo>
                  <a:lnTo>
                    <a:pt x="955099" y="765592"/>
                  </a:lnTo>
                  <a:lnTo>
                    <a:pt x="951018" y="798020"/>
                  </a:lnTo>
                  <a:lnTo>
                    <a:pt x="934220" y="827414"/>
                  </a:lnTo>
                  <a:lnTo>
                    <a:pt x="907333" y="847989"/>
                  </a:lnTo>
                  <a:lnTo>
                    <a:pt x="875741" y="856367"/>
                  </a:lnTo>
                  <a:lnTo>
                    <a:pt x="843313" y="852286"/>
                  </a:lnTo>
                  <a:lnTo>
                    <a:pt x="813918" y="83548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31516" y="731578"/>
            <a:ext cx="732790" cy="629285"/>
          </a:xfrm>
          <a:custGeom>
            <a:avLst/>
            <a:gdLst/>
            <a:ahLst/>
            <a:cxnLst/>
            <a:rect l="l" t="t" r="r" b="b"/>
            <a:pathLst>
              <a:path w="732790" h="629285">
                <a:moveTo>
                  <a:pt x="276868" y="217697"/>
                </a:moveTo>
                <a:lnTo>
                  <a:pt x="274923" y="227270"/>
                </a:lnTo>
                <a:lnTo>
                  <a:pt x="269626" y="235110"/>
                </a:lnTo>
                <a:lnTo>
                  <a:pt x="261786" y="240406"/>
                </a:lnTo>
                <a:lnTo>
                  <a:pt x="252214" y="242352"/>
                </a:lnTo>
                <a:lnTo>
                  <a:pt x="242641" y="240441"/>
                </a:lnTo>
                <a:lnTo>
                  <a:pt x="234801" y="235202"/>
                </a:lnTo>
                <a:lnTo>
                  <a:pt x="229505" y="227374"/>
                </a:lnTo>
                <a:lnTo>
                  <a:pt x="227559" y="217697"/>
                </a:lnTo>
                <a:lnTo>
                  <a:pt x="229505" y="208125"/>
                </a:lnTo>
                <a:lnTo>
                  <a:pt x="234801" y="200285"/>
                </a:lnTo>
                <a:lnTo>
                  <a:pt x="242641" y="194989"/>
                </a:lnTo>
                <a:lnTo>
                  <a:pt x="252214" y="193043"/>
                </a:lnTo>
                <a:lnTo>
                  <a:pt x="261786" y="194989"/>
                </a:lnTo>
                <a:lnTo>
                  <a:pt x="269626" y="200285"/>
                </a:lnTo>
                <a:lnTo>
                  <a:pt x="274923" y="208125"/>
                </a:lnTo>
                <a:lnTo>
                  <a:pt x="276868" y="217697"/>
                </a:lnTo>
                <a:close/>
              </a:path>
              <a:path w="732790" h="629285">
                <a:moveTo>
                  <a:pt x="276868" y="410988"/>
                </a:moveTo>
                <a:lnTo>
                  <a:pt x="274923" y="420560"/>
                </a:lnTo>
                <a:lnTo>
                  <a:pt x="269626" y="428400"/>
                </a:lnTo>
                <a:lnTo>
                  <a:pt x="261786" y="433697"/>
                </a:lnTo>
                <a:lnTo>
                  <a:pt x="252214" y="435642"/>
                </a:lnTo>
                <a:lnTo>
                  <a:pt x="242641" y="433697"/>
                </a:lnTo>
                <a:lnTo>
                  <a:pt x="234801" y="428400"/>
                </a:lnTo>
                <a:lnTo>
                  <a:pt x="229505" y="420560"/>
                </a:lnTo>
                <a:lnTo>
                  <a:pt x="227559" y="410988"/>
                </a:lnTo>
                <a:lnTo>
                  <a:pt x="229505" y="401415"/>
                </a:lnTo>
                <a:lnTo>
                  <a:pt x="234801" y="393576"/>
                </a:lnTo>
                <a:lnTo>
                  <a:pt x="242641" y="388279"/>
                </a:lnTo>
                <a:lnTo>
                  <a:pt x="252214" y="386333"/>
                </a:lnTo>
                <a:lnTo>
                  <a:pt x="261786" y="388279"/>
                </a:lnTo>
                <a:lnTo>
                  <a:pt x="269626" y="393576"/>
                </a:lnTo>
                <a:lnTo>
                  <a:pt x="274923" y="401415"/>
                </a:lnTo>
                <a:lnTo>
                  <a:pt x="276868" y="410988"/>
                </a:lnTo>
                <a:close/>
              </a:path>
              <a:path w="732790" h="629285">
                <a:moveTo>
                  <a:pt x="276868" y="604031"/>
                </a:moveTo>
                <a:lnTo>
                  <a:pt x="274923" y="613604"/>
                </a:lnTo>
                <a:lnTo>
                  <a:pt x="269626" y="621443"/>
                </a:lnTo>
                <a:lnTo>
                  <a:pt x="261786" y="626740"/>
                </a:lnTo>
                <a:lnTo>
                  <a:pt x="252214" y="628686"/>
                </a:lnTo>
                <a:lnTo>
                  <a:pt x="242641" y="626740"/>
                </a:lnTo>
                <a:lnTo>
                  <a:pt x="234801" y="621443"/>
                </a:lnTo>
                <a:lnTo>
                  <a:pt x="229505" y="613604"/>
                </a:lnTo>
                <a:lnTo>
                  <a:pt x="227559" y="604031"/>
                </a:lnTo>
                <a:lnTo>
                  <a:pt x="229505" y="594458"/>
                </a:lnTo>
                <a:lnTo>
                  <a:pt x="234801" y="586619"/>
                </a:lnTo>
                <a:lnTo>
                  <a:pt x="242641" y="581322"/>
                </a:lnTo>
                <a:lnTo>
                  <a:pt x="252214" y="579377"/>
                </a:lnTo>
                <a:lnTo>
                  <a:pt x="261786" y="581322"/>
                </a:lnTo>
                <a:lnTo>
                  <a:pt x="269626" y="586619"/>
                </a:lnTo>
                <a:lnTo>
                  <a:pt x="274923" y="594458"/>
                </a:lnTo>
                <a:lnTo>
                  <a:pt x="276868" y="604031"/>
                </a:lnTo>
                <a:close/>
              </a:path>
              <a:path w="732790" h="629285">
                <a:moveTo>
                  <a:pt x="276868" y="24654"/>
                </a:moveTo>
                <a:lnTo>
                  <a:pt x="274923" y="34227"/>
                </a:lnTo>
                <a:lnTo>
                  <a:pt x="269626" y="42066"/>
                </a:lnTo>
                <a:lnTo>
                  <a:pt x="261786" y="47363"/>
                </a:lnTo>
                <a:lnTo>
                  <a:pt x="252214" y="49308"/>
                </a:lnTo>
                <a:lnTo>
                  <a:pt x="242641" y="47363"/>
                </a:lnTo>
                <a:lnTo>
                  <a:pt x="234801" y="42066"/>
                </a:lnTo>
                <a:lnTo>
                  <a:pt x="229505" y="34227"/>
                </a:lnTo>
                <a:lnTo>
                  <a:pt x="227559" y="24654"/>
                </a:lnTo>
                <a:lnTo>
                  <a:pt x="229505" y="15081"/>
                </a:lnTo>
                <a:lnTo>
                  <a:pt x="234801" y="7242"/>
                </a:lnTo>
                <a:lnTo>
                  <a:pt x="242641" y="1945"/>
                </a:lnTo>
                <a:lnTo>
                  <a:pt x="252214" y="0"/>
                </a:lnTo>
                <a:lnTo>
                  <a:pt x="261786" y="1945"/>
                </a:lnTo>
                <a:lnTo>
                  <a:pt x="269626" y="7242"/>
                </a:lnTo>
                <a:lnTo>
                  <a:pt x="274923" y="15081"/>
                </a:lnTo>
                <a:lnTo>
                  <a:pt x="276868" y="24654"/>
                </a:lnTo>
                <a:close/>
              </a:path>
              <a:path w="732790" h="629285">
                <a:moveTo>
                  <a:pt x="504674" y="217697"/>
                </a:moveTo>
                <a:lnTo>
                  <a:pt x="502729" y="227270"/>
                </a:lnTo>
                <a:lnTo>
                  <a:pt x="497432" y="235110"/>
                </a:lnTo>
                <a:lnTo>
                  <a:pt x="489593" y="240406"/>
                </a:lnTo>
                <a:lnTo>
                  <a:pt x="480020" y="242352"/>
                </a:lnTo>
                <a:lnTo>
                  <a:pt x="470447" y="240441"/>
                </a:lnTo>
                <a:lnTo>
                  <a:pt x="462608" y="235202"/>
                </a:lnTo>
                <a:lnTo>
                  <a:pt x="457311" y="227374"/>
                </a:lnTo>
                <a:lnTo>
                  <a:pt x="455365" y="217697"/>
                </a:lnTo>
                <a:lnTo>
                  <a:pt x="457311" y="208125"/>
                </a:lnTo>
                <a:lnTo>
                  <a:pt x="462608" y="200285"/>
                </a:lnTo>
                <a:lnTo>
                  <a:pt x="470447" y="194989"/>
                </a:lnTo>
                <a:lnTo>
                  <a:pt x="480020" y="193043"/>
                </a:lnTo>
                <a:lnTo>
                  <a:pt x="489593" y="194989"/>
                </a:lnTo>
                <a:lnTo>
                  <a:pt x="497432" y="200285"/>
                </a:lnTo>
                <a:lnTo>
                  <a:pt x="502729" y="208125"/>
                </a:lnTo>
                <a:lnTo>
                  <a:pt x="504674" y="217697"/>
                </a:lnTo>
                <a:close/>
              </a:path>
              <a:path w="732790" h="629285">
                <a:moveTo>
                  <a:pt x="504674" y="410988"/>
                </a:moveTo>
                <a:lnTo>
                  <a:pt x="502729" y="420560"/>
                </a:lnTo>
                <a:lnTo>
                  <a:pt x="497432" y="428400"/>
                </a:lnTo>
                <a:lnTo>
                  <a:pt x="489593" y="433697"/>
                </a:lnTo>
                <a:lnTo>
                  <a:pt x="480020" y="435642"/>
                </a:lnTo>
                <a:lnTo>
                  <a:pt x="470447" y="433697"/>
                </a:lnTo>
                <a:lnTo>
                  <a:pt x="462608" y="428400"/>
                </a:lnTo>
                <a:lnTo>
                  <a:pt x="457311" y="420560"/>
                </a:lnTo>
                <a:lnTo>
                  <a:pt x="455365" y="410988"/>
                </a:lnTo>
                <a:lnTo>
                  <a:pt x="457311" y="401415"/>
                </a:lnTo>
                <a:lnTo>
                  <a:pt x="462608" y="393576"/>
                </a:lnTo>
                <a:lnTo>
                  <a:pt x="470447" y="388279"/>
                </a:lnTo>
                <a:lnTo>
                  <a:pt x="480020" y="386333"/>
                </a:lnTo>
                <a:lnTo>
                  <a:pt x="489593" y="388279"/>
                </a:lnTo>
                <a:lnTo>
                  <a:pt x="497432" y="393576"/>
                </a:lnTo>
                <a:lnTo>
                  <a:pt x="502729" y="401415"/>
                </a:lnTo>
                <a:lnTo>
                  <a:pt x="504674" y="410988"/>
                </a:lnTo>
                <a:close/>
              </a:path>
              <a:path w="732790" h="629285">
                <a:moveTo>
                  <a:pt x="504674" y="604031"/>
                </a:moveTo>
                <a:lnTo>
                  <a:pt x="502729" y="613604"/>
                </a:lnTo>
                <a:lnTo>
                  <a:pt x="497432" y="621443"/>
                </a:lnTo>
                <a:lnTo>
                  <a:pt x="489593" y="626740"/>
                </a:lnTo>
                <a:lnTo>
                  <a:pt x="480020" y="628686"/>
                </a:lnTo>
                <a:lnTo>
                  <a:pt x="470447" y="626740"/>
                </a:lnTo>
                <a:lnTo>
                  <a:pt x="462608" y="621443"/>
                </a:lnTo>
                <a:lnTo>
                  <a:pt x="457311" y="613604"/>
                </a:lnTo>
                <a:lnTo>
                  <a:pt x="455365" y="604031"/>
                </a:lnTo>
                <a:lnTo>
                  <a:pt x="457311" y="594458"/>
                </a:lnTo>
                <a:lnTo>
                  <a:pt x="462608" y="586619"/>
                </a:lnTo>
                <a:lnTo>
                  <a:pt x="470447" y="581322"/>
                </a:lnTo>
                <a:lnTo>
                  <a:pt x="480020" y="579377"/>
                </a:lnTo>
                <a:lnTo>
                  <a:pt x="489593" y="581322"/>
                </a:lnTo>
                <a:lnTo>
                  <a:pt x="497432" y="586619"/>
                </a:lnTo>
                <a:lnTo>
                  <a:pt x="502729" y="594458"/>
                </a:lnTo>
                <a:lnTo>
                  <a:pt x="504674" y="604031"/>
                </a:lnTo>
                <a:close/>
              </a:path>
              <a:path w="732790" h="629285">
                <a:moveTo>
                  <a:pt x="504674" y="24654"/>
                </a:moveTo>
                <a:lnTo>
                  <a:pt x="502729" y="34227"/>
                </a:lnTo>
                <a:lnTo>
                  <a:pt x="497432" y="42066"/>
                </a:lnTo>
                <a:lnTo>
                  <a:pt x="489593" y="47363"/>
                </a:lnTo>
                <a:lnTo>
                  <a:pt x="480020" y="49308"/>
                </a:lnTo>
                <a:lnTo>
                  <a:pt x="470447" y="47363"/>
                </a:lnTo>
                <a:lnTo>
                  <a:pt x="462608" y="42066"/>
                </a:lnTo>
                <a:lnTo>
                  <a:pt x="457311" y="34227"/>
                </a:lnTo>
                <a:lnTo>
                  <a:pt x="455365" y="24654"/>
                </a:lnTo>
                <a:lnTo>
                  <a:pt x="457311" y="15081"/>
                </a:lnTo>
                <a:lnTo>
                  <a:pt x="462608" y="7242"/>
                </a:lnTo>
                <a:lnTo>
                  <a:pt x="470447" y="1945"/>
                </a:lnTo>
                <a:lnTo>
                  <a:pt x="480020" y="0"/>
                </a:lnTo>
                <a:lnTo>
                  <a:pt x="489593" y="1945"/>
                </a:lnTo>
                <a:lnTo>
                  <a:pt x="497432" y="7242"/>
                </a:lnTo>
                <a:lnTo>
                  <a:pt x="502729" y="15081"/>
                </a:lnTo>
                <a:lnTo>
                  <a:pt x="504674" y="24654"/>
                </a:lnTo>
                <a:close/>
              </a:path>
              <a:path w="732790" h="629285">
                <a:moveTo>
                  <a:pt x="49308" y="217697"/>
                </a:moveTo>
                <a:lnTo>
                  <a:pt x="47363" y="227270"/>
                </a:lnTo>
                <a:lnTo>
                  <a:pt x="42066" y="235110"/>
                </a:lnTo>
                <a:lnTo>
                  <a:pt x="34227" y="240406"/>
                </a:lnTo>
                <a:lnTo>
                  <a:pt x="24654" y="242352"/>
                </a:lnTo>
                <a:lnTo>
                  <a:pt x="15081" y="240441"/>
                </a:lnTo>
                <a:lnTo>
                  <a:pt x="7242" y="235202"/>
                </a:lnTo>
                <a:lnTo>
                  <a:pt x="1945" y="227374"/>
                </a:lnTo>
                <a:lnTo>
                  <a:pt x="0" y="217697"/>
                </a:lnTo>
                <a:lnTo>
                  <a:pt x="1945" y="208125"/>
                </a:lnTo>
                <a:lnTo>
                  <a:pt x="7242" y="200285"/>
                </a:lnTo>
                <a:lnTo>
                  <a:pt x="15081" y="194989"/>
                </a:lnTo>
                <a:lnTo>
                  <a:pt x="24654" y="193043"/>
                </a:lnTo>
                <a:lnTo>
                  <a:pt x="34227" y="194989"/>
                </a:lnTo>
                <a:lnTo>
                  <a:pt x="42066" y="200285"/>
                </a:lnTo>
                <a:lnTo>
                  <a:pt x="47363" y="208125"/>
                </a:lnTo>
                <a:lnTo>
                  <a:pt x="49308" y="217697"/>
                </a:lnTo>
                <a:close/>
              </a:path>
              <a:path w="732790" h="629285">
                <a:moveTo>
                  <a:pt x="49308" y="410988"/>
                </a:moveTo>
                <a:lnTo>
                  <a:pt x="47363" y="420560"/>
                </a:lnTo>
                <a:lnTo>
                  <a:pt x="42066" y="428400"/>
                </a:lnTo>
                <a:lnTo>
                  <a:pt x="34227" y="433697"/>
                </a:lnTo>
                <a:lnTo>
                  <a:pt x="24654" y="435642"/>
                </a:lnTo>
                <a:lnTo>
                  <a:pt x="15081" y="433697"/>
                </a:lnTo>
                <a:lnTo>
                  <a:pt x="7242" y="428400"/>
                </a:lnTo>
                <a:lnTo>
                  <a:pt x="1945" y="420560"/>
                </a:lnTo>
                <a:lnTo>
                  <a:pt x="0" y="410988"/>
                </a:lnTo>
                <a:lnTo>
                  <a:pt x="1945" y="401415"/>
                </a:lnTo>
                <a:lnTo>
                  <a:pt x="7242" y="393576"/>
                </a:lnTo>
                <a:lnTo>
                  <a:pt x="15081" y="388279"/>
                </a:lnTo>
                <a:lnTo>
                  <a:pt x="24654" y="386333"/>
                </a:lnTo>
                <a:lnTo>
                  <a:pt x="34227" y="388279"/>
                </a:lnTo>
                <a:lnTo>
                  <a:pt x="42066" y="393576"/>
                </a:lnTo>
                <a:lnTo>
                  <a:pt x="47363" y="401415"/>
                </a:lnTo>
                <a:lnTo>
                  <a:pt x="49308" y="410988"/>
                </a:lnTo>
                <a:close/>
              </a:path>
              <a:path w="732790" h="629285">
                <a:moveTo>
                  <a:pt x="49308" y="604031"/>
                </a:moveTo>
                <a:lnTo>
                  <a:pt x="47363" y="613604"/>
                </a:lnTo>
                <a:lnTo>
                  <a:pt x="42066" y="621443"/>
                </a:lnTo>
                <a:lnTo>
                  <a:pt x="34227" y="626740"/>
                </a:lnTo>
                <a:lnTo>
                  <a:pt x="24654" y="628686"/>
                </a:lnTo>
                <a:lnTo>
                  <a:pt x="15081" y="626740"/>
                </a:lnTo>
                <a:lnTo>
                  <a:pt x="7242" y="621443"/>
                </a:lnTo>
                <a:lnTo>
                  <a:pt x="1945" y="613604"/>
                </a:lnTo>
                <a:lnTo>
                  <a:pt x="0" y="604031"/>
                </a:lnTo>
                <a:lnTo>
                  <a:pt x="1945" y="594458"/>
                </a:lnTo>
                <a:lnTo>
                  <a:pt x="7242" y="586619"/>
                </a:lnTo>
                <a:lnTo>
                  <a:pt x="15081" y="581322"/>
                </a:lnTo>
                <a:lnTo>
                  <a:pt x="24654" y="579377"/>
                </a:lnTo>
                <a:lnTo>
                  <a:pt x="34227" y="581322"/>
                </a:lnTo>
                <a:lnTo>
                  <a:pt x="42066" y="586619"/>
                </a:lnTo>
                <a:lnTo>
                  <a:pt x="47363" y="594458"/>
                </a:lnTo>
                <a:lnTo>
                  <a:pt x="49308" y="604031"/>
                </a:lnTo>
                <a:close/>
              </a:path>
              <a:path w="732790" h="629285">
                <a:moveTo>
                  <a:pt x="49308" y="24654"/>
                </a:moveTo>
                <a:lnTo>
                  <a:pt x="47363" y="34227"/>
                </a:lnTo>
                <a:lnTo>
                  <a:pt x="42066" y="42066"/>
                </a:lnTo>
                <a:lnTo>
                  <a:pt x="34227" y="47363"/>
                </a:lnTo>
                <a:lnTo>
                  <a:pt x="24654" y="49308"/>
                </a:lnTo>
                <a:lnTo>
                  <a:pt x="15081" y="47363"/>
                </a:lnTo>
                <a:lnTo>
                  <a:pt x="7242" y="42066"/>
                </a:lnTo>
                <a:lnTo>
                  <a:pt x="1945" y="34227"/>
                </a:lnTo>
                <a:lnTo>
                  <a:pt x="0" y="24654"/>
                </a:lnTo>
                <a:lnTo>
                  <a:pt x="1945" y="15081"/>
                </a:lnTo>
                <a:lnTo>
                  <a:pt x="7242" y="7242"/>
                </a:lnTo>
                <a:lnTo>
                  <a:pt x="15081" y="1945"/>
                </a:lnTo>
                <a:lnTo>
                  <a:pt x="24654" y="0"/>
                </a:lnTo>
                <a:lnTo>
                  <a:pt x="34227" y="1945"/>
                </a:lnTo>
                <a:lnTo>
                  <a:pt x="42066" y="7242"/>
                </a:lnTo>
                <a:lnTo>
                  <a:pt x="47363" y="15081"/>
                </a:lnTo>
                <a:lnTo>
                  <a:pt x="49308" y="24654"/>
                </a:lnTo>
                <a:close/>
              </a:path>
              <a:path w="732790" h="629285">
                <a:moveTo>
                  <a:pt x="732234" y="217697"/>
                </a:moveTo>
                <a:lnTo>
                  <a:pt x="730289" y="227270"/>
                </a:lnTo>
                <a:lnTo>
                  <a:pt x="724992" y="235110"/>
                </a:lnTo>
                <a:lnTo>
                  <a:pt x="717152" y="240406"/>
                </a:lnTo>
                <a:lnTo>
                  <a:pt x="707580" y="242352"/>
                </a:lnTo>
                <a:lnTo>
                  <a:pt x="698007" y="240441"/>
                </a:lnTo>
                <a:lnTo>
                  <a:pt x="690167" y="235202"/>
                </a:lnTo>
                <a:lnTo>
                  <a:pt x="684871" y="227374"/>
                </a:lnTo>
                <a:lnTo>
                  <a:pt x="682925" y="217697"/>
                </a:lnTo>
                <a:lnTo>
                  <a:pt x="684871" y="208125"/>
                </a:lnTo>
                <a:lnTo>
                  <a:pt x="690167" y="200285"/>
                </a:lnTo>
                <a:lnTo>
                  <a:pt x="698007" y="194989"/>
                </a:lnTo>
                <a:lnTo>
                  <a:pt x="707580" y="193043"/>
                </a:lnTo>
                <a:lnTo>
                  <a:pt x="717152" y="194989"/>
                </a:lnTo>
                <a:lnTo>
                  <a:pt x="724992" y="200285"/>
                </a:lnTo>
                <a:lnTo>
                  <a:pt x="730289" y="208125"/>
                </a:lnTo>
                <a:lnTo>
                  <a:pt x="732234" y="217697"/>
                </a:lnTo>
                <a:close/>
              </a:path>
              <a:path w="732790" h="629285">
                <a:moveTo>
                  <a:pt x="732234" y="410988"/>
                </a:moveTo>
                <a:lnTo>
                  <a:pt x="730289" y="420560"/>
                </a:lnTo>
                <a:lnTo>
                  <a:pt x="724992" y="428400"/>
                </a:lnTo>
                <a:lnTo>
                  <a:pt x="717152" y="433697"/>
                </a:lnTo>
                <a:lnTo>
                  <a:pt x="707580" y="435642"/>
                </a:lnTo>
                <a:lnTo>
                  <a:pt x="698007" y="433697"/>
                </a:lnTo>
                <a:lnTo>
                  <a:pt x="690167" y="428400"/>
                </a:lnTo>
                <a:lnTo>
                  <a:pt x="684871" y="420560"/>
                </a:lnTo>
                <a:lnTo>
                  <a:pt x="682925" y="410988"/>
                </a:lnTo>
                <a:lnTo>
                  <a:pt x="684871" y="401415"/>
                </a:lnTo>
                <a:lnTo>
                  <a:pt x="690167" y="393576"/>
                </a:lnTo>
                <a:lnTo>
                  <a:pt x="698007" y="388279"/>
                </a:lnTo>
                <a:lnTo>
                  <a:pt x="707580" y="386333"/>
                </a:lnTo>
                <a:lnTo>
                  <a:pt x="717152" y="388279"/>
                </a:lnTo>
                <a:lnTo>
                  <a:pt x="724992" y="393576"/>
                </a:lnTo>
                <a:lnTo>
                  <a:pt x="730289" y="401415"/>
                </a:lnTo>
                <a:lnTo>
                  <a:pt x="732234" y="410988"/>
                </a:lnTo>
                <a:close/>
              </a:path>
              <a:path w="732790" h="629285">
                <a:moveTo>
                  <a:pt x="732234" y="604031"/>
                </a:moveTo>
                <a:lnTo>
                  <a:pt x="730289" y="613604"/>
                </a:lnTo>
                <a:lnTo>
                  <a:pt x="724992" y="621443"/>
                </a:lnTo>
                <a:lnTo>
                  <a:pt x="717152" y="626740"/>
                </a:lnTo>
                <a:lnTo>
                  <a:pt x="707580" y="628686"/>
                </a:lnTo>
                <a:lnTo>
                  <a:pt x="698007" y="626740"/>
                </a:lnTo>
                <a:lnTo>
                  <a:pt x="690167" y="621443"/>
                </a:lnTo>
                <a:lnTo>
                  <a:pt x="684871" y="613604"/>
                </a:lnTo>
                <a:lnTo>
                  <a:pt x="682925" y="604031"/>
                </a:lnTo>
                <a:lnTo>
                  <a:pt x="684871" y="594458"/>
                </a:lnTo>
                <a:lnTo>
                  <a:pt x="690167" y="586619"/>
                </a:lnTo>
                <a:lnTo>
                  <a:pt x="698007" y="581322"/>
                </a:lnTo>
                <a:lnTo>
                  <a:pt x="707580" y="579377"/>
                </a:lnTo>
                <a:lnTo>
                  <a:pt x="717152" y="581322"/>
                </a:lnTo>
                <a:lnTo>
                  <a:pt x="724992" y="586619"/>
                </a:lnTo>
                <a:lnTo>
                  <a:pt x="730289" y="594458"/>
                </a:lnTo>
                <a:lnTo>
                  <a:pt x="732234" y="604031"/>
                </a:lnTo>
                <a:close/>
              </a:path>
              <a:path w="732790" h="629285">
                <a:moveTo>
                  <a:pt x="732234" y="24654"/>
                </a:moveTo>
                <a:lnTo>
                  <a:pt x="730289" y="34227"/>
                </a:lnTo>
                <a:lnTo>
                  <a:pt x="724992" y="42066"/>
                </a:lnTo>
                <a:lnTo>
                  <a:pt x="717152" y="47363"/>
                </a:lnTo>
                <a:lnTo>
                  <a:pt x="707580" y="49308"/>
                </a:lnTo>
                <a:lnTo>
                  <a:pt x="698007" y="47363"/>
                </a:lnTo>
                <a:lnTo>
                  <a:pt x="690167" y="42066"/>
                </a:lnTo>
                <a:lnTo>
                  <a:pt x="684871" y="34227"/>
                </a:lnTo>
                <a:lnTo>
                  <a:pt x="682925" y="24654"/>
                </a:lnTo>
                <a:lnTo>
                  <a:pt x="684871" y="15081"/>
                </a:lnTo>
                <a:lnTo>
                  <a:pt x="690167" y="7242"/>
                </a:lnTo>
                <a:lnTo>
                  <a:pt x="698007" y="1945"/>
                </a:lnTo>
                <a:lnTo>
                  <a:pt x="707580" y="0"/>
                </a:lnTo>
                <a:lnTo>
                  <a:pt x="717152" y="1945"/>
                </a:lnTo>
                <a:lnTo>
                  <a:pt x="724992" y="7242"/>
                </a:lnTo>
                <a:lnTo>
                  <a:pt x="730289" y="15081"/>
                </a:lnTo>
                <a:lnTo>
                  <a:pt x="732234" y="24654"/>
                </a:lnTo>
                <a:close/>
              </a:path>
            </a:pathLst>
          </a:custGeom>
          <a:solidFill>
            <a:srgbClr val="07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89828" y="5947800"/>
            <a:ext cx="732790" cy="629285"/>
          </a:xfrm>
          <a:custGeom>
            <a:avLst/>
            <a:gdLst/>
            <a:ahLst/>
            <a:cxnLst/>
            <a:rect l="l" t="t" r="r" b="b"/>
            <a:pathLst>
              <a:path w="732790" h="629284">
                <a:moveTo>
                  <a:pt x="276868" y="217697"/>
                </a:moveTo>
                <a:lnTo>
                  <a:pt x="274923" y="227270"/>
                </a:lnTo>
                <a:lnTo>
                  <a:pt x="269626" y="235110"/>
                </a:lnTo>
                <a:lnTo>
                  <a:pt x="261786" y="240406"/>
                </a:lnTo>
                <a:lnTo>
                  <a:pt x="252214" y="242352"/>
                </a:lnTo>
                <a:lnTo>
                  <a:pt x="242641" y="240441"/>
                </a:lnTo>
                <a:lnTo>
                  <a:pt x="234801" y="235202"/>
                </a:lnTo>
                <a:lnTo>
                  <a:pt x="229505" y="227374"/>
                </a:lnTo>
                <a:lnTo>
                  <a:pt x="227559" y="217697"/>
                </a:lnTo>
                <a:lnTo>
                  <a:pt x="229505" y="208125"/>
                </a:lnTo>
                <a:lnTo>
                  <a:pt x="234801" y="200285"/>
                </a:lnTo>
                <a:lnTo>
                  <a:pt x="242641" y="194989"/>
                </a:lnTo>
                <a:lnTo>
                  <a:pt x="252214" y="193043"/>
                </a:lnTo>
                <a:lnTo>
                  <a:pt x="261786" y="194989"/>
                </a:lnTo>
                <a:lnTo>
                  <a:pt x="269626" y="200285"/>
                </a:lnTo>
                <a:lnTo>
                  <a:pt x="274923" y="208125"/>
                </a:lnTo>
                <a:lnTo>
                  <a:pt x="276868" y="217697"/>
                </a:lnTo>
                <a:close/>
              </a:path>
              <a:path w="732790" h="629284">
                <a:moveTo>
                  <a:pt x="276868" y="410988"/>
                </a:moveTo>
                <a:lnTo>
                  <a:pt x="274923" y="420560"/>
                </a:lnTo>
                <a:lnTo>
                  <a:pt x="269626" y="428400"/>
                </a:lnTo>
                <a:lnTo>
                  <a:pt x="261786" y="433697"/>
                </a:lnTo>
                <a:lnTo>
                  <a:pt x="252214" y="435642"/>
                </a:lnTo>
                <a:lnTo>
                  <a:pt x="242641" y="433697"/>
                </a:lnTo>
                <a:lnTo>
                  <a:pt x="234801" y="428400"/>
                </a:lnTo>
                <a:lnTo>
                  <a:pt x="229505" y="420560"/>
                </a:lnTo>
                <a:lnTo>
                  <a:pt x="227559" y="410988"/>
                </a:lnTo>
                <a:lnTo>
                  <a:pt x="229505" y="401415"/>
                </a:lnTo>
                <a:lnTo>
                  <a:pt x="234801" y="393576"/>
                </a:lnTo>
                <a:lnTo>
                  <a:pt x="242641" y="388279"/>
                </a:lnTo>
                <a:lnTo>
                  <a:pt x="252214" y="386333"/>
                </a:lnTo>
                <a:lnTo>
                  <a:pt x="261786" y="388279"/>
                </a:lnTo>
                <a:lnTo>
                  <a:pt x="269626" y="393576"/>
                </a:lnTo>
                <a:lnTo>
                  <a:pt x="274923" y="401415"/>
                </a:lnTo>
                <a:lnTo>
                  <a:pt x="276868" y="410988"/>
                </a:lnTo>
                <a:close/>
              </a:path>
              <a:path w="732790" h="629284">
                <a:moveTo>
                  <a:pt x="276868" y="604031"/>
                </a:moveTo>
                <a:lnTo>
                  <a:pt x="274923" y="613604"/>
                </a:lnTo>
                <a:lnTo>
                  <a:pt x="269626" y="621443"/>
                </a:lnTo>
                <a:lnTo>
                  <a:pt x="261786" y="626740"/>
                </a:lnTo>
                <a:lnTo>
                  <a:pt x="252214" y="628686"/>
                </a:lnTo>
                <a:lnTo>
                  <a:pt x="242641" y="626740"/>
                </a:lnTo>
                <a:lnTo>
                  <a:pt x="234801" y="621443"/>
                </a:lnTo>
                <a:lnTo>
                  <a:pt x="229505" y="613604"/>
                </a:lnTo>
                <a:lnTo>
                  <a:pt x="227559" y="604031"/>
                </a:lnTo>
                <a:lnTo>
                  <a:pt x="229505" y="594458"/>
                </a:lnTo>
                <a:lnTo>
                  <a:pt x="234801" y="586619"/>
                </a:lnTo>
                <a:lnTo>
                  <a:pt x="242641" y="581322"/>
                </a:lnTo>
                <a:lnTo>
                  <a:pt x="252214" y="579377"/>
                </a:lnTo>
                <a:lnTo>
                  <a:pt x="261786" y="581322"/>
                </a:lnTo>
                <a:lnTo>
                  <a:pt x="269626" y="586619"/>
                </a:lnTo>
                <a:lnTo>
                  <a:pt x="274923" y="594458"/>
                </a:lnTo>
                <a:lnTo>
                  <a:pt x="276868" y="604031"/>
                </a:lnTo>
                <a:close/>
              </a:path>
              <a:path w="732790" h="629284">
                <a:moveTo>
                  <a:pt x="276868" y="24654"/>
                </a:moveTo>
                <a:lnTo>
                  <a:pt x="274923" y="34227"/>
                </a:lnTo>
                <a:lnTo>
                  <a:pt x="269626" y="42066"/>
                </a:lnTo>
                <a:lnTo>
                  <a:pt x="261786" y="47363"/>
                </a:lnTo>
                <a:lnTo>
                  <a:pt x="252214" y="49308"/>
                </a:lnTo>
                <a:lnTo>
                  <a:pt x="242641" y="47363"/>
                </a:lnTo>
                <a:lnTo>
                  <a:pt x="234801" y="42066"/>
                </a:lnTo>
                <a:lnTo>
                  <a:pt x="229505" y="34227"/>
                </a:lnTo>
                <a:lnTo>
                  <a:pt x="227559" y="24654"/>
                </a:lnTo>
                <a:lnTo>
                  <a:pt x="229505" y="15081"/>
                </a:lnTo>
                <a:lnTo>
                  <a:pt x="234801" y="7242"/>
                </a:lnTo>
                <a:lnTo>
                  <a:pt x="242641" y="1945"/>
                </a:lnTo>
                <a:lnTo>
                  <a:pt x="252214" y="0"/>
                </a:lnTo>
                <a:lnTo>
                  <a:pt x="261786" y="1945"/>
                </a:lnTo>
                <a:lnTo>
                  <a:pt x="269626" y="7242"/>
                </a:lnTo>
                <a:lnTo>
                  <a:pt x="274923" y="15081"/>
                </a:lnTo>
                <a:lnTo>
                  <a:pt x="276868" y="24654"/>
                </a:lnTo>
                <a:close/>
              </a:path>
              <a:path w="732790" h="629284">
                <a:moveTo>
                  <a:pt x="504674" y="217697"/>
                </a:moveTo>
                <a:lnTo>
                  <a:pt x="502729" y="227270"/>
                </a:lnTo>
                <a:lnTo>
                  <a:pt x="497432" y="235110"/>
                </a:lnTo>
                <a:lnTo>
                  <a:pt x="489593" y="240406"/>
                </a:lnTo>
                <a:lnTo>
                  <a:pt x="480020" y="242352"/>
                </a:lnTo>
                <a:lnTo>
                  <a:pt x="470447" y="240441"/>
                </a:lnTo>
                <a:lnTo>
                  <a:pt x="462608" y="235202"/>
                </a:lnTo>
                <a:lnTo>
                  <a:pt x="457311" y="227374"/>
                </a:lnTo>
                <a:lnTo>
                  <a:pt x="455365" y="217697"/>
                </a:lnTo>
                <a:lnTo>
                  <a:pt x="457311" y="208125"/>
                </a:lnTo>
                <a:lnTo>
                  <a:pt x="462608" y="200285"/>
                </a:lnTo>
                <a:lnTo>
                  <a:pt x="470447" y="194989"/>
                </a:lnTo>
                <a:lnTo>
                  <a:pt x="480020" y="193043"/>
                </a:lnTo>
                <a:lnTo>
                  <a:pt x="489593" y="194989"/>
                </a:lnTo>
                <a:lnTo>
                  <a:pt x="497432" y="200285"/>
                </a:lnTo>
                <a:lnTo>
                  <a:pt x="502729" y="208125"/>
                </a:lnTo>
                <a:lnTo>
                  <a:pt x="504674" y="217697"/>
                </a:lnTo>
                <a:close/>
              </a:path>
              <a:path w="732790" h="629284">
                <a:moveTo>
                  <a:pt x="504674" y="410988"/>
                </a:moveTo>
                <a:lnTo>
                  <a:pt x="502729" y="420560"/>
                </a:lnTo>
                <a:lnTo>
                  <a:pt x="497432" y="428400"/>
                </a:lnTo>
                <a:lnTo>
                  <a:pt x="489593" y="433697"/>
                </a:lnTo>
                <a:lnTo>
                  <a:pt x="480020" y="435642"/>
                </a:lnTo>
                <a:lnTo>
                  <a:pt x="470447" y="433697"/>
                </a:lnTo>
                <a:lnTo>
                  <a:pt x="462608" y="428400"/>
                </a:lnTo>
                <a:lnTo>
                  <a:pt x="457311" y="420560"/>
                </a:lnTo>
                <a:lnTo>
                  <a:pt x="455365" y="410988"/>
                </a:lnTo>
                <a:lnTo>
                  <a:pt x="457311" y="401415"/>
                </a:lnTo>
                <a:lnTo>
                  <a:pt x="462608" y="393576"/>
                </a:lnTo>
                <a:lnTo>
                  <a:pt x="470447" y="388279"/>
                </a:lnTo>
                <a:lnTo>
                  <a:pt x="480020" y="386333"/>
                </a:lnTo>
                <a:lnTo>
                  <a:pt x="489593" y="388279"/>
                </a:lnTo>
                <a:lnTo>
                  <a:pt x="497432" y="393576"/>
                </a:lnTo>
                <a:lnTo>
                  <a:pt x="502729" y="401415"/>
                </a:lnTo>
                <a:lnTo>
                  <a:pt x="504674" y="410988"/>
                </a:lnTo>
                <a:close/>
              </a:path>
              <a:path w="732790" h="629284">
                <a:moveTo>
                  <a:pt x="504674" y="604031"/>
                </a:moveTo>
                <a:lnTo>
                  <a:pt x="502729" y="613604"/>
                </a:lnTo>
                <a:lnTo>
                  <a:pt x="497432" y="621443"/>
                </a:lnTo>
                <a:lnTo>
                  <a:pt x="489593" y="626740"/>
                </a:lnTo>
                <a:lnTo>
                  <a:pt x="480020" y="628686"/>
                </a:lnTo>
                <a:lnTo>
                  <a:pt x="470447" y="626740"/>
                </a:lnTo>
                <a:lnTo>
                  <a:pt x="462608" y="621443"/>
                </a:lnTo>
                <a:lnTo>
                  <a:pt x="457311" y="613604"/>
                </a:lnTo>
                <a:lnTo>
                  <a:pt x="455365" y="604031"/>
                </a:lnTo>
                <a:lnTo>
                  <a:pt x="457311" y="594458"/>
                </a:lnTo>
                <a:lnTo>
                  <a:pt x="462608" y="586619"/>
                </a:lnTo>
                <a:lnTo>
                  <a:pt x="470447" y="581322"/>
                </a:lnTo>
                <a:lnTo>
                  <a:pt x="480020" y="579377"/>
                </a:lnTo>
                <a:lnTo>
                  <a:pt x="489593" y="581322"/>
                </a:lnTo>
                <a:lnTo>
                  <a:pt x="497432" y="586619"/>
                </a:lnTo>
                <a:lnTo>
                  <a:pt x="502729" y="594458"/>
                </a:lnTo>
                <a:lnTo>
                  <a:pt x="504674" y="604031"/>
                </a:lnTo>
                <a:close/>
              </a:path>
              <a:path w="732790" h="629284">
                <a:moveTo>
                  <a:pt x="504674" y="24654"/>
                </a:moveTo>
                <a:lnTo>
                  <a:pt x="502729" y="34227"/>
                </a:lnTo>
                <a:lnTo>
                  <a:pt x="497432" y="42066"/>
                </a:lnTo>
                <a:lnTo>
                  <a:pt x="489593" y="47363"/>
                </a:lnTo>
                <a:lnTo>
                  <a:pt x="480020" y="49308"/>
                </a:lnTo>
                <a:lnTo>
                  <a:pt x="470447" y="47363"/>
                </a:lnTo>
                <a:lnTo>
                  <a:pt x="462608" y="42066"/>
                </a:lnTo>
                <a:lnTo>
                  <a:pt x="457311" y="34227"/>
                </a:lnTo>
                <a:lnTo>
                  <a:pt x="455365" y="24654"/>
                </a:lnTo>
                <a:lnTo>
                  <a:pt x="457311" y="15081"/>
                </a:lnTo>
                <a:lnTo>
                  <a:pt x="462608" y="7242"/>
                </a:lnTo>
                <a:lnTo>
                  <a:pt x="470447" y="1945"/>
                </a:lnTo>
                <a:lnTo>
                  <a:pt x="480020" y="0"/>
                </a:lnTo>
                <a:lnTo>
                  <a:pt x="489593" y="1945"/>
                </a:lnTo>
                <a:lnTo>
                  <a:pt x="497432" y="7242"/>
                </a:lnTo>
                <a:lnTo>
                  <a:pt x="502729" y="15081"/>
                </a:lnTo>
                <a:lnTo>
                  <a:pt x="504674" y="24654"/>
                </a:lnTo>
                <a:close/>
              </a:path>
              <a:path w="732790" h="629284">
                <a:moveTo>
                  <a:pt x="49308" y="217697"/>
                </a:moveTo>
                <a:lnTo>
                  <a:pt x="47363" y="227270"/>
                </a:lnTo>
                <a:lnTo>
                  <a:pt x="42066" y="235110"/>
                </a:lnTo>
                <a:lnTo>
                  <a:pt x="34227" y="240406"/>
                </a:lnTo>
                <a:lnTo>
                  <a:pt x="24654" y="242352"/>
                </a:lnTo>
                <a:lnTo>
                  <a:pt x="15081" y="240441"/>
                </a:lnTo>
                <a:lnTo>
                  <a:pt x="7242" y="235202"/>
                </a:lnTo>
                <a:lnTo>
                  <a:pt x="1945" y="227374"/>
                </a:lnTo>
                <a:lnTo>
                  <a:pt x="0" y="217697"/>
                </a:lnTo>
                <a:lnTo>
                  <a:pt x="1945" y="208125"/>
                </a:lnTo>
                <a:lnTo>
                  <a:pt x="7242" y="200285"/>
                </a:lnTo>
                <a:lnTo>
                  <a:pt x="15081" y="194989"/>
                </a:lnTo>
                <a:lnTo>
                  <a:pt x="24654" y="193043"/>
                </a:lnTo>
                <a:lnTo>
                  <a:pt x="34227" y="194989"/>
                </a:lnTo>
                <a:lnTo>
                  <a:pt x="42066" y="200285"/>
                </a:lnTo>
                <a:lnTo>
                  <a:pt x="47363" y="208125"/>
                </a:lnTo>
                <a:lnTo>
                  <a:pt x="49308" y="217697"/>
                </a:lnTo>
                <a:close/>
              </a:path>
              <a:path w="732790" h="629284">
                <a:moveTo>
                  <a:pt x="49308" y="410988"/>
                </a:moveTo>
                <a:lnTo>
                  <a:pt x="47363" y="420560"/>
                </a:lnTo>
                <a:lnTo>
                  <a:pt x="42066" y="428400"/>
                </a:lnTo>
                <a:lnTo>
                  <a:pt x="34227" y="433697"/>
                </a:lnTo>
                <a:lnTo>
                  <a:pt x="24654" y="435642"/>
                </a:lnTo>
                <a:lnTo>
                  <a:pt x="15081" y="433697"/>
                </a:lnTo>
                <a:lnTo>
                  <a:pt x="7242" y="428400"/>
                </a:lnTo>
                <a:lnTo>
                  <a:pt x="1945" y="420560"/>
                </a:lnTo>
                <a:lnTo>
                  <a:pt x="0" y="410988"/>
                </a:lnTo>
                <a:lnTo>
                  <a:pt x="1945" y="401415"/>
                </a:lnTo>
                <a:lnTo>
                  <a:pt x="7242" y="393576"/>
                </a:lnTo>
                <a:lnTo>
                  <a:pt x="15081" y="388279"/>
                </a:lnTo>
                <a:lnTo>
                  <a:pt x="24654" y="386333"/>
                </a:lnTo>
                <a:lnTo>
                  <a:pt x="34227" y="388279"/>
                </a:lnTo>
                <a:lnTo>
                  <a:pt x="42066" y="393576"/>
                </a:lnTo>
                <a:lnTo>
                  <a:pt x="47363" y="401415"/>
                </a:lnTo>
                <a:lnTo>
                  <a:pt x="49308" y="410988"/>
                </a:lnTo>
                <a:close/>
              </a:path>
              <a:path w="732790" h="629284">
                <a:moveTo>
                  <a:pt x="49308" y="604031"/>
                </a:moveTo>
                <a:lnTo>
                  <a:pt x="47363" y="613604"/>
                </a:lnTo>
                <a:lnTo>
                  <a:pt x="42066" y="621443"/>
                </a:lnTo>
                <a:lnTo>
                  <a:pt x="34227" y="626740"/>
                </a:lnTo>
                <a:lnTo>
                  <a:pt x="24654" y="628686"/>
                </a:lnTo>
                <a:lnTo>
                  <a:pt x="15081" y="626740"/>
                </a:lnTo>
                <a:lnTo>
                  <a:pt x="7242" y="621443"/>
                </a:lnTo>
                <a:lnTo>
                  <a:pt x="1945" y="613604"/>
                </a:lnTo>
                <a:lnTo>
                  <a:pt x="0" y="604031"/>
                </a:lnTo>
                <a:lnTo>
                  <a:pt x="1945" y="594458"/>
                </a:lnTo>
                <a:lnTo>
                  <a:pt x="7242" y="586619"/>
                </a:lnTo>
                <a:lnTo>
                  <a:pt x="15081" y="581322"/>
                </a:lnTo>
                <a:lnTo>
                  <a:pt x="24654" y="579377"/>
                </a:lnTo>
                <a:lnTo>
                  <a:pt x="34227" y="581322"/>
                </a:lnTo>
                <a:lnTo>
                  <a:pt x="42066" y="586619"/>
                </a:lnTo>
                <a:lnTo>
                  <a:pt x="47363" y="594458"/>
                </a:lnTo>
                <a:lnTo>
                  <a:pt x="49308" y="604031"/>
                </a:lnTo>
                <a:close/>
              </a:path>
              <a:path w="732790" h="629284">
                <a:moveTo>
                  <a:pt x="49308" y="24654"/>
                </a:moveTo>
                <a:lnTo>
                  <a:pt x="47363" y="34227"/>
                </a:lnTo>
                <a:lnTo>
                  <a:pt x="42066" y="42066"/>
                </a:lnTo>
                <a:lnTo>
                  <a:pt x="34227" y="47363"/>
                </a:lnTo>
                <a:lnTo>
                  <a:pt x="24654" y="49308"/>
                </a:lnTo>
                <a:lnTo>
                  <a:pt x="15081" y="47363"/>
                </a:lnTo>
                <a:lnTo>
                  <a:pt x="7242" y="42066"/>
                </a:lnTo>
                <a:lnTo>
                  <a:pt x="1945" y="34227"/>
                </a:lnTo>
                <a:lnTo>
                  <a:pt x="0" y="24654"/>
                </a:lnTo>
                <a:lnTo>
                  <a:pt x="1945" y="15081"/>
                </a:lnTo>
                <a:lnTo>
                  <a:pt x="7242" y="7242"/>
                </a:lnTo>
                <a:lnTo>
                  <a:pt x="15081" y="1945"/>
                </a:lnTo>
                <a:lnTo>
                  <a:pt x="24654" y="0"/>
                </a:lnTo>
                <a:lnTo>
                  <a:pt x="34227" y="1945"/>
                </a:lnTo>
                <a:lnTo>
                  <a:pt x="42066" y="7242"/>
                </a:lnTo>
                <a:lnTo>
                  <a:pt x="47363" y="15081"/>
                </a:lnTo>
                <a:lnTo>
                  <a:pt x="49308" y="24654"/>
                </a:lnTo>
                <a:close/>
              </a:path>
              <a:path w="732790" h="629284">
                <a:moveTo>
                  <a:pt x="732234" y="217697"/>
                </a:moveTo>
                <a:lnTo>
                  <a:pt x="730289" y="227270"/>
                </a:lnTo>
                <a:lnTo>
                  <a:pt x="724992" y="235110"/>
                </a:lnTo>
                <a:lnTo>
                  <a:pt x="717152" y="240406"/>
                </a:lnTo>
                <a:lnTo>
                  <a:pt x="707580" y="242352"/>
                </a:lnTo>
                <a:lnTo>
                  <a:pt x="698007" y="240441"/>
                </a:lnTo>
                <a:lnTo>
                  <a:pt x="690167" y="235202"/>
                </a:lnTo>
                <a:lnTo>
                  <a:pt x="684871" y="227374"/>
                </a:lnTo>
                <a:lnTo>
                  <a:pt x="682925" y="217697"/>
                </a:lnTo>
                <a:lnTo>
                  <a:pt x="684871" y="208125"/>
                </a:lnTo>
                <a:lnTo>
                  <a:pt x="690167" y="200285"/>
                </a:lnTo>
                <a:lnTo>
                  <a:pt x="698007" y="194989"/>
                </a:lnTo>
                <a:lnTo>
                  <a:pt x="707580" y="193043"/>
                </a:lnTo>
                <a:lnTo>
                  <a:pt x="717152" y="194989"/>
                </a:lnTo>
                <a:lnTo>
                  <a:pt x="724992" y="200285"/>
                </a:lnTo>
                <a:lnTo>
                  <a:pt x="730289" y="208125"/>
                </a:lnTo>
                <a:lnTo>
                  <a:pt x="732234" y="217697"/>
                </a:lnTo>
                <a:close/>
              </a:path>
              <a:path w="732790" h="629284">
                <a:moveTo>
                  <a:pt x="732234" y="410988"/>
                </a:moveTo>
                <a:lnTo>
                  <a:pt x="730289" y="420560"/>
                </a:lnTo>
                <a:lnTo>
                  <a:pt x="724992" y="428400"/>
                </a:lnTo>
                <a:lnTo>
                  <a:pt x="717152" y="433697"/>
                </a:lnTo>
                <a:lnTo>
                  <a:pt x="707580" y="435642"/>
                </a:lnTo>
                <a:lnTo>
                  <a:pt x="698007" y="433697"/>
                </a:lnTo>
                <a:lnTo>
                  <a:pt x="690167" y="428400"/>
                </a:lnTo>
                <a:lnTo>
                  <a:pt x="684871" y="420560"/>
                </a:lnTo>
                <a:lnTo>
                  <a:pt x="682925" y="410988"/>
                </a:lnTo>
                <a:lnTo>
                  <a:pt x="684871" y="401415"/>
                </a:lnTo>
                <a:lnTo>
                  <a:pt x="690167" y="393576"/>
                </a:lnTo>
                <a:lnTo>
                  <a:pt x="698007" y="388279"/>
                </a:lnTo>
                <a:lnTo>
                  <a:pt x="707580" y="386333"/>
                </a:lnTo>
                <a:lnTo>
                  <a:pt x="717152" y="388279"/>
                </a:lnTo>
                <a:lnTo>
                  <a:pt x="724992" y="393576"/>
                </a:lnTo>
                <a:lnTo>
                  <a:pt x="730289" y="401415"/>
                </a:lnTo>
                <a:lnTo>
                  <a:pt x="732234" y="410988"/>
                </a:lnTo>
                <a:close/>
              </a:path>
              <a:path w="732790" h="629284">
                <a:moveTo>
                  <a:pt x="732234" y="604031"/>
                </a:moveTo>
                <a:lnTo>
                  <a:pt x="730289" y="613604"/>
                </a:lnTo>
                <a:lnTo>
                  <a:pt x="724992" y="621443"/>
                </a:lnTo>
                <a:lnTo>
                  <a:pt x="717152" y="626740"/>
                </a:lnTo>
                <a:lnTo>
                  <a:pt x="707580" y="628686"/>
                </a:lnTo>
                <a:lnTo>
                  <a:pt x="698007" y="626740"/>
                </a:lnTo>
                <a:lnTo>
                  <a:pt x="690167" y="621443"/>
                </a:lnTo>
                <a:lnTo>
                  <a:pt x="684871" y="613604"/>
                </a:lnTo>
                <a:lnTo>
                  <a:pt x="682925" y="604031"/>
                </a:lnTo>
                <a:lnTo>
                  <a:pt x="684871" y="594458"/>
                </a:lnTo>
                <a:lnTo>
                  <a:pt x="690167" y="586619"/>
                </a:lnTo>
                <a:lnTo>
                  <a:pt x="698007" y="581322"/>
                </a:lnTo>
                <a:lnTo>
                  <a:pt x="707580" y="579377"/>
                </a:lnTo>
                <a:lnTo>
                  <a:pt x="717152" y="581322"/>
                </a:lnTo>
                <a:lnTo>
                  <a:pt x="724992" y="586619"/>
                </a:lnTo>
                <a:lnTo>
                  <a:pt x="730289" y="594458"/>
                </a:lnTo>
                <a:lnTo>
                  <a:pt x="732234" y="604031"/>
                </a:lnTo>
                <a:close/>
              </a:path>
              <a:path w="732790" h="629284">
                <a:moveTo>
                  <a:pt x="732234" y="24654"/>
                </a:moveTo>
                <a:lnTo>
                  <a:pt x="730289" y="34227"/>
                </a:lnTo>
                <a:lnTo>
                  <a:pt x="724992" y="42066"/>
                </a:lnTo>
                <a:lnTo>
                  <a:pt x="717152" y="47363"/>
                </a:lnTo>
                <a:lnTo>
                  <a:pt x="707580" y="49308"/>
                </a:lnTo>
                <a:lnTo>
                  <a:pt x="698007" y="47363"/>
                </a:lnTo>
                <a:lnTo>
                  <a:pt x="690167" y="42066"/>
                </a:lnTo>
                <a:lnTo>
                  <a:pt x="684871" y="34227"/>
                </a:lnTo>
                <a:lnTo>
                  <a:pt x="682925" y="24654"/>
                </a:lnTo>
                <a:lnTo>
                  <a:pt x="684871" y="15081"/>
                </a:lnTo>
                <a:lnTo>
                  <a:pt x="690167" y="7242"/>
                </a:lnTo>
                <a:lnTo>
                  <a:pt x="698007" y="1945"/>
                </a:lnTo>
                <a:lnTo>
                  <a:pt x="707580" y="0"/>
                </a:lnTo>
                <a:lnTo>
                  <a:pt x="717152" y="1945"/>
                </a:lnTo>
                <a:lnTo>
                  <a:pt x="724992" y="7242"/>
                </a:lnTo>
                <a:lnTo>
                  <a:pt x="730289" y="15081"/>
                </a:lnTo>
                <a:lnTo>
                  <a:pt x="732234" y="24654"/>
                </a:lnTo>
                <a:close/>
              </a:path>
            </a:pathLst>
          </a:custGeom>
          <a:solidFill>
            <a:srgbClr val="07070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58031" y="3024502"/>
            <a:ext cx="528320" cy="528320"/>
          </a:xfrm>
          <a:custGeom>
            <a:avLst/>
            <a:gdLst/>
            <a:ahLst/>
            <a:cxnLst/>
            <a:rect l="l" t="t" r="r" b="b"/>
            <a:pathLst>
              <a:path w="528320" h="528320">
                <a:moveTo>
                  <a:pt x="432846" y="528093"/>
                </a:moveTo>
                <a:lnTo>
                  <a:pt x="95249" y="528093"/>
                </a:lnTo>
                <a:lnTo>
                  <a:pt x="58172" y="520604"/>
                </a:lnTo>
                <a:lnTo>
                  <a:pt x="27896" y="500185"/>
                </a:lnTo>
                <a:lnTo>
                  <a:pt x="7484" y="469907"/>
                </a:lnTo>
                <a:lnTo>
                  <a:pt x="0" y="432843"/>
                </a:lnTo>
                <a:lnTo>
                  <a:pt x="0" y="95246"/>
                </a:lnTo>
                <a:lnTo>
                  <a:pt x="7484" y="58170"/>
                </a:lnTo>
                <a:lnTo>
                  <a:pt x="27896" y="27895"/>
                </a:lnTo>
                <a:lnTo>
                  <a:pt x="58172" y="7484"/>
                </a:lnTo>
                <a:lnTo>
                  <a:pt x="95249" y="0"/>
                </a:lnTo>
                <a:lnTo>
                  <a:pt x="432846" y="0"/>
                </a:lnTo>
                <a:lnTo>
                  <a:pt x="469923" y="7484"/>
                </a:lnTo>
                <a:lnTo>
                  <a:pt x="500199" y="27895"/>
                </a:lnTo>
                <a:lnTo>
                  <a:pt x="520611" y="58170"/>
                </a:lnTo>
                <a:lnTo>
                  <a:pt x="528096" y="95246"/>
                </a:lnTo>
                <a:lnTo>
                  <a:pt x="528096" y="432843"/>
                </a:lnTo>
                <a:lnTo>
                  <a:pt x="520611" y="469907"/>
                </a:lnTo>
                <a:lnTo>
                  <a:pt x="500199" y="500185"/>
                </a:lnTo>
                <a:lnTo>
                  <a:pt x="469923" y="520604"/>
                </a:lnTo>
                <a:lnTo>
                  <a:pt x="432846" y="528093"/>
                </a:lnTo>
                <a:close/>
              </a:path>
            </a:pathLst>
          </a:custGeom>
          <a:solidFill>
            <a:srgbClr val="FFC61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39675" y="5538423"/>
            <a:ext cx="3614420" cy="1777364"/>
          </a:xfrm>
          <a:custGeom>
            <a:avLst/>
            <a:gdLst/>
            <a:ahLst/>
            <a:cxnLst/>
            <a:rect l="l" t="t" r="r" b="b"/>
            <a:pathLst>
              <a:path w="3614420" h="1777365">
                <a:moveTo>
                  <a:pt x="3613924" y="1776776"/>
                </a:moveTo>
                <a:lnTo>
                  <a:pt x="0" y="1776776"/>
                </a:lnTo>
                <a:lnTo>
                  <a:pt x="2624299" y="58679"/>
                </a:lnTo>
                <a:lnTo>
                  <a:pt x="2665849" y="35207"/>
                </a:lnTo>
                <a:lnTo>
                  <a:pt x="2709439" y="17603"/>
                </a:lnTo>
                <a:lnTo>
                  <a:pt x="2754487" y="5867"/>
                </a:lnTo>
                <a:lnTo>
                  <a:pt x="2800410" y="0"/>
                </a:lnTo>
                <a:lnTo>
                  <a:pt x="2846623" y="0"/>
                </a:lnTo>
                <a:lnTo>
                  <a:pt x="2892546" y="5867"/>
                </a:lnTo>
                <a:lnTo>
                  <a:pt x="2937594" y="17603"/>
                </a:lnTo>
                <a:lnTo>
                  <a:pt x="2981184" y="35207"/>
                </a:lnTo>
                <a:lnTo>
                  <a:pt x="3022734" y="58679"/>
                </a:lnTo>
                <a:lnTo>
                  <a:pt x="3613924" y="445724"/>
                </a:lnTo>
                <a:lnTo>
                  <a:pt x="3613924" y="1776776"/>
                </a:lnTo>
                <a:close/>
              </a:path>
            </a:pathLst>
          </a:custGeom>
          <a:solidFill>
            <a:srgbClr val="1A0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8629" y="654619"/>
            <a:ext cx="30460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75" dirty="0"/>
              <a:t>Testing</a:t>
            </a:r>
            <a:r>
              <a:rPr sz="4200" spc="-175" dirty="0"/>
              <a:t> </a:t>
            </a:r>
            <a:r>
              <a:rPr sz="4200" spc="-295" dirty="0"/>
              <a:t>Scope</a:t>
            </a:r>
            <a:endParaRPr sz="4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001" y="5884590"/>
            <a:ext cx="85725" cy="857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001" y="6237015"/>
            <a:ext cx="85725" cy="857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6001" y="6589440"/>
            <a:ext cx="85725" cy="85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8187" y="2429466"/>
            <a:ext cx="76200" cy="762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8187" y="3000966"/>
            <a:ext cx="76200" cy="762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54248" y="4413191"/>
            <a:ext cx="73745" cy="7374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54248" y="4689736"/>
            <a:ext cx="73745" cy="7374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03276" y="1711026"/>
            <a:ext cx="7026275" cy="5075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100"/>
              </a:spcBef>
            </a:pPr>
            <a:r>
              <a:rPr sz="2400" b="1" spc="85" dirty="0">
                <a:solidFill>
                  <a:srgbClr val="070707"/>
                </a:solidFill>
                <a:latin typeface="Century Gothic"/>
                <a:cs typeface="Century Gothic"/>
              </a:rPr>
              <a:t>Manual</a:t>
            </a:r>
            <a:r>
              <a:rPr sz="2400" b="1" spc="-140" dirty="0">
                <a:solidFill>
                  <a:srgbClr val="070707"/>
                </a:solidFill>
                <a:latin typeface="Century Gothic"/>
                <a:cs typeface="Century Gothic"/>
              </a:rPr>
              <a:t> </a:t>
            </a:r>
            <a:r>
              <a:rPr sz="2400" b="1" spc="105" dirty="0">
                <a:solidFill>
                  <a:srgbClr val="070707"/>
                </a:solidFill>
                <a:latin typeface="Century Gothic"/>
                <a:cs typeface="Century Gothic"/>
              </a:rPr>
              <a:t>Testing</a:t>
            </a:r>
            <a:r>
              <a:rPr sz="2400" spc="105" dirty="0">
                <a:solidFill>
                  <a:srgbClr val="070707"/>
                </a:solidFill>
                <a:latin typeface="Lucida Sans Unicode"/>
                <a:cs typeface="Lucida Sans Unicode"/>
              </a:rPr>
              <a:t>:</a:t>
            </a:r>
            <a:endParaRPr sz="2400">
              <a:latin typeface="Lucida Sans Unicode"/>
              <a:cs typeface="Lucida Sans Unicode"/>
            </a:endParaRPr>
          </a:p>
          <a:p>
            <a:pPr marL="447040" marR="1691005">
              <a:lnSpc>
                <a:spcPct val="113599"/>
              </a:lnSpc>
              <a:spcBef>
                <a:spcPts val="1580"/>
              </a:spcBef>
            </a:pPr>
            <a:r>
              <a:rPr sz="1650" spc="45" dirty="0">
                <a:solidFill>
                  <a:srgbClr val="1A0C66"/>
                </a:solidFill>
                <a:latin typeface="Lucida Sans Unicode"/>
                <a:cs typeface="Lucida Sans Unicode"/>
              </a:rPr>
              <a:t>Validate</a:t>
            </a:r>
            <a:r>
              <a:rPr sz="1650" spc="-20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50" spc="105" dirty="0">
                <a:solidFill>
                  <a:srgbClr val="1A0C66"/>
                </a:solidFill>
                <a:latin typeface="Lucida Sans Unicode"/>
                <a:cs typeface="Lucida Sans Unicode"/>
              </a:rPr>
              <a:t>each</a:t>
            </a:r>
            <a:r>
              <a:rPr sz="1650" spc="-20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50" dirty="0">
                <a:solidFill>
                  <a:srgbClr val="1A0C66"/>
                </a:solidFill>
                <a:latin typeface="Lucida Sans Unicode"/>
                <a:cs typeface="Lucida Sans Unicode"/>
              </a:rPr>
              <a:t>user</a:t>
            </a:r>
            <a:r>
              <a:rPr sz="1650" spc="-20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50" dirty="0">
                <a:solidFill>
                  <a:srgbClr val="1A0C66"/>
                </a:solidFill>
                <a:latin typeface="Lucida Sans Unicode"/>
                <a:cs typeface="Lucida Sans Unicode"/>
              </a:rPr>
              <a:t>story</a:t>
            </a:r>
            <a:r>
              <a:rPr sz="1650" spc="-20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50" dirty="0">
                <a:solidFill>
                  <a:srgbClr val="1A0C66"/>
                </a:solidFill>
                <a:latin typeface="Lucida Sans Unicode"/>
                <a:cs typeface="Lucida Sans Unicode"/>
              </a:rPr>
              <a:t>through</a:t>
            </a:r>
            <a:r>
              <a:rPr sz="1650" spc="-20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50" dirty="0">
                <a:solidFill>
                  <a:srgbClr val="1A0C66"/>
                </a:solidFill>
                <a:latin typeface="Lucida Sans Unicode"/>
                <a:cs typeface="Lucida Sans Unicode"/>
              </a:rPr>
              <a:t>step-by-</a:t>
            </a:r>
            <a:r>
              <a:rPr sz="1650" spc="-20" dirty="0">
                <a:solidFill>
                  <a:srgbClr val="1A0C66"/>
                </a:solidFill>
                <a:latin typeface="Lucida Sans Unicode"/>
                <a:cs typeface="Lucida Sans Unicode"/>
              </a:rPr>
              <a:t>step </a:t>
            </a:r>
            <a:r>
              <a:rPr sz="1650" dirty="0">
                <a:solidFill>
                  <a:srgbClr val="1A0C66"/>
                </a:solidFill>
                <a:latin typeface="Lucida Sans Unicode"/>
                <a:cs typeface="Lucida Sans Unicode"/>
              </a:rPr>
              <a:t>testing</a:t>
            </a:r>
            <a:r>
              <a:rPr sz="1650" spc="15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50" spc="-40" dirty="0">
                <a:solidFill>
                  <a:srgbClr val="1A0C66"/>
                </a:solidFill>
                <a:latin typeface="Lucida Sans Unicode"/>
                <a:cs typeface="Lucida Sans Unicode"/>
              </a:rPr>
              <a:t>for</a:t>
            </a:r>
            <a:r>
              <a:rPr sz="1650" spc="15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50" dirty="0">
                <a:solidFill>
                  <a:srgbClr val="1A0C66"/>
                </a:solidFill>
                <a:latin typeface="Lucida Sans Unicode"/>
                <a:cs typeface="Lucida Sans Unicode"/>
              </a:rPr>
              <a:t>Orange</a:t>
            </a:r>
            <a:r>
              <a:rPr sz="1650" spc="20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50" spc="-60" dirty="0">
                <a:solidFill>
                  <a:srgbClr val="1A0C66"/>
                </a:solidFill>
                <a:latin typeface="Lucida Sans Unicode"/>
                <a:cs typeface="Lucida Sans Unicode"/>
              </a:rPr>
              <a:t>HRM</a:t>
            </a:r>
            <a:r>
              <a:rPr sz="1650" spc="15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50" spc="-10" dirty="0">
                <a:solidFill>
                  <a:srgbClr val="1A0C66"/>
                </a:solidFill>
                <a:latin typeface="Lucida Sans Unicode"/>
                <a:cs typeface="Lucida Sans Unicode"/>
              </a:rPr>
              <a:t>system</a:t>
            </a:r>
            <a:endParaRPr sz="1650">
              <a:latin typeface="Lucida Sans Unicode"/>
              <a:cs typeface="Lucida Sans Unicode"/>
            </a:endParaRPr>
          </a:p>
          <a:p>
            <a:pPr marL="447040">
              <a:lnSpc>
                <a:spcPct val="100000"/>
              </a:lnSpc>
              <a:spcBef>
                <a:spcPts val="270"/>
              </a:spcBef>
            </a:pPr>
            <a:r>
              <a:rPr sz="1650" dirty="0">
                <a:solidFill>
                  <a:srgbClr val="1A0C66"/>
                </a:solidFill>
                <a:latin typeface="Lucida Sans Unicode"/>
                <a:cs typeface="Lucida Sans Unicode"/>
              </a:rPr>
              <a:t>Validation</a:t>
            </a:r>
            <a:r>
              <a:rPr sz="1650" spc="-35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50" dirty="0">
                <a:solidFill>
                  <a:srgbClr val="1A0C66"/>
                </a:solidFill>
                <a:latin typeface="Lucida Sans Unicode"/>
                <a:cs typeface="Lucida Sans Unicode"/>
              </a:rPr>
              <a:t>of</a:t>
            </a:r>
            <a:r>
              <a:rPr sz="1650" spc="-35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50" spc="-40" dirty="0">
                <a:solidFill>
                  <a:srgbClr val="1A0C66"/>
                </a:solidFill>
                <a:latin typeface="Lucida Sans Unicode"/>
                <a:cs typeface="Lucida Sans Unicode"/>
              </a:rPr>
              <a:t>workflows,</a:t>
            </a:r>
            <a:r>
              <a:rPr sz="1650" spc="-35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50" spc="105" dirty="0">
                <a:solidFill>
                  <a:srgbClr val="1A0C66"/>
                </a:solidFill>
                <a:latin typeface="Lucida Sans Unicode"/>
                <a:cs typeface="Lucida Sans Unicode"/>
              </a:rPr>
              <a:t>data</a:t>
            </a:r>
            <a:r>
              <a:rPr sz="1650" spc="-35" dirty="0">
                <a:solidFill>
                  <a:srgbClr val="1A0C66"/>
                </a:solidFill>
                <a:latin typeface="Lucida Sans Unicode"/>
                <a:cs typeface="Lucida Sans Unicode"/>
              </a:rPr>
              <a:t> input, </a:t>
            </a:r>
            <a:r>
              <a:rPr sz="1650" spc="90" dirty="0">
                <a:solidFill>
                  <a:srgbClr val="1A0C66"/>
                </a:solidFill>
                <a:latin typeface="Lucida Sans Unicode"/>
                <a:cs typeface="Lucida Sans Unicode"/>
              </a:rPr>
              <a:t>and</a:t>
            </a:r>
            <a:r>
              <a:rPr sz="1650" spc="-35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50" spc="-25" dirty="0">
                <a:solidFill>
                  <a:srgbClr val="1A0C66"/>
                </a:solidFill>
                <a:latin typeface="Lucida Sans Unicode"/>
                <a:cs typeface="Lucida Sans Unicode"/>
              </a:rPr>
              <a:t>UI</a:t>
            </a:r>
            <a:endParaRPr sz="16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sz="1650">
              <a:latin typeface="Lucida Sans Unicode"/>
              <a:cs typeface="Lucida Sans Unicode"/>
            </a:endParaRPr>
          </a:p>
          <a:p>
            <a:pPr marL="297815">
              <a:lnSpc>
                <a:spcPct val="100000"/>
              </a:lnSpc>
            </a:pPr>
            <a:r>
              <a:rPr sz="2500" b="1" spc="130" dirty="0">
                <a:solidFill>
                  <a:srgbClr val="070707"/>
                </a:solidFill>
                <a:latin typeface="Century Gothic"/>
                <a:cs typeface="Century Gothic"/>
              </a:rPr>
              <a:t>Automation</a:t>
            </a:r>
            <a:r>
              <a:rPr sz="2500" b="1" spc="-170" dirty="0">
                <a:solidFill>
                  <a:srgbClr val="070707"/>
                </a:solidFill>
                <a:latin typeface="Century Gothic"/>
                <a:cs typeface="Century Gothic"/>
              </a:rPr>
              <a:t> </a:t>
            </a:r>
            <a:r>
              <a:rPr sz="2500" b="1" spc="145" dirty="0">
                <a:solidFill>
                  <a:srgbClr val="070707"/>
                </a:solidFill>
                <a:latin typeface="Century Gothic"/>
                <a:cs typeface="Century Gothic"/>
              </a:rPr>
              <a:t>Testing:</a:t>
            </a:r>
            <a:endParaRPr sz="2500">
              <a:latin typeface="Century Gothic"/>
              <a:cs typeface="Century Gothic"/>
            </a:endParaRPr>
          </a:p>
          <a:p>
            <a:pPr marL="356235" marR="5080">
              <a:lnSpc>
                <a:spcPct val="113399"/>
              </a:lnSpc>
              <a:spcBef>
                <a:spcPts val="1570"/>
              </a:spcBef>
            </a:pPr>
            <a:r>
              <a:rPr sz="1600" spc="50" dirty="0">
                <a:solidFill>
                  <a:srgbClr val="1A0C66"/>
                </a:solidFill>
                <a:latin typeface="Lucida Sans Unicode"/>
                <a:cs typeface="Lucida Sans Unicode"/>
              </a:rPr>
              <a:t>Selected</a:t>
            </a:r>
            <a:r>
              <a:rPr sz="1600" spc="-45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1A0C66"/>
                </a:solidFill>
                <a:latin typeface="Lucida Sans Unicode"/>
                <a:cs typeface="Lucida Sans Unicode"/>
              </a:rPr>
              <a:t>functional</a:t>
            </a:r>
            <a:r>
              <a:rPr sz="1600" spc="-45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1A0C66"/>
                </a:solidFill>
                <a:latin typeface="Lucida Sans Unicode"/>
                <a:cs typeface="Lucida Sans Unicode"/>
              </a:rPr>
              <a:t>test</a:t>
            </a:r>
            <a:r>
              <a:rPr sz="1600" spc="-45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00" spc="85" dirty="0">
                <a:solidFill>
                  <a:srgbClr val="1A0C66"/>
                </a:solidFill>
                <a:latin typeface="Lucida Sans Unicode"/>
                <a:cs typeface="Lucida Sans Unicode"/>
              </a:rPr>
              <a:t>cases</a:t>
            </a:r>
            <a:r>
              <a:rPr sz="1600" spc="-45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00" spc="70" dirty="0">
                <a:solidFill>
                  <a:srgbClr val="1A0C66"/>
                </a:solidFill>
                <a:latin typeface="Lucida Sans Unicode"/>
                <a:cs typeface="Lucida Sans Unicode"/>
              </a:rPr>
              <a:t>automated</a:t>
            </a:r>
            <a:r>
              <a:rPr sz="1600" spc="-45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1A0C66"/>
                </a:solidFill>
                <a:latin typeface="Lucida Sans Unicode"/>
                <a:cs typeface="Lucida Sans Unicode"/>
              </a:rPr>
              <a:t>using</a:t>
            </a:r>
            <a:r>
              <a:rPr sz="1600" spc="-40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00" spc="190" dirty="0">
                <a:solidFill>
                  <a:srgbClr val="1A0C66"/>
                </a:solidFill>
                <a:latin typeface="Lucida Sans Unicode"/>
                <a:cs typeface="Lucida Sans Unicode"/>
              </a:rPr>
              <a:t>Java</a:t>
            </a:r>
            <a:r>
              <a:rPr sz="1600" spc="-45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00" spc="-200" dirty="0">
                <a:solidFill>
                  <a:srgbClr val="1A0C66"/>
                </a:solidFill>
                <a:latin typeface="Lucida Sans Unicode"/>
                <a:cs typeface="Lucida Sans Unicode"/>
              </a:rPr>
              <a:t>+</a:t>
            </a:r>
            <a:r>
              <a:rPr sz="1600" spc="-45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1A0C66"/>
                </a:solidFill>
                <a:latin typeface="Lucida Sans Unicode"/>
                <a:cs typeface="Lucida Sans Unicode"/>
              </a:rPr>
              <a:t>Selenium </a:t>
            </a:r>
            <a:r>
              <a:rPr sz="1600" spc="60" dirty="0">
                <a:solidFill>
                  <a:srgbClr val="1A0C66"/>
                </a:solidFill>
                <a:latin typeface="Lucida Sans Unicode"/>
                <a:cs typeface="Lucida Sans Unicode"/>
              </a:rPr>
              <a:t>Repeated</a:t>
            </a:r>
            <a:r>
              <a:rPr sz="1600" spc="-55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00" dirty="0">
                <a:solidFill>
                  <a:srgbClr val="1A0C66"/>
                </a:solidFill>
                <a:latin typeface="Lucida Sans Unicode"/>
                <a:cs typeface="Lucida Sans Unicode"/>
              </a:rPr>
              <a:t>tests</a:t>
            </a:r>
            <a:r>
              <a:rPr sz="1600" spc="-50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00" spc="-40" dirty="0">
                <a:solidFill>
                  <a:srgbClr val="1A0C66"/>
                </a:solidFill>
                <a:latin typeface="Lucida Sans Unicode"/>
                <a:cs typeface="Lucida Sans Unicode"/>
              </a:rPr>
              <a:t>for</a:t>
            </a:r>
            <a:r>
              <a:rPr sz="1600" spc="-50" dirty="0">
                <a:solidFill>
                  <a:srgbClr val="1A0C66"/>
                </a:solidFill>
                <a:latin typeface="Lucida Sans Unicode"/>
                <a:cs typeface="Lucida Sans Unicode"/>
              </a:rPr>
              <a:t> login, </a:t>
            </a:r>
            <a:r>
              <a:rPr sz="1600" dirty="0">
                <a:solidFill>
                  <a:srgbClr val="1A0C66"/>
                </a:solidFill>
                <a:latin typeface="Lucida Sans Unicode"/>
                <a:cs typeface="Lucida Sans Unicode"/>
              </a:rPr>
              <a:t>form</a:t>
            </a:r>
            <a:r>
              <a:rPr sz="1600" spc="-55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1A0C66"/>
                </a:solidFill>
                <a:latin typeface="Lucida Sans Unicode"/>
                <a:cs typeface="Lucida Sans Unicode"/>
              </a:rPr>
              <a:t>submission,</a:t>
            </a:r>
            <a:r>
              <a:rPr sz="1600" spc="-50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00" spc="85" dirty="0">
                <a:solidFill>
                  <a:srgbClr val="1A0C66"/>
                </a:solidFill>
                <a:latin typeface="Lucida Sans Unicode"/>
                <a:cs typeface="Lucida Sans Unicode"/>
              </a:rPr>
              <a:t>and</a:t>
            </a:r>
            <a:r>
              <a:rPr sz="1600" spc="-50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00" spc="-25" dirty="0">
                <a:solidFill>
                  <a:srgbClr val="1A0C66"/>
                </a:solidFill>
                <a:latin typeface="Lucida Sans Unicode"/>
                <a:cs typeface="Lucida Sans Unicode"/>
              </a:rPr>
              <a:t>role-</a:t>
            </a:r>
            <a:r>
              <a:rPr sz="1600" spc="80" dirty="0">
                <a:solidFill>
                  <a:srgbClr val="1A0C66"/>
                </a:solidFill>
                <a:latin typeface="Lucida Sans Unicode"/>
                <a:cs typeface="Lucida Sans Unicode"/>
              </a:rPr>
              <a:t>based</a:t>
            </a:r>
            <a:r>
              <a:rPr sz="1600" spc="-50" dirty="0">
                <a:solidFill>
                  <a:srgbClr val="1A0C66"/>
                </a:solidFill>
                <a:latin typeface="Lucida Sans Unicode"/>
                <a:cs typeface="Lucida Sans Unicode"/>
              </a:rPr>
              <a:t> </a:t>
            </a:r>
            <a:r>
              <a:rPr sz="1600" spc="-10" dirty="0">
                <a:solidFill>
                  <a:srgbClr val="1A0C66"/>
                </a:solidFill>
                <a:latin typeface="Lucida Sans Unicode"/>
                <a:cs typeface="Lucida Sans Unicode"/>
              </a:rPr>
              <a:t>actions</a:t>
            </a:r>
            <a:endParaRPr sz="16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730"/>
              </a:spcBef>
            </a:pPr>
            <a:endParaRPr sz="1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300" b="1" spc="155" dirty="0">
                <a:solidFill>
                  <a:srgbClr val="070707"/>
                </a:solidFill>
                <a:latin typeface="Century Gothic"/>
                <a:cs typeface="Century Gothic"/>
              </a:rPr>
              <a:t>Total</a:t>
            </a:r>
            <a:r>
              <a:rPr sz="2300" b="1" spc="-155" dirty="0">
                <a:solidFill>
                  <a:srgbClr val="070707"/>
                </a:solidFill>
                <a:latin typeface="Century Gothic"/>
                <a:cs typeface="Century Gothic"/>
              </a:rPr>
              <a:t> </a:t>
            </a:r>
            <a:r>
              <a:rPr sz="2300" b="1" spc="210" dirty="0">
                <a:solidFill>
                  <a:srgbClr val="070707"/>
                </a:solidFill>
                <a:latin typeface="Century Gothic"/>
                <a:cs typeface="Century Gothic"/>
              </a:rPr>
              <a:t>Test</a:t>
            </a:r>
            <a:r>
              <a:rPr sz="2300" b="1" spc="-150" dirty="0">
                <a:solidFill>
                  <a:srgbClr val="070707"/>
                </a:solidFill>
                <a:latin typeface="Century Gothic"/>
                <a:cs typeface="Century Gothic"/>
              </a:rPr>
              <a:t> </a:t>
            </a:r>
            <a:r>
              <a:rPr sz="2300" b="1" spc="70" dirty="0">
                <a:solidFill>
                  <a:srgbClr val="070707"/>
                </a:solidFill>
                <a:latin typeface="Century Gothic"/>
                <a:cs typeface="Century Gothic"/>
              </a:rPr>
              <a:t>Cases:</a:t>
            </a:r>
            <a:endParaRPr sz="2300">
              <a:latin typeface="Century Gothic"/>
              <a:cs typeface="Century Gothic"/>
            </a:endParaRPr>
          </a:p>
          <a:p>
            <a:pPr marL="446405">
              <a:lnSpc>
                <a:spcPct val="100000"/>
              </a:lnSpc>
              <a:spcBef>
                <a:spcPts val="390"/>
              </a:spcBef>
            </a:pPr>
            <a:r>
              <a:rPr sz="2000" b="1" spc="70" dirty="0">
                <a:solidFill>
                  <a:srgbClr val="070707"/>
                </a:solidFill>
                <a:latin typeface="Century Gothic"/>
                <a:cs typeface="Century Gothic"/>
              </a:rPr>
              <a:t>Manual:</a:t>
            </a:r>
            <a:r>
              <a:rPr sz="2000" b="1" spc="-135" dirty="0">
                <a:solidFill>
                  <a:srgbClr val="070707"/>
                </a:solidFill>
                <a:latin typeface="Century Gothic"/>
                <a:cs typeface="Century Gothic"/>
              </a:rPr>
              <a:t> </a:t>
            </a:r>
            <a:r>
              <a:rPr sz="2000" b="1" spc="105" dirty="0">
                <a:solidFill>
                  <a:srgbClr val="070707"/>
                </a:solidFill>
                <a:latin typeface="Century Gothic"/>
                <a:cs typeface="Century Gothic"/>
              </a:rPr>
              <a:t>53</a:t>
            </a:r>
            <a:endParaRPr sz="2000">
              <a:latin typeface="Century Gothic"/>
              <a:cs typeface="Century Gothic"/>
            </a:endParaRPr>
          </a:p>
          <a:p>
            <a:pPr marL="446405" marR="4777740">
              <a:lnSpc>
                <a:spcPct val="115599"/>
              </a:lnSpc>
            </a:pPr>
            <a:r>
              <a:rPr sz="2000" b="1" spc="80" dirty="0">
                <a:solidFill>
                  <a:srgbClr val="070707"/>
                </a:solidFill>
                <a:latin typeface="Century Gothic"/>
                <a:cs typeface="Century Gothic"/>
              </a:rPr>
              <a:t>Automated:</a:t>
            </a:r>
            <a:r>
              <a:rPr sz="2000" b="1" spc="-114" dirty="0">
                <a:solidFill>
                  <a:srgbClr val="070707"/>
                </a:solidFill>
                <a:latin typeface="Century Gothic"/>
                <a:cs typeface="Century Gothic"/>
              </a:rPr>
              <a:t> </a:t>
            </a:r>
            <a:r>
              <a:rPr sz="2000" b="1" spc="85" dirty="0">
                <a:solidFill>
                  <a:srgbClr val="070707"/>
                </a:solidFill>
                <a:latin typeface="Century Gothic"/>
                <a:cs typeface="Century Gothic"/>
              </a:rPr>
              <a:t>6 </a:t>
            </a:r>
            <a:r>
              <a:rPr sz="2000" b="1" spc="-10" dirty="0">
                <a:solidFill>
                  <a:srgbClr val="070707"/>
                </a:solidFill>
                <a:latin typeface="Century Gothic"/>
                <a:cs typeface="Century Gothic"/>
              </a:rPr>
              <a:t>Bugs:11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289828" y="6269333"/>
            <a:ext cx="732790" cy="629285"/>
          </a:xfrm>
          <a:custGeom>
            <a:avLst/>
            <a:gdLst/>
            <a:ahLst/>
            <a:cxnLst/>
            <a:rect l="l" t="t" r="r" b="b"/>
            <a:pathLst>
              <a:path w="732790" h="629284">
                <a:moveTo>
                  <a:pt x="276868" y="217697"/>
                </a:moveTo>
                <a:lnTo>
                  <a:pt x="274923" y="227270"/>
                </a:lnTo>
                <a:lnTo>
                  <a:pt x="269626" y="235110"/>
                </a:lnTo>
                <a:lnTo>
                  <a:pt x="261786" y="240406"/>
                </a:lnTo>
                <a:lnTo>
                  <a:pt x="252214" y="242352"/>
                </a:lnTo>
                <a:lnTo>
                  <a:pt x="242641" y="240441"/>
                </a:lnTo>
                <a:lnTo>
                  <a:pt x="234801" y="235202"/>
                </a:lnTo>
                <a:lnTo>
                  <a:pt x="229505" y="227374"/>
                </a:lnTo>
                <a:lnTo>
                  <a:pt x="227559" y="217697"/>
                </a:lnTo>
                <a:lnTo>
                  <a:pt x="229505" y="208125"/>
                </a:lnTo>
                <a:lnTo>
                  <a:pt x="234801" y="200285"/>
                </a:lnTo>
                <a:lnTo>
                  <a:pt x="242641" y="194989"/>
                </a:lnTo>
                <a:lnTo>
                  <a:pt x="252214" y="193043"/>
                </a:lnTo>
                <a:lnTo>
                  <a:pt x="261786" y="194989"/>
                </a:lnTo>
                <a:lnTo>
                  <a:pt x="269626" y="200285"/>
                </a:lnTo>
                <a:lnTo>
                  <a:pt x="274923" y="208125"/>
                </a:lnTo>
                <a:lnTo>
                  <a:pt x="276868" y="217697"/>
                </a:lnTo>
                <a:close/>
              </a:path>
              <a:path w="732790" h="629284">
                <a:moveTo>
                  <a:pt x="276868" y="410988"/>
                </a:moveTo>
                <a:lnTo>
                  <a:pt x="274923" y="420560"/>
                </a:lnTo>
                <a:lnTo>
                  <a:pt x="269626" y="428400"/>
                </a:lnTo>
                <a:lnTo>
                  <a:pt x="261786" y="433697"/>
                </a:lnTo>
                <a:lnTo>
                  <a:pt x="252214" y="435642"/>
                </a:lnTo>
                <a:lnTo>
                  <a:pt x="242641" y="433697"/>
                </a:lnTo>
                <a:lnTo>
                  <a:pt x="234801" y="428400"/>
                </a:lnTo>
                <a:lnTo>
                  <a:pt x="229505" y="420560"/>
                </a:lnTo>
                <a:lnTo>
                  <a:pt x="227559" y="410988"/>
                </a:lnTo>
                <a:lnTo>
                  <a:pt x="229505" y="401415"/>
                </a:lnTo>
                <a:lnTo>
                  <a:pt x="234801" y="393576"/>
                </a:lnTo>
                <a:lnTo>
                  <a:pt x="242641" y="388279"/>
                </a:lnTo>
                <a:lnTo>
                  <a:pt x="252214" y="386333"/>
                </a:lnTo>
                <a:lnTo>
                  <a:pt x="261786" y="388279"/>
                </a:lnTo>
                <a:lnTo>
                  <a:pt x="269626" y="393576"/>
                </a:lnTo>
                <a:lnTo>
                  <a:pt x="274923" y="401415"/>
                </a:lnTo>
                <a:lnTo>
                  <a:pt x="276868" y="410988"/>
                </a:lnTo>
                <a:close/>
              </a:path>
              <a:path w="732790" h="629284">
                <a:moveTo>
                  <a:pt x="276868" y="604031"/>
                </a:moveTo>
                <a:lnTo>
                  <a:pt x="274923" y="613604"/>
                </a:lnTo>
                <a:lnTo>
                  <a:pt x="269626" y="621443"/>
                </a:lnTo>
                <a:lnTo>
                  <a:pt x="261786" y="626740"/>
                </a:lnTo>
                <a:lnTo>
                  <a:pt x="252214" y="628686"/>
                </a:lnTo>
                <a:lnTo>
                  <a:pt x="242641" y="626740"/>
                </a:lnTo>
                <a:lnTo>
                  <a:pt x="234801" y="621443"/>
                </a:lnTo>
                <a:lnTo>
                  <a:pt x="229505" y="613604"/>
                </a:lnTo>
                <a:lnTo>
                  <a:pt x="227559" y="604031"/>
                </a:lnTo>
                <a:lnTo>
                  <a:pt x="229505" y="594458"/>
                </a:lnTo>
                <a:lnTo>
                  <a:pt x="234801" y="586619"/>
                </a:lnTo>
                <a:lnTo>
                  <a:pt x="242641" y="581322"/>
                </a:lnTo>
                <a:lnTo>
                  <a:pt x="252214" y="579377"/>
                </a:lnTo>
                <a:lnTo>
                  <a:pt x="261786" y="581322"/>
                </a:lnTo>
                <a:lnTo>
                  <a:pt x="269626" y="586619"/>
                </a:lnTo>
                <a:lnTo>
                  <a:pt x="274923" y="594458"/>
                </a:lnTo>
                <a:lnTo>
                  <a:pt x="276868" y="604031"/>
                </a:lnTo>
                <a:close/>
              </a:path>
              <a:path w="732790" h="629284">
                <a:moveTo>
                  <a:pt x="276868" y="24654"/>
                </a:moveTo>
                <a:lnTo>
                  <a:pt x="274923" y="34227"/>
                </a:lnTo>
                <a:lnTo>
                  <a:pt x="269626" y="42066"/>
                </a:lnTo>
                <a:lnTo>
                  <a:pt x="261786" y="47363"/>
                </a:lnTo>
                <a:lnTo>
                  <a:pt x="252214" y="49308"/>
                </a:lnTo>
                <a:lnTo>
                  <a:pt x="242641" y="47363"/>
                </a:lnTo>
                <a:lnTo>
                  <a:pt x="234801" y="42066"/>
                </a:lnTo>
                <a:lnTo>
                  <a:pt x="229505" y="34227"/>
                </a:lnTo>
                <a:lnTo>
                  <a:pt x="227559" y="24654"/>
                </a:lnTo>
                <a:lnTo>
                  <a:pt x="229505" y="15081"/>
                </a:lnTo>
                <a:lnTo>
                  <a:pt x="234801" y="7242"/>
                </a:lnTo>
                <a:lnTo>
                  <a:pt x="242641" y="1945"/>
                </a:lnTo>
                <a:lnTo>
                  <a:pt x="252214" y="0"/>
                </a:lnTo>
                <a:lnTo>
                  <a:pt x="261786" y="1945"/>
                </a:lnTo>
                <a:lnTo>
                  <a:pt x="269626" y="7242"/>
                </a:lnTo>
                <a:lnTo>
                  <a:pt x="274923" y="15081"/>
                </a:lnTo>
                <a:lnTo>
                  <a:pt x="276868" y="24654"/>
                </a:lnTo>
                <a:close/>
              </a:path>
              <a:path w="732790" h="629284">
                <a:moveTo>
                  <a:pt x="504674" y="217697"/>
                </a:moveTo>
                <a:lnTo>
                  <a:pt x="502729" y="227270"/>
                </a:lnTo>
                <a:lnTo>
                  <a:pt x="497432" y="235110"/>
                </a:lnTo>
                <a:lnTo>
                  <a:pt x="489593" y="240406"/>
                </a:lnTo>
                <a:lnTo>
                  <a:pt x="480020" y="242352"/>
                </a:lnTo>
                <a:lnTo>
                  <a:pt x="470447" y="240441"/>
                </a:lnTo>
                <a:lnTo>
                  <a:pt x="462608" y="235202"/>
                </a:lnTo>
                <a:lnTo>
                  <a:pt x="457311" y="227374"/>
                </a:lnTo>
                <a:lnTo>
                  <a:pt x="455365" y="217697"/>
                </a:lnTo>
                <a:lnTo>
                  <a:pt x="457311" y="208125"/>
                </a:lnTo>
                <a:lnTo>
                  <a:pt x="462608" y="200285"/>
                </a:lnTo>
                <a:lnTo>
                  <a:pt x="470447" y="194989"/>
                </a:lnTo>
                <a:lnTo>
                  <a:pt x="480020" y="193043"/>
                </a:lnTo>
                <a:lnTo>
                  <a:pt x="489593" y="194989"/>
                </a:lnTo>
                <a:lnTo>
                  <a:pt x="497432" y="200285"/>
                </a:lnTo>
                <a:lnTo>
                  <a:pt x="502729" y="208125"/>
                </a:lnTo>
                <a:lnTo>
                  <a:pt x="504674" y="217697"/>
                </a:lnTo>
                <a:close/>
              </a:path>
              <a:path w="732790" h="629284">
                <a:moveTo>
                  <a:pt x="504674" y="410988"/>
                </a:moveTo>
                <a:lnTo>
                  <a:pt x="502729" y="420560"/>
                </a:lnTo>
                <a:lnTo>
                  <a:pt x="497432" y="428400"/>
                </a:lnTo>
                <a:lnTo>
                  <a:pt x="489593" y="433697"/>
                </a:lnTo>
                <a:lnTo>
                  <a:pt x="480020" y="435642"/>
                </a:lnTo>
                <a:lnTo>
                  <a:pt x="470447" y="433697"/>
                </a:lnTo>
                <a:lnTo>
                  <a:pt x="462608" y="428400"/>
                </a:lnTo>
                <a:lnTo>
                  <a:pt x="457311" y="420560"/>
                </a:lnTo>
                <a:lnTo>
                  <a:pt x="455365" y="410988"/>
                </a:lnTo>
                <a:lnTo>
                  <a:pt x="457311" y="401415"/>
                </a:lnTo>
                <a:lnTo>
                  <a:pt x="462608" y="393576"/>
                </a:lnTo>
                <a:lnTo>
                  <a:pt x="470447" y="388279"/>
                </a:lnTo>
                <a:lnTo>
                  <a:pt x="480020" y="386333"/>
                </a:lnTo>
                <a:lnTo>
                  <a:pt x="489593" y="388279"/>
                </a:lnTo>
                <a:lnTo>
                  <a:pt x="497432" y="393576"/>
                </a:lnTo>
                <a:lnTo>
                  <a:pt x="502729" y="401415"/>
                </a:lnTo>
                <a:lnTo>
                  <a:pt x="504674" y="410988"/>
                </a:lnTo>
                <a:close/>
              </a:path>
              <a:path w="732790" h="629284">
                <a:moveTo>
                  <a:pt x="504674" y="604031"/>
                </a:moveTo>
                <a:lnTo>
                  <a:pt x="502729" y="613604"/>
                </a:lnTo>
                <a:lnTo>
                  <a:pt x="497432" y="621443"/>
                </a:lnTo>
                <a:lnTo>
                  <a:pt x="489593" y="626740"/>
                </a:lnTo>
                <a:lnTo>
                  <a:pt x="480020" y="628686"/>
                </a:lnTo>
                <a:lnTo>
                  <a:pt x="470447" y="626740"/>
                </a:lnTo>
                <a:lnTo>
                  <a:pt x="462608" y="621443"/>
                </a:lnTo>
                <a:lnTo>
                  <a:pt x="457311" y="613604"/>
                </a:lnTo>
                <a:lnTo>
                  <a:pt x="455365" y="604031"/>
                </a:lnTo>
                <a:lnTo>
                  <a:pt x="457311" y="594458"/>
                </a:lnTo>
                <a:lnTo>
                  <a:pt x="462608" y="586619"/>
                </a:lnTo>
                <a:lnTo>
                  <a:pt x="470447" y="581322"/>
                </a:lnTo>
                <a:lnTo>
                  <a:pt x="480020" y="579377"/>
                </a:lnTo>
                <a:lnTo>
                  <a:pt x="489593" y="581322"/>
                </a:lnTo>
                <a:lnTo>
                  <a:pt x="497432" y="586619"/>
                </a:lnTo>
                <a:lnTo>
                  <a:pt x="502729" y="594458"/>
                </a:lnTo>
                <a:lnTo>
                  <a:pt x="504674" y="604031"/>
                </a:lnTo>
                <a:close/>
              </a:path>
              <a:path w="732790" h="629284">
                <a:moveTo>
                  <a:pt x="504674" y="24654"/>
                </a:moveTo>
                <a:lnTo>
                  <a:pt x="502729" y="34227"/>
                </a:lnTo>
                <a:lnTo>
                  <a:pt x="497432" y="42066"/>
                </a:lnTo>
                <a:lnTo>
                  <a:pt x="489593" y="47363"/>
                </a:lnTo>
                <a:lnTo>
                  <a:pt x="480020" y="49308"/>
                </a:lnTo>
                <a:lnTo>
                  <a:pt x="470447" y="47363"/>
                </a:lnTo>
                <a:lnTo>
                  <a:pt x="462608" y="42066"/>
                </a:lnTo>
                <a:lnTo>
                  <a:pt x="457311" y="34227"/>
                </a:lnTo>
                <a:lnTo>
                  <a:pt x="455365" y="24654"/>
                </a:lnTo>
                <a:lnTo>
                  <a:pt x="457311" y="15081"/>
                </a:lnTo>
                <a:lnTo>
                  <a:pt x="462608" y="7242"/>
                </a:lnTo>
                <a:lnTo>
                  <a:pt x="470447" y="1945"/>
                </a:lnTo>
                <a:lnTo>
                  <a:pt x="480020" y="0"/>
                </a:lnTo>
                <a:lnTo>
                  <a:pt x="489593" y="1945"/>
                </a:lnTo>
                <a:lnTo>
                  <a:pt x="497432" y="7242"/>
                </a:lnTo>
                <a:lnTo>
                  <a:pt x="502729" y="15081"/>
                </a:lnTo>
                <a:lnTo>
                  <a:pt x="504674" y="24654"/>
                </a:lnTo>
                <a:close/>
              </a:path>
              <a:path w="732790" h="629284">
                <a:moveTo>
                  <a:pt x="49308" y="217697"/>
                </a:moveTo>
                <a:lnTo>
                  <a:pt x="47363" y="227270"/>
                </a:lnTo>
                <a:lnTo>
                  <a:pt x="42066" y="235110"/>
                </a:lnTo>
                <a:lnTo>
                  <a:pt x="34227" y="240406"/>
                </a:lnTo>
                <a:lnTo>
                  <a:pt x="24654" y="242352"/>
                </a:lnTo>
                <a:lnTo>
                  <a:pt x="15081" y="240441"/>
                </a:lnTo>
                <a:lnTo>
                  <a:pt x="7242" y="235202"/>
                </a:lnTo>
                <a:lnTo>
                  <a:pt x="1945" y="227374"/>
                </a:lnTo>
                <a:lnTo>
                  <a:pt x="0" y="217697"/>
                </a:lnTo>
                <a:lnTo>
                  <a:pt x="1945" y="208125"/>
                </a:lnTo>
                <a:lnTo>
                  <a:pt x="7242" y="200285"/>
                </a:lnTo>
                <a:lnTo>
                  <a:pt x="15081" y="194989"/>
                </a:lnTo>
                <a:lnTo>
                  <a:pt x="24654" y="193043"/>
                </a:lnTo>
                <a:lnTo>
                  <a:pt x="34227" y="194989"/>
                </a:lnTo>
                <a:lnTo>
                  <a:pt x="42066" y="200285"/>
                </a:lnTo>
                <a:lnTo>
                  <a:pt x="47363" y="208125"/>
                </a:lnTo>
                <a:lnTo>
                  <a:pt x="49308" y="217697"/>
                </a:lnTo>
                <a:close/>
              </a:path>
              <a:path w="732790" h="629284">
                <a:moveTo>
                  <a:pt x="49308" y="410988"/>
                </a:moveTo>
                <a:lnTo>
                  <a:pt x="47363" y="420560"/>
                </a:lnTo>
                <a:lnTo>
                  <a:pt x="42066" y="428400"/>
                </a:lnTo>
                <a:lnTo>
                  <a:pt x="34227" y="433697"/>
                </a:lnTo>
                <a:lnTo>
                  <a:pt x="24654" y="435642"/>
                </a:lnTo>
                <a:lnTo>
                  <a:pt x="15081" y="433697"/>
                </a:lnTo>
                <a:lnTo>
                  <a:pt x="7242" y="428400"/>
                </a:lnTo>
                <a:lnTo>
                  <a:pt x="1945" y="420560"/>
                </a:lnTo>
                <a:lnTo>
                  <a:pt x="0" y="410988"/>
                </a:lnTo>
                <a:lnTo>
                  <a:pt x="1945" y="401415"/>
                </a:lnTo>
                <a:lnTo>
                  <a:pt x="7242" y="393576"/>
                </a:lnTo>
                <a:lnTo>
                  <a:pt x="15081" y="388279"/>
                </a:lnTo>
                <a:lnTo>
                  <a:pt x="24654" y="386333"/>
                </a:lnTo>
                <a:lnTo>
                  <a:pt x="34227" y="388279"/>
                </a:lnTo>
                <a:lnTo>
                  <a:pt x="42066" y="393576"/>
                </a:lnTo>
                <a:lnTo>
                  <a:pt x="47363" y="401415"/>
                </a:lnTo>
                <a:lnTo>
                  <a:pt x="49308" y="410988"/>
                </a:lnTo>
                <a:close/>
              </a:path>
              <a:path w="732790" h="629284">
                <a:moveTo>
                  <a:pt x="49308" y="604031"/>
                </a:moveTo>
                <a:lnTo>
                  <a:pt x="47363" y="613604"/>
                </a:lnTo>
                <a:lnTo>
                  <a:pt x="42066" y="621443"/>
                </a:lnTo>
                <a:lnTo>
                  <a:pt x="34227" y="626740"/>
                </a:lnTo>
                <a:lnTo>
                  <a:pt x="24654" y="628686"/>
                </a:lnTo>
                <a:lnTo>
                  <a:pt x="15081" y="626740"/>
                </a:lnTo>
                <a:lnTo>
                  <a:pt x="7242" y="621443"/>
                </a:lnTo>
                <a:lnTo>
                  <a:pt x="1945" y="613604"/>
                </a:lnTo>
                <a:lnTo>
                  <a:pt x="0" y="604031"/>
                </a:lnTo>
                <a:lnTo>
                  <a:pt x="1945" y="594458"/>
                </a:lnTo>
                <a:lnTo>
                  <a:pt x="7242" y="586619"/>
                </a:lnTo>
                <a:lnTo>
                  <a:pt x="15081" y="581322"/>
                </a:lnTo>
                <a:lnTo>
                  <a:pt x="24654" y="579377"/>
                </a:lnTo>
                <a:lnTo>
                  <a:pt x="34227" y="581322"/>
                </a:lnTo>
                <a:lnTo>
                  <a:pt x="42066" y="586619"/>
                </a:lnTo>
                <a:lnTo>
                  <a:pt x="47363" y="594458"/>
                </a:lnTo>
                <a:lnTo>
                  <a:pt x="49308" y="604031"/>
                </a:lnTo>
                <a:close/>
              </a:path>
              <a:path w="732790" h="629284">
                <a:moveTo>
                  <a:pt x="49308" y="24654"/>
                </a:moveTo>
                <a:lnTo>
                  <a:pt x="47363" y="34227"/>
                </a:lnTo>
                <a:lnTo>
                  <a:pt x="42066" y="42066"/>
                </a:lnTo>
                <a:lnTo>
                  <a:pt x="34227" y="47363"/>
                </a:lnTo>
                <a:lnTo>
                  <a:pt x="24654" y="49308"/>
                </a:lnTo>
                <a:lnTo>
                  <a:pt x="15081" y="47363"/>
                </a:lnTo>
                <a:lnTo>
                  <a:pt x="7242" y="42066"/>
                </a:lnTo>
                <a:lnTo>
                  <a:pt x="1945" y="34227"/>
                </a:lnTo>
                <a:lnTo>
                  <a:pt x="0" y="24654"/>
                </a:lnTo>
                <a:lnTo>
                  <a:pt x="1945" y="15081"/>
                </a:lnTo>
                <a:lnTo>
                  <a:pt x="7242" y="7242"/>
                </a:lnTo>
                <a:lnTo>
                  <a:pt x="15081" y="1945"/>
                </a:lnTo>
                <a:lnTo>
                  <a:pt x="24654" y="0"/>
                </a:lnTo>
                <a:lnTo>
                  <a:pt x="34227" y="1945"/>
                </a:lnTo>
                <a:lnTo>
                  <a:pt x="42066" y="7242"/>
                </a:lnTo>
                <a:lnTo>
                  <a:pt x="47363" y="15081"/>
                </a:lnTo>
                <a:lnTo>
                  <a:pt x="49308" y="24654"/>
                </a:lnTo>
                <a:close/>
              </a:path>
              <a:path w="732790" h="629284">
                <a:moveTo>
                  <a:pt x="732234" y="217697"/>
                </a:moveTo>
                <a:lnTo>
                  <a:pt x="730289" y="227270"/>
                </a:lnTo>
                <a:lnTo>
                  <a:pt x="724992" y="235110"/>
                </a:lnTo>
                <a:lnTo>
                  <a:pt x="717152" y="240406"/>
                </a:lnTo>
                <a:lnTo>
                  <a:pt x="707580" y="242352"/>
                </a:lnTo>
                <a:lnTo>
                  <a:pt x="698007" y="240441"/>
                </a:lnTo>
                <a:lnTo>
                  <a:pt x="690167" y="235202"/>
                </a:lnTo>
                <a:lnTo>
                  <a:pt x="684871" y="227374"/>
                </a:lnTo>
                <a:lnTo>
                  <a:pt x="682925" y="217697"/>
                </a:lnTo>
                <a:lnTo>
                  <a:pt x="684871" y="208125"/>
                </a:lnTo>
                <a:lnTo>
                  <a:pt x="690167" y="200285"/>
                </a:lnTo>
                <a:lnTo>
                  <a:pt x="698007" y="194989"/>
                </a:lnTo>
                <a:lnTo>
                  <a:pt x="707580" y="193043"/>
                </a:lnTo>
                <a:lnTo>
                  <a:pt x="717152" y="194989"/>
                </a:lnTo>
                <a:lnTo>
                  <a:pt x="724992" y="200285"/>
                </a:lnTo>
                <a:lnTo>
                  <a:pt x="730289" y="208125"/>
                </a:lnTo>
                <a:lnTo>
                  <a:pt x="732234" y="217697"/>
                </a:lnTo>
                <a:close/>
              </a:path>
              <a:path w="732790" h="629284">
                <a:moveTo>
                  <a:pt x="732234" y="410988"/>
                </a:moveTo>
                <a:lnTo>
                  <a:pt x="730289" y="420560"/>
                </a:lnTo>
                <a:lnTo>
                  <a:pt x="724992" y="428400"/>
                </a:lnTo>
                <a:lnTo>
                  <a:pt x="717152" y="433697"/>
                </a:lnTo>
                <a:lnTo>
                  <a:pt x="707580" y="435642"/>
                </a:lnTo>
                <a:lnTo>
                  <a:pt x="698007" y="433697"/>
                </a:lnTo>
                <a:lnTo>
                  <a:pt x="690167" y="428400"/>
                </a:lnTo>
                <a:lnTo>
                  <a:pt x="684871" y="420560"/>
                </a:lnTo>
                <a:lnTo>
                  <a:pt x="682925" y="410988"/>
                </a:lnTo>
                <a:lnTo>
                  <a:pt x="684871" y="401415"/>
                </a:lnTo>
                <a:lnTo>
                  <a:pt x="690167" y="393576"/>
                </a:lnTo>
                <a:lnTo>
                  <a:pt x="698007" y="388279"/>
                </a:lnTo>
                <a:lnTo>
                  <a:pt x="707580" y="386333"/>
                </a:lnTo>
                <a:lnTo>
                  <a:pt x="717152" y="388279"/>
                </a:lnTo>
                <a:lnTo>
                  <a:pt x="724992" y="393576"/>
                </a:lnTo>
                <a:lnTo>
                  <a:pt x="730289" y="401415"/>
                </a:lnTo>
                <a:lnTo>
                  <a:pt x="732234" y="410988"/>
                </a:lnTo>
                <a:close/>
              </a:path>
              <a:path w="732790" h="629284">
                <a:moveTo>
                  <a:pt x="732234" y="604031"/>
                </a:moveTo>
                <a:lnTo>
                  <a:pt x="730289" y="613604"/>
                </a:lnTo>
                <a:lnTo>
                  <a:pt x="724992" y="621443"/>
                </a:lnTo>
                <a:lnTo>
                  <a:pt x="717152" y="626740"/>
                </a:lnTo>
                <a:lnTo>
                  <a:pt x="707580" y="628686"/>
                </a:lnTo>
                <a:lnTo>
                  <a:pt x="698007" y="626740"/>
                </a:lnTo>
                <a:lnTo>
                  <a:pt x="690167" y="621443"/>
                </a:lnTo>
                <a:lnTo>
                  <a:pt x="684871" y="613604"/>
                </a:lnTo>
                <a:lnTo>
                  <a:pt x="682925" y="604031"/>
                </a:lnTo>
                <a:lnTo>
                  <a:pt x="684871" y="594458"/>
                </a:lnTo>
                <a:lnTo>
                  <a:pt x="690167" y="586619"/>
                </a:lnTo>
                <a:lnTo>
                  <a:pt x="698007" y="581322"/>
                </a:lnTo>
                <a:lnTo>
                  <a:pt x="707580" y="579377"/>
                </a:lnTo>
                <a:lnTo>
                  <a:pt x="717152" y="581322"/>
                </a:lnTo>
                <a:lnTo>
                  <a:pt x="724992" y="586619"/>
                </a:lnTo>
                <a:lnTo>
                  <a:pt x="730289" y="594458"/>
                </a:lnTo>
                <a:lnTo>
                  <a:pt x="732234" y="604031"/>
                </a:lnTo>
                <a:close/>
              </a:path>
              <a:path w="732790" h="629284">
                <a:moveTo>
                  <a:pt x="732234" y="24654"/>
                </a:moveTo>
                <a:lnTo>
                  <a:pt x="730289" y="34227"/>
                </a:lnTo>
                <a:lnTo>
                  <a:pt x="724992" y="42066"/>
                </a:lnTo>
                <a:lnTo>
                  <a:pt x="717152" y="47363"/>
                </a:lnTo>
                <a:lnTo>
                  <a:pt x="707580" y="49308"/>
                </a:lnTo>
                <a:lnTo>
                  <a:pt x="698007" y="47363"/>
                </a:lnTo>
                <a:lnTo>
                  <a:pt x="690167" y="42066"/>
                </a:lnTo>
                <a:lnTo>
                  <a:pt x="684871" y="34227"/>
                </a:lnTo>
                <a:lnTo>
                  <a:pt x="682925" y="24654"/>
                </a:lnTo>
                <a:lnTo>
                  <a:pt x="684871" y="15081"/>
                </a:lnTo>
                <a:lnTo>
                  <a:pt x="690167" y="7242"/>
                </a:lnTo>
                <a:lnTo>
                  <a:pt x="698007" y="1945"/>
                </a:lnTo>
                <a:lnTo>
                  <a:pt x="707580" y="0"/>
                </a:lnTo>
                <a:lnTo>
                  <a:pt x="717152" y="1945"/>
                </a:lnTo>
                <a:lnTo>
                  <a:pt x="724992" y="7242"/>
                </a:lnTo>
                <a:lnTo>
                  <a:pt x="730289" y="15081"/>
                </a:lnTo>
                <a:lnTo>
                  <a:pt x="732234" y="24654"/>
                </a:lnTo>
                <a:close/>
              </a:path>
            </a:pathLst>
          </a:custGeom>
          <a:solidFill>
            <a:srgbClr val="FFC6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8763" y="1604927"/>
            <a:ext cx="489584" cy="656590"/>
          </a:xfrm>
          <a:custGeom>
            <a:avLst/>
            <a:gdLst/>
            <a:ahLst/>
            <a:cxnLst/>
            <a:rect l="l" t="t" r="r" b="b"/>
            <a:pathLst>
              <a:path w="489584" h="656589">
                <a:moveTo>
                  <a:pt x="0" y="535954"/>
                </a:moveTo>
                <a:lnTo>
                  <a:pt x="0" y="120511"/>
                </a:lnTo>
                <a:lnTo>
                  <a:pt x="4630" y="87358"/>
                </a:lnTo>
                <a:lnTo>
                  <a:pt x="38704" y="31844"/>
                </a:lnTo>
                <a:lnTo>
                  <a:pt x="97826" y="1826"/>
                </a:lnTo>
                <a:lnTo>
                  <a:pt x="130649" y="0"/>
                </a:lnTo>
                <a:lnTo>
                  <a:pt x="162751" y="7074"/>
                </a:lnTo>
                <a:lnTo>
                  <a:pt x="417755" y="187720"/>
                </a:lnTo>
                <a:lnTo>
                  <a:pt x="447819" y="215691"/>
                </a:lnTo>
                <a:lnTo>
                  <a:pt x="470242" y="249439"/>
                </a:lnTo>
                <a:lnTo>
                  <a:pt x="484258" y="287456"/>
                </a:lnTo>
                <a:lnTo>
                  <a:pt x="489100" y="328232"/>
                </a:lnTo>
                <a:lnTo>
                  <a:pt x="484258" y="369009"/>
                </a:lnTo>
                <a:lnTo>
                  <a:pt x="470242" y="407026"/>
                </a:lnTo>
                <a:lnTo>
                  <a:pt x="447819" y="440774"/>
                </a:lnTo>
                <a:lnTo>
                  <a:pt x="417755" y="468745"/>
                </a:lnTo>
                <a:lnTo>
                  <a:pt x="192249" y="633566"/>
                </a:lnTo>
                <a:lnTo>
                  <a:pt x="130649" y="656464"/>
                </a:lnTo>
                <a:lnTo>
                  <a:pt x="97826" y="654638"/>
                </a:lnTo>
                <a:lnTo>
                  <a:pt x="38704" y="624621"/>
                </a:lnTo>
                <a:lnTo>
                  <a:pt x="4630" y="569106"/>
                </a:lnTo>
                <a:lnTo>
                  <a:pt x="0" y="535954"/>
                </a:lnTo>
                <a:close/>
              </a:path>
            </a:pathLst>
          </a:custGeom>
          <a:solidFill>
            <a:srgbClr val="FFC6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31434" y="3587808"/>
            <a:ext cx="489584" cy="656590"/>
          </a:xfrm>
          <a:custGeom>
            <a:avLst/>
            <a:gdLst/>
            <a:ahLst/>
            <a:cxnLst/>
            <a:rect l="l" t="t" r="r" b="b"/>
            <a:pathLst>
              <a:path w="489584" h="656589">
                <a:moveTo>
                  <a:pt x="0" y="535952"/>
                </a:moveTo>
                <a:lnTo>
                  <a:pt x="0" y="120510"/>
                </a:lnTo>
                <a:lnTo>
                  <a:pt x="4630" y="87369"/>
                </a:lnTo>
                <a:lnTo>
                  <a:pt x="38704" y="31853"/>
                </a:lnTo>
                <a:lnTo>
                  <a:pt x="97825" y="1824"/>
                </a:lnTo>
                <a:lnTo>
                  <a:pt x="130648" y="0"/>
                </a:lnTo>
                <a:lnTo>
                  <a:pt x="162751" y="7078"/>
                </a:lnTo>
                <a:lnTo>
                  <a:pt x="417755" y="187718"/>
                </a:lnTo>
                <a:lnTo>
                  <a:pt x="447819" y="215687"/>
                </a:lnTo>
                <a:lnTo>
                  <a:pt x="470242" y="249436"/>
                </a:lnTo>
                <a:lnTo>
                  <a:pt x="484258" y="287455"/>
                </a:lnTo>
                <a:lnTo>
                  <a:pt x="489100" y="328231"/>
                </a:lnTo>
                <a:lnTo>
                  <a:pt x="484258" y="369007"/>
                </a:lnTo>
                <a:lnTo>
                  <a:pt x="470242" y="407026"/>
                </a:lnTo>
                <a:lnTo>
                  <a:pt x="447819" y="440775"/>
                </a:lnTo>
                <a:lnTo>
                  <a:pt x="417755" y="468744"/>
                </a:lnTo>
                <a:lnTo>
                  <a:pt x="192249" y="633580"/>
                </a:lnTo>
                <a:lnTo>
                  <a:pt x="130648" y="656466"/>
                </a:lnTo>
                <a:lnTo>
                  <a:pt x="97825" y="654638"/>
                </a:lnTo>
                <a:lnTo>
                  <a:pt x="38704" y="624626"/>
                </a:lnTo>
                <a:lnTo>
                  <a:pt x="4630" y="569111"/>
                </a:lnTo>
                <a:lnTo>
                  <a:pt x="0" y="535952"/>
                </a:lnTo>
                <a:close/>
              </a:path>
            </a:pathLst>
          </a:custGeom>
          <a:solidFill>
            <a:srgbClr val="FFC61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90582" y="0"/>
            <a:ext cx="4863017" cy="35112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319266"/>
            <a:ext cx="1961514" cy="4940300"/>
            <a:chOff x="0" y="1319266"/>
            <a:chExt cx="1961514" cy="4940300"/>
          </a:xfrm>
        </p:grpSpPr>
        <p:sp>
          <p:nvSpPr>
            <p:cNvPr id="3" name="object 3"/>
            <p:cNvSpPr/>
            <p:nvPr/>
          </p:nvSpPr>
          <p:spPr>
            <a:xfrm>
              <a:off x="0" y="1319266"/>
              <a:ext cx="1961514" cy="4676775"/>
            </a:xfrm>
            <a:custGeom>
              <a:avLst/>
              <a:gdLst/>
              <a:ahLst/>
              <a:cxnLst/>
              <a:rect l="l" t="t" r="r" b="b"/>
              <a:pathLst>
                <a:path w="1961514" h="4676775">
                  <a:moveTo>
                    <a:pt x="0" y="4676624"/>
                  </a:moveTo>
                  <a:lnTo>
                    <a:pt x="0" y="0"/>
                  </a:lnTo>
                  <a:lnTo>
                    <a:pt x="1893789" y="2159293"/>
                  </a:lnTo>
                  <a:lnTo>
                    <a:pt x="1923270" y="2199888"/>
                  </a:lnTo>
                  <a:lnTo>
                    <a:pt x="1944327" y="2244050"/>
                  </a:lnTo>
                  <a:lnTo>
                    <a:pt x="1956962" y="2290589"/>
                  </a:lnTo>
                  <a:lnTo>
                    <a:pt x="1961173" y="2338317"/>
                  </a:lnTo>
                  <a:lnTo>
                    <a:pt x="1956962" y="2386045"/>
                  </a:lnTo>
                  <a:lnTo>
                    <a:pt x="1944327" y="2432584"/>
                  </a:lnTo>
                  <a:lnTo>
                    <a:pt x="1923270" y="2476746"/>
                  </a:lnTo>
                  <a:lnTo>
                    <a:pt x="1893789" y="2517341"/>
                  </a:lnTo>
                  <a:lnTo>
                    <a:pt x="0" y="467662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26290" y="5630656"/>
              <a:ext cx="732790" cy="629285"/>
            </a:xfrm>
            <a:custGeom>
              <a:avLst/>
              <a:gdLst/>
              <a:ahLst/>
              <a:cxnLst/>
              <a:rect l="l" t="t" r="r" b="b"/>
              <a:pathLst>
                <a:path w="732789" h="629285">
                  <a:moveTo>
                    <a:pt x="276868" y="217697"/>
                  </a:moveTo>
                  <a:lnTo>
                    <a:pt x="274923" y="227270"/>
                  </a:lnTo>
                  <a:lnTo>
                    <a:pt x="269626" y="235110"/>
                  </a:lnTo>
                  <a:lnTo>
                    <a:pt x="261786" y="240406"/>
                  </a:lnTo>
                  <a:lnTo>
                    <a:pt x="252214" y="242352"/>
                  </a:lnTo>
                  <a:lnTo>
                    <a:pt x="242641" y="240441"/>
                  </a:lnTo>
                  <a:lnTo>
                    <a:pt x="234801" y="235202"/>
                  </a:lnTo>
                  <a:lnTo>
                    <a:pt x="229505" y="227374"/>
                  </a:lnTo>
                  <a:lnTo>
                    <a:pt x="227559" y="217697"/>
                  </a:lnTo>
                  <a:lnTo>
                    <a:pt x="229505" y="208125"/>
                  </a:lnTo>
                  <a:lnTo>
                    <a:pt x="234801" y="200285"/>
                  </a:lnTo>
                  <a:lnTo>
                    <a:pt x="242641" y="194989"/>
                  </a:lnTo>
                  <a:lnTo>
                    <a:pt x="252214" y="193043"/>
                  </a:lnTo>
                  <a:lnTo>
                    <a:pt x="261786" y="194989"/>
                  </a:lnTo>
                  <a:lnTo>
                    <a:pt x="269626" y="200285"/>
                  </a:lnTo>
                  <a:lnTo>
                    <a:pt x="274923" y="208125"/>
                  </a:lnTo>
                  <a:lnTo>
                    <a:pt x="276868" y="217697"/>
                  </a:lnTo>
                  <a:close/>
                </a:path>
                <a:path w="732789" h="629285">
                  <a:moveTo>
                    <a:pt x="276868" y="410988"/>
                  </a:moveTo>
                  <a:lnTo>
                    <a:pt x="274923" y="420560"/>
                  </a:lnTo>
                  <a:lnTo>
                    <a:pt x="269626" y="428400"/>
                  </a:lnTo>
                  <a:lnTo>
                    <a:pt x="261786" y="433697"/>
                  </a:lnTo>
                  <a:lnTo>
                    <a:pt x="252214" y="435642"/>
                  </a:lnTo>
                  <a:lnTo>
                    <a:pt x="242641" y="433697"/>
                  </a:lnTo>
                  <a:lnTo>
                    <a:pt x="234801" y="428400"/>
                  </a:lnTo>
                  <a:lnTo>
                    <a:pt x="229505" y="420560"/>
                  </a:lnTo>
                  <a:lnTo>
                    <a:pt x="227559" y="410988"/>
                  </a:lnTo>
                  <a:lnTo>
                    <a:pt x="229505" y="401415"/>
                  </a:lnTo>
                  <a:lnTo>
                    <a:pt x="234801" y="393576"/>
                  </a:lnTo>
                  <a:lnTo>
                    <a:pt x="242641" y="388279"/>
                  </a:lnTo>
                  <a:lnTo>
                    <a:pt x="252214" y="386333"/>
                  </a:lnTo>
                  <a:lnTo>
                    <a:pt x="261786" y="388279"/>
                  </a:lnTo>
                  <a:lnTo>
                    <a:pt x="269626" y="393576"/>
                  </a:lnTo>
                  <a:lnTo>
                    <a:pt x="274923" y="401415"/>
                  </a:lnTo>
                  <a:lnTo>
                    <a:pt x="276868" y="410988"/>
                  </a:lnTo>
                  <a:close/>
                </a:path>
                <a:path w="732789" h="629285">
                  <a:moveTo>
                    <a:pt x="276868" y="604031"/>
                  </a:moveTo>
                  <a:lnTo>
                    <a:pt x="274923" y="613604"/>
                  </a:lnTo>
                  <a:lnTo>
                    <a:pt x="269626" y="621443"/>
                  </a:lnTo>
                  <a:lnTo>
                    <a:pt x="261786" y="626740"/>
                  </a:lnTo>
                  <a:lnTo>
                    <a:pt x="252214" y="628686"/>
                  </a:lnTo>
                  <a:lnTo>
                    <a:pt x="242641" y="626740"/>
                  </a:lnTo>
                  <a:lnTo>
                    <a:pt x="234801" y="621443"/>
                  </a:lnTo>
                  <a:lnTo>
                    <a:pt x="229505" y="613604"/>
                  </a:lnTo>
                  <a:lnTo>
                    <a:pt x="227559" y="604031"/>
                  </a:lnTo>
                  <a:lnTo>
                    <a:pt x="229505" y="594458"/>
                  </a:lnTo>
                  <a:lnTo>
                    <a:pt x="234801" y="586619"/>
                  </a:lnTo>
                  <a:lnTo>
                    <a:pt x="242641" y="581322"/>
                  </a:lnTo>
                  <a:lnTo>
                    <a:pt x="252214" y="579377"/>
                  </a:lnTo>
                  <a:lnTo>
                    <a:pt x="261786" y="581322"/>
                  </a:lnTo>
                  <a:lnTo>
                    <a:pt x="269626" y="586619"/>
                  </a:lnTo>
                  <a:lnTo>
                    <a:pt x="274923" y="594458"/>
                  </a:lnTo>
                  <a:lnTo>
                    <a:pt x="276868" y="604031"/>
                  </a:lnTo>
                  <a:close/>
                </a:path>
                <a:path w="732789" h="629285">
                  <a:moveTo>
                    <a:pt x="276868" y="24654"/>
                  </a:moveTo>
                  <a:lnTo>
                    <a:pt x="274923" y="34227"/>
                  </a:lnTo>
                  <a:lnTo>
                    <a:pt x="269626" y="42066"/>
                  </a:lnTo>
                  <a:lnTo>
                    <a:pt x="261786" y="47363"/>
                  </a:lnTo>
                  <a:lnTo>
                    <a:pt x="252214" y="49308"/>
                  </a:lnTo>
                  <a:lnTo>
                    <a:pt x="242641" y="47363"/>
                  </a:lnTo>
                  <a:lnTo>
                    <a:pt x="234801" y="42066"/>
                  </a:lnTo>
                  <a:lnTo>
                    <a:pt x="229505" y="34227"/>
                  </a:lnTo>
                  <a:lnTo>
                    <a:pt x="227559" y="24654"/>
                  </a:lnTo>
                  <a:lnTo>
                    <a:pt x="229505" y="15081"/>
                  </a:lnTo>
                  <a:lnTo>
                    <a:pt x="234801" y="7242"/>
                  </a:lnTo>
                  <a:lnTo>
                    <a:pt x="242641" y="1945"/>
                  </a:lnTo>
                  <a:lnTo>
                    <a:pt x="252214" y="0"/>
                  </a:lnTo>
                  <a:lnTo>
                    <a:pt x="261786" y="1945"/>
                  </a:lnTo>
                  <a:lnTo>
                    <a:pt x="269626" y="7242"/>
                  </a:lnTo>
                  <a:lnTo>
                    <a:pt x="274923" y="15081"/>
                  </a:lnTo>
                  <a:lnTo>
                    <a:pt x="276868" y="24654"/>
                  </a:lnTo>
                  <a:close/>
                </a:path>
                <a:path w="732789" h="629285">
                  <a:moveTo>
                    <a:pt x="504674" y="217697"/>
                  </a:moveTo>
                  <a:lnTo>
                    <a:pt x="502729" y="227270"/>
                  </a:lnTo>
                  <a:lnTo>
                    <a:pt x="497432" y="235110"/>
                  </a:lnTo>
                  <a:lnTo>
                    <a:pt x="489593" y="240406"/>
                  </a:lnTo>
                  <a:lnTo>
                    <a:pt x="480020" y="242352"/>
                  </a:lnTo>
                  <a:lnTo>
                    <a:pt x="470447" y="240441"/>
                  </a:lnTo>
                  <a:lnTo>
                    <a:pt x="462608" y="235202"/>
                  </a:lnTo>
                  <a:lnTo>
                    <a:pt x="457311" y="227374"/>
                  </a:lnTo>
                  <a:lnTo>
                    <a:pt x="455365" y="217697"/>
                  </a:lnTo>
                  <a:lnTo>
                    <a:pt x="457311" y="208125"/>
                  </a:lnTo>
                  <a:lnTo>
                    <a:pt x="462608" y="200285"/>
                  </a:lnTo>
                  <a:lnTo>
                    <a:pt x="470447" y="194989"/>
                  </a:lnTo>
                  <a:lnTo>
                    <a:pt x="480020" y="193043"/>
                  </a:lnTo>
                  <a:lnTo>
                    <a:pt x="489593" y="194989"/>
                  </a:lnTo>
                  <a:lnTo>
                    <a:pt x="497432" y="200285"/>
                  </a:lnTo>
                  <a:lnTo>
                    <a:pt x="502729" y="208125"/>
                  </a:lnTo>
                  <a:lnTo>
                    <a:pt x="504674" y="217697"/>
                  </a:lnTo>
                  <a:close/>
                </a:path>
                <a:path w="732789" h="629285">
                  <a:moveTo>
                    <a:pt x="504674" y="410988"/>
                  </a:moveTo>
                  <a:lnTo>
                    <a:pt x="502729" y="420560"/>
                  </a:lnTo>
                  <a:lnTo>
                    <a:pt x="497432" y="428400"/>
                  </a:lnTo>
                  <a:lnTo>
                    <a:pt x="489593" y="433697"/>
                  </a:lnTo>
                  <a:lnTo>
                    <a:pt x="480020" y="435642"/>
                  </a:lnTo>
                  <a:lnTo>
                    <a:pt x="470447" y="433697"/>
                  </a:lnTo>
                  <a:lnTo>
                    <a:pt x="462608" y="428400"/>
                  </a:lnTo>
                  <a:lnTo>
                    <a:pt x="457311" y="420560"/>
                  </a:lnTo>
                  <a:lnTo>
                    <a:pt x="455365" y="410988"/>
                  </a:lnTo>
                  <a:lnTo>
                    <a:pt x="457311" y="401415"/>
                  </a:lnTo>
                  <a:lnTo>
                    <a:pt x="462608" y="393576"/>
                  </a:lnTo>
                  <a:lnTo>
                    <a:pt x="470447" y="388279"/>
                  </a:lnTo>
                  <a:lnTo>
                    <a:pt x="480020" y="386333"/>
                  </a:lnTo>
                  <a:lnTo>
                    <a:pt x="489593" y="388279"/>
                  </a:lnTo>
                  <a:lnTo>
                    <a:pt x="497432" y="393576"/>
                  </a:lnTo>
                  <a:lnTo>
                    <a:pt x="502729" y="401415"/>
                  </a:lnTo>
                  <a:lnTo>
                    <a:pt x="504674" y="410988"/>
                  </a:lnTo>
                  <a:close/>
                </a:path>
                <a:path w="732789" h="629285">
                  <a:moveTo>
                    <a:pt x="504674" y="604031"/>
                  </a:moveTo>
                  <a:lnTo>
                    <a:pt x="502729" y="613604"/>
                  </a:lnTo>
                  <a:lnTo>
                    <a:pt x="497432" y="621443"/>
                  </a:lnTo>
                  <a:lnTo>
                    <a:pt x="489593" y="626740"/>
                  </a:lnTo>
                  <a:lnTo>
                    <a:pt x="480020" y="628686"/>
                  </a:lnTo>
                  <a:lnTo>
                    <a:pt x="470447" y="626740"/>
                  </a:lnTo>
                  <a:lnTo>
                    <a:pt x="462608" y="621443"/>
                  </a:lnTo>
                  <a:lnTo>
                    <a:pt x="457311" y="613604"/>
                  </a:lnTo>
                  <a:lnTo>
                    <a:pt x="455365" y="604031"/>
                  </a:lnTo>
                  <a:lnTo>
                    <a:pt x="457311" y="594458"/>
                  </a:lnTo>
                  <a:lnTo>
                    <a:pt x="462608" y="586619"/>
                  </a:lnTo>
                  <a:lnTo>
                    <a:pt x="470447" y="581322"/>
                  </a:lnTo>
                  <a:lnTo>
                    <a:pt x="480020" y="579377"/>
                  </a:lnTo>
                  <a:lnTo>
                    <a:pt x="489593" y="581322"/>
                  </a:lnTo>
                  <a:lnTo>
                    <a:pt x="497432" y="586619"/>
                  </a:lnTo>
                  <a:lnTo>
                    <a:pt x="502729" y="594458"/>
                  </a:lnTo>
                  <a:lnTo>
                    <a:pt x="504674" y="604031"/>
                  </a:lnTo>
                  <a:close/>
                </a:path>
                <a:path w="732789" h="629285">
                  <a:moveTo>
                    <a:pt x="504674" y="24654"/>
                  </a:moveTo>
                  <a:lnTo>
                    <a:pt x="502729" y="34227"/>
                  </a:lnTo>
                  <a:lnTo>
                    <a:pt x="497432" y="42066"/>
                  </a:lnTo>
                  <a:lnTo>
                    <a:pt x="489593" y="47363"/>
                  </a:lnTo>
                  <a:lnTo>
                    <a:pt x="480020" y="49308"/>
                  </a:lnTo>
                  <a:lnTo>
                    <a:pt x="470447" y="47363"/>
                  </a:lnTo>
                  <a:lnTo>
                    <a:pt x="462608" y="42066"/>
                  </a:lnTo>
                  <a:lnTo>
                    <a:pt x="457311" y="34227"/>
                  </a:lnTo>
                  <a:lnTo>
                    <a:pt x="455365" y="24654"/>
                  </a:lnTo>
                  <a:lnTo>
                    <a:pt x="457311" y="15081"/>
                  </a:lnTo>
                  <a:lnTo>
                    <a:pt x="462608" y="7242"/>
                  </a:lnTo>
                  <a:lnTo>
                    <a:pt x="470447" y="1945"/>
                  </a:lnTo>
                  <a:lnTo>
                    <a:pt x="480020" y="0"/>
                  </a:lnTo>
                  <a:lnTo>
                    <a:pt x="489593" y="1945"/>
                  </a:lnTo>
                  <a:lnTo>
                    <a:pt x="497432" y="7242"/>
                  </a:lnTo>
                  <a:lnTo>
                    <a:pt x="502729" y="15081"/>
                  </a:lnTo>
                  <a:lnTo>
                    <a:pt x="504674" y="24654"/>
                  </a:lnTo>
                  <a:close/>
                </a:path>
                <a:path w="732789" h="629285">
                  <a:moveTo>
                    <a:pt x="49308" y="217697"/>
                  </a:moveTo>
                  <a:lnTo>
                    <a:pt x="47363" y="227270"/>
                  </a:lnTo>
                  <a:lnTo>
                    <a:pt x="42066" y="235110"/>
                  </a:lnTo>
                  <a:lnTo>
                    <a:pt x="34227" y="240406"/>
                  </a:lnTo>
                  <a:lnTo>
                    <a:pt x="24654" y="242352"/>
                  </a:lnTo>
                  <a:lnTo>
                    <a:pt x="15081" y="240441"/>
                  </a:lnTo>
                  <a:lnTo>
                    <a:pt x="7242" y="235202"/>
                  </a:lnTo>
                  <a:lnTo>
                    <a:pt x="1945" y="227374"/>
                  </a:lnTo>
                  <a:lnTo>
                    <a:pt x="0" y="217697"/>
                  </a:lnTo>
                  <a:lnTo>
                    <a:pt x="1945" y="208125"/>
                  </a:lnTo>
                  <a:lnTo>
                    <a:pt x="7242" y="200285"/>
                  </a:lnTo>
                  <a:lnTo>
                    <a:pt x="15081" y="194989"/>
                  </a:lnTo>
                  <a:lnTo>
                    <a:pt x="24654" y="193043"/>
                  </a:lnTo>
                  <a:lnTo>
                    <a:pt x="34227" y="194989"/>
                  </a:lnTo>
                  <a:lnTo>
                    <a:pt x="42066" y="200285"/>
                  </a:lnTo>
                  <a:lnTo>
                    <a:pt x="47363" y="208125"/>
                  </a:lnTo>
                  <a:lnTo>
                    <a:pt x="49308" y="217697"/>
                  </a:lnTo>
                  <a:close/>
                </a:path>
                <a:path w="732789" h="629285">
                  <a:moveTo>
                    <a:pt x="49308" y="410988"/>
                  </a:moveTo>
                  <a:lnTo>
                    <a:pt x="47363" y="420560"/>
                  </a:lnTo>
                  <a:lnTo>
                    <a:pt x="42066" y="428400"/>
                  </a:lnTo>
                  <a:lnTo>
                    <a:pt x="34227" y="433697"/>
                  </a:lnTo>
                  <a:lnTo>
                    <a:pt x="24654" y="435642"/>
                  </a:lnTo>
                  <a:lnTo>
                    <a:pt x="15081" y="433697"/>
                  </a:lnTo>
                  <a:lnTo>
                    <a:pt x="7242" y="428400"/>
                  </a:lnTo>
                  <a:lnTo>
                    <a:pt x="1945" y="420560"/>
                  </a:lnTo>
                  <a:lnTo>
                    <a:pt x="0" y="410988"/>
                  </a:lnTo>
                  <a:lnTo>
                    <a:pt x="1945" y="401415"/>
                  </a:lnTo>
                  <a:lnTo>
                    <a:pt x="7242" y="393576"/>
                  </a:lnTo>
                  <a:lnTo>
                    <a:pt x="15081" y="388279"/>
                  </a:lnTo>
                  <a:lnTo>
                    <a:pt x="24654" y="386333"/>
                  </a:lnTo>
                  <a:lnTo>
                    <a:pt x="34227" y="388279"/>
                  </a:lnTo>
                  <a:lnTo>
                    <a:pt x="42066" y="393576"/>
                  </a:lnTo>
                  <a:lnTo>
                    <a:pt x="47363" y="401415"/>
                  </a:lnTo>
                  <a:lnTo>
                    <a:pt x="49308" y="410988"/>
                  </a:lnTo>
                  <a:close/>
                </a:path>
                <a:path w="732789" h="629285">
                  <a:moveTo>
                    <a:pt x="49308" y="604031"/>
                  </a:moveTo>
                  <a:lnTo>
                    <a:pt x="47363" y="613604"/>
                  </a:lnTo>
                  <a:lnTo>
                    <a:pt x="42066" y="621443"/>
                  </a:lnTo>
                  <a:lnTo>
                    <a:pt x="34227" y="626740"/>
                  </a:lnTo>
                  <a:lnTo>
                    <a:pt x="24654" y="628686"/>
                  </a:lnTo>
                  <a:lnTo>
                    <a:pt x="15081" y="626740"/>
                  </a:lnTo>
                  <a:lnTo>
                    <a:pt x="7242" y="621443"/>
                  </a:lnTo>
                  <a:lnTo>
                    <a:pt x="1945" y="613604"/>
                  </a:lnTo>
                  <a:lnTo>
                    <a:pt x="0" y="604031"/>
                  </a:lnTo>
                  <a:lnTo>
                    <a:pt x="1945" y="594458"/>
                  </a:lnTo>
                  <a:lnTo>
                    <a:pt x="7242" y="586619"/>
                  </a:lnTo>
                  <a:lnTo>
                    <a:pt x="15081" y="581322"/>
                  </a:lnTo>
                  <a:lnTo>
                    <a:pt x="24654" y="579377"/>
                  </a:lnTo>
                  <a:lnTo>
                    <a:pt x="34227" y="581322"/>
                  </a:lnTo>
                  <a:lnTo>
                    <a:pt x="42066" y="586619"/>
                  </a:lnTo>
                  <a:lnTo>
                    <a:pt x="47363" y="594458"/>
                  </a:lnTo>
                  <a:lnTo>
                    <a:pt x="49308" y="604031"/>
                  </a:lnTo>
                  <a:close/>
                </a:path>
                <a:path w="732789" h="629285">
                  <a:moveTo>
                    <a:pt x="49308" y="24654"/>
                  </a:moveTo>
                  <a:lnTo>
                    <a:pt x="47363" y="34227"/>
                  </a:lnTo>
                  <a:lnTo>
                    <a:pt x="42066" y="42066"/>
                  </a:lnTo>
                  <a:lnTo>
                    <a:pt x="34227" y="47363"/>
                  </a:lnTo>
                  <a:lnTo>
                    <a:pt x="24654" y="49308"/>
                  </a:lnTo>
                  <a:lnTo>
                    <a:pt x="15081" y="47363"/>
                  </a:lnTo>
                  <a:lnTo>
                    <a:pt x="7242" y="42066"/>
                  </a:lnTo>
                  <a:lnTo>
                    <a:pt x="1945" y="34227"/>
                  </a:lnTo>
                  <a:lnTo>
                    <a:pt x="0" y="24654"/>
                  </a:lnTo>
                  <a:lnTo>
                    <a:pt x="1945" y="15081"/>
                  </a:lnTo>
                  <a:lnTo>
                    <a:pt x="7242" y="7242"/>
                  </a:lnTo>
                  <a:lnTo>
                    <a:pt x="15081" y="1945"/>
                  </a:lnTo>
                  <a:lnTo>
                    <a:pt x="24654" y="0"/>
                  </a:lnTo>
                  <a:lnTo>
                    <a:pt x="34227" y="1945"/>
                  </a:lnTo>
                  <a:lnTo>
                    <a:pt x="42066" y="7242"/>
                  </a:lnTo>
                  <a:lnTo>
                    <a:pt x="47363" y="15081"/>
                  </a:lnTo>
                  <a:lnTo>
                    <a:pt x="49308" y="24654"/>
                  </a:lnTo>
                  <a:close/>
                </a:path>
                <a:path w="732789" h="629285">
                  <a:moveTo>
                    <a:pt x="732234" y="217697"/>
                  </a:moveTo>
                  <a:lnTo>
                    <a:pt x="730289" y="227270"/>
                  </a:lnTo>
                  <a:lnTo>
                    <a:pt x="724992" y="235110"/>
                  </a:lnTo>
                  <a:lnTo>
                    <a:pt x="717152" y="240406"/>
                  </a:lnTo>
                  <a:lnTo>
                    <a:pt x="707580" y="242352"/>
                  </a:lnTo>
                  <a:lnTo>
                    <a:pt x="698007" y="240441"/>
                  </a:lnTo>
                  <a:lnTo>
                    <a:pt x="690167" y="235202"/>
                  </a:lnTo>
                  <a:lnTo>
                    <a:pt x="684871" y="227374"/>
                  </a:lnTo>
                  <a:lnTo>
                    <a:pt x="682925" y="217697"/>
                  </a:lnTo>
                  <a:lnTo>
                    <a:pt x="684871" y="208125"/>
                  </a:lnTo>
                  <a:lnTo>
                    <a:pt x="690167" y="200285"/>
                  </a:lnTo>
                  <a:lnTo>
                    <a:pt x="698007" y="194989"/>
                  </a:lnTo>
                  <a:lnTo>
                    <a:pt x="707580" y="193043"/>
                  </a:lnTo>
                  <a:lnTo>
                    <a:pt x="717152" y="194989"/>
                  </a:lnTo>
                  <a:lnTo>
                    <a:pt x="724992" y="200285"/>
                  </a:lnTo>
                  <a:lnTo>
                    <a:pt x="730289" y="208125"/>
                  </a:lnTo>
                  <a:lnTo>
                    <a:pt x="732234" y="217697"/>
                  </a:lnTo>
                  <a:close/>
                </a:path>
                <a:path w="732789" h="629285">
                  <a:moveTo>
                    <a:pt x="732234" y="410988"/>
                  </a:moveTo>
                  <a:lnTo>
                    <a:pt x="730289" y="420560"/>
                  </a:lnTo>
                  <a:lnTo>
                    <a:pt x="724992" y="428400"/>
                  </a:lnTo>
                  <a:lnTo>
                    <a:pt x="717152" y="433697"/>
                  </a:lnTo>
                  <a:lnTo>
                    <a:pt x="707580" y="435642"/>
                  </a:lnTo>
                  <a:lnTo>
                    <a:pt x="698007" y="433697"/>
                  </a:lnTo>
                  <a:lnTo>
                    <a:pt x="690167" y="428400"/>
                  </a:lnTo>
                  <a:lnTo>
                    <a:pt x="684871" y="420560"/>
                  </a:lnTo>
                  <a:lnTo>
                    <a:pt x="682925" y="410988"/>
                  </a:lnTo>
                  <a:lnTo>
                    <a:pt x="684871" y="401415"/>
                  </a:lnTo>
                  <a:lnTo>
                    <a:pt x="690167" y="393576"/>
                  </a:lnTo>
                  <a:lnTo>
                    <a:pt x="698007" y="388279"/>
                  </a:lnTo>
                  <a:lnTo>
                    <a:pt x="707580" y="386333"/>
                  </a:lnTo>
                  <a:lnTo>
                    <a:pt x="717152" y="388279"/>
                  </a:lnTo>
                  <a:lnTo>
                    <a:pt x="724992" y="393576"/>
                  </a:lnTo>
                  <a:lnTo>
                    <a:pt x="730289" y="401415"/>
                  </a:lnTo>
                  <a:lnTo>
                    <a:pt x="732234" y="410988"/>
                  </a:lnTo>
                  <a:close/>
                </a:path>
                <a:path w="732789" h="629285">
                  <a:moveTo>
                    <a:pt x="732234" y="604031"/>
                  </a:moveTo>
                  <a:lnTo>
                    <a:pt x="730289" y="613604"/>
                  </a:lnTo>
                  <a:lnTo>
                    <a:pt x="724992" y="621443"/>
                  </a:lnTo>
                  <a:lnTo>
                    <a:pt x="717152" y="626740"/>
                  </a:lnTo>
                  <a:lnTo>
                    <a:pt x="707580" y="628686"/>
                  </a:lnTo>
                  <a:lnTo>
                    <a:pt x="698007" y="626740"/>
                  </a:lnTo>
                  <a:lnTo>
                    <a:pt x="690167" y="621443"/>
                  </a:lnTo>
                  <a:lnTo>
                    <a:pt x="684871" y="613604"/>
                  </a:lnTo>
                  <a:lnTo>
                    <a:pt x="682925" y="604031"/>
                  </a:lnTo>
                  <a:lnTo>
                    <a:pt x="684871" y="594458"/>
                  </a:lnTo>
                  <a:lnTo>
                    <a:pt x="690167" y="586619"/>
                  </a:lnTo>
                  <a:lnTo>
                    <a:pt x="698007" y="581322"/>
                  </a:lnTo>
                  <a:lnTo>
                    <a:pt x="707580" y="579377"/>
                  </a:lnTo>
                  <a:lnTo>
                    <a:pt x="717152" y="581322"/>
                  </a:lnTo>
                  <a:lnTo>
                    <a:pt x="724992" y="586619"/>
                  </a:lnTo>
                  <a:lnTo>
                    <a:pt x="730289" y="594458"/>
                  </a:lnTo>
                  <a:lnTo>
                    <a:pt x="732234" y="604031"/>
                  </a:lnTo>
                  <a:close/>
                </a:path>
                <a:path w="732789" h="629285">
                  <a:moveTo>
                    <a:pt x="732234" y="24654"/>
                  </a:moveTo>
                  <a:lnTo>
                    <a:pt x="730289" y="34227"/>
                  </a:lnTo>
                  <a:lnTo>
                    <a:pt x="724992" y="42066"/>
                  </a:lnTo>
                  <a:lnTo>
                    <a:pt x="717152" y="47363"/>
                  </a:lnTo>
                  <a:lnTo>
                    <a:pt x="707580" y="49308"/>
                  </a:lnTo>
                  <a:lnTo>
                    <a:pt x="698007" y="47363"/>
                  </a:lnTo>
                  <a:lnTo>
                    <a:pt x="690167" y="42066"/>
                  </a:lnTo>
                  <a:lnTo>
                    <a:pt x="684871" y="34227"/>
                  </a:lnTo>
                  <a:lnTo>
                    <a:pt x="682925" y="24654"/>
                  </a:lnTo>
                  <a:lnTo>
                    <a:pt x="684871" y="15081"/>
                  </a:lnTo>
                  <a:lnTo>
                    <a:pt x="690167" y="7242"/>
                  </a:lnTo>
                  <a:lnTo>
                    <a:pt x="698007" y="1945"/>
                  </a:lnTo>
                  <a:lnTo>
                    <a:pt x="707580" y="0"/>
                  </a:lnTo>
                  <a:lnTo>
                    <a:pt x="717152" y="1945"/>
                  </a:lnTo>
                  <a:lnTo>
                    <a:pt x="724992" y="7242"/>
                  </a:lnTo>
                  <a:lnTo>
                    <a:pt x="730289" y="15081"/>
                  </a:lnTo>
                  <a:lnTo>
                    <a:pt x="732234" y="24654"/>
                  </a:lnTo>
                  <a:close/>
                </a:path>
              </a:pathLst>
            </a:custGeom>
            <a:solidFill>
              <a:srgbClr val="FFC6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7480" y="3393551"/>
              <a:ext cx="528320" cy="528320"/>
            </a:xfrm>
            <a:custGeom>
              <a:avLst/>
              <a:gdLst/>
              <a:ahLst/>
              <a:cxnLst/>
              <a:rect l="l" t="t" r="r" b="b"/>
              <a:pathLst>
                <a:path w="528319" h="528320">
                  <a:moveTo>
                    <a:pt x="432828" y="528096"/>
                  </a:moveTo>
                  <a:lnTo>
                    <a:pt x="95249" y="528096"/>
                  </a:lnTo>
                  <a:lnTo>
                    <a:pt x="58174" y="520611"/>
                  </a:lnTo>
                  <a:lnTo>
                    <a:pt x="27897" y="500199"/>
                  </a:lnTo>
                  <a:lnTo>
                    <a:pt x="7485" y="469923"/>
                  </a:lnTo>
                  <a:lnTo>
                    <a:pt x="0" y="432846"/>
                  </a:lnTo>
                  <a:lnTo>
                    <a:pt x="0" y="95249"/>
                  </a:lnTo>
                  <a:lnTo>
                    <a:pt x="7485" y="58172"/>
                  </a:lnTo>
                  <a:lnTo>
                    <a:pt x="27897" y="27896"/>
                  </a:lnTo>
                  <a:lnTo>
                    <a:pt x="58174" y="7484"/>
                  </a:lnTo>
                  <a:lnTo>
                    <a:pt x="95249" y="0"/>
                  </a:lnTo>
                  <a:lnTo>
                    <a:pt x="432828" y="0"/>
                  </a:lnTo>
                  <a:lnTo>
                    <a:pt x="469903" y="7484"/>
                  </a:lnTo>
                  <a:lnTo>
                    <a:pt x="500180" y="27896"/>
                  </a:lnTo>
                  <a:lnTo>
                    <a:pt x="520593" y="58172"/>
                  </a:lnTo>
                  <a:lnTo>
                    <a:pt x="528078" y="95249"/>
                  </a:lnTo>
                  <a:lnTo>
                    <a:pt x="528078" y="432846"/>
                  </a:lnTo>
                  <a:lnTo>
                    <a:pt x="520593" y="469923"/>
                  </a:lnTo>
                  <a:lnTo>
                    <a:pt x="500180" y="500199"/>
                  </a:lnTo>
                  <a:lnTo>
                    <a:pt x="469903" y="520611"/>
                  </a:lnTo>
                  <a:lnTo>
                    <a:pt x="432828" y="528096"/>
                  </a:lnTo>
                  <a:close/>
                </a:path>
              </a:pathLst>
            </a:custGeom>
            <a:solidFill>
              <a:srgbClr val="1A0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892420" y="1812590"/>
            <a:ext cx="0" cy="4597400"/>
          </a:xfrm>
          <a:custGeom>
            <a:avLst/>
            <a:gdLst/>
            <a:ahLst/>
            <a:cxnLst/>
            <a:rect l="l" t="t" r="r" b="b"/>
            <a:pathLst>
              <a:path h="4597400">
                <a:moveTo>
                  <a:pt x="0" y="4597231"/>
                </a:moveTo>
                <a:lnTo>
                  <a:pt x="0" y="0"/>
                </a:lnTo>
              </a:path>
            </a:pathLst>
          </a:custGeom>
          <a:ln w="38100">
            <a:solidFill>
              <a:srgbClr val="1A0C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34013" y="1503022"/>
            <a:ext cx="3369310" cy="978535"/>
          </a:xfrm>
          <a:custGeom>
            <a:avLst/>
            <a:gdLst/>
            <a:ahLst/>
            <a:cxnLst/>
            <a:rect l="l" t="t" r="r" b="b"/>
            <a:pathLst>
              <a:path w="3369309" h="978535">
                <a:moveTo>
                  <a:pt x="3226003" y="978191"/>
                </a:moveTo>
                <a:lnTo>
                  <a:pt x="142859" y="978191"/>
                </a:lnTo>
                <a:lnTo>
                  <a:pt x="97699" y="970907"/>
                </a:lnTo>
                <a:lnTo>
                  <a:pt x="58482" y="950624"/>
                </a:lnTo>
                <a:lnTo>
                  <a:pt x="27559" y="919696"/>
                </a:lnTo>
                <a:lnTo>
                  <a:pt x="7281" y="880475"/>
                </a:lnTo>
                <a:lnTo>
                  <a:pt x="0" y="835316"/>
                </a:lnTo>
                <a:lnTo>
                  <a:pt x="0" y="142875"/>
                </a:lnTo>
                <a:lnTo>
                  <a:pt x="7281" y="97714"/>
                </a:lnTo>
                <a:lnTo>
                  <a:pt x="27559" y="58494"/>
                </a:lnTo>
                <a:lnTo>
                  <a:pt x="58482" y="27566"/>
                </a:lnTo>
                <a:lnTo>
                  <a:pt x="97699" y="7283"/>
                </a:lnTo>
                <a:lnTo>
                  <a:pt x="142859" y="0"/>
                </a:lnTo>
                <a:lnTo>
                  <a:pt x="3226003" y="0"/>
                </a:lnTo>
                <a:lnTo>
                  <a:pt x="3271151" y="7283"/>
                </a:lnTo>
                <a:lnTo>
                  <a:pt x="3310367" y="27566"/>
                </a:lnTo>
                <a:lnTo>
                  <a:pt x="3341294" y="58494"/>
                </a:lnTo>
                <a:lnTo>
                  <a:pt x="3361578" y="97714"/>
                </a:lnTo>
                <a:lnTo>
                  <a:pt x="3368863" y="142875"/>
                </a:lnTo>
                <a:lnTo>
                  <a:pt x="3368863" y="835316"/>
                </a:lnTo>
                <a:lnTo>
                  <a:pt x="3361578" y="880475"/>
                </a:lnTo>
                <a:lnTo>
                  <a:pt x="3341294" y="919696"/>
                </a:lnTo>
                <a:lnTo>
                  <a:pt x="3310367" y="950624"/>
                </a:lnTo>
                <a:lnTo>
                  <a:pt x="3271151" y="970907"/>
                </a:lnTo>
                <a:lnTo>
                  <a:pt x="3226003" y="978191"/>
                </a:lnTo>
                <a:close/>
              </a:path>
            </a:pathLst>
          </a:custGeom>
          <a:solidFill>
            <a:srgbClr val="1A0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34795" y="1814173"/>
            <a:ext cx="1967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5" dirty="0">
                <a:solidFill>
                  <a:srgbClr val="EDEDED"/>
                </a:solidFill>
                <a:latin typeface="Century Gothic"/>
                <a:cs typeface="Century Gothic"/>
              </a:rPr>
              <a:t>Phases</a:t>
            </a:r>
            <a:r>
              <a:rPr sz="1800" b="1" spc="-125" dirty="0">
                <a:solidFill>
                  <a:srgbClr val="EDEDED"/>
                </a:solidFill>
                <a:latin typeface="Century Gothic"/>
                <a:cs typeface="Century Gothic"/>
              </a:rPr>
              <a:t> </a:t>
            </a:r>
            <a:r>
              <a:rPr sz="1800" b="1" spc="35" dirty="0">
                <a:solidFill>
                  <a:srgbClr val="EDEDED"/>
                </a:solidFill>
                <a:latin typeface="Century Gothic"/>
                <a:cs typeface="Century Gothic"/>
              </a:rPr>
              <a:t>Followed</a:t>
            </a:r>
            <a:endParaRPr sz="1800">
              <a:latin typeface="Century Gothic"/>
              <a:cs typeface="Century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29324" y="196354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1A0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43624" y="196354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1A0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7924" y="1963542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1A0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8594" y="1877817"/>
            <a:ext cx="171450" cy="228600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3029324" y="326654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1A0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43624" y="326654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1A0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57924" y="3266541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1A0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8594" y="3180816"/>
            <a:ext cx="171450" cy="228600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3029324" y="467764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1A0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43624" y="467764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1A0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57924" y="4677643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1A0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8594" y="4591918"/>
            <a:ext cx="171450" cy="228600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3029324" y="603729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1A0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43624" y="603729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1A0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57924" y="603729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1A0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8594" y="5951570"/>
            <a:ext cx="171450" cy="228600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3853322" y="3068106"/>
            <a:ext cx="3658235" cy="4095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00" b="1" spc="125" dirty="0">
                <a:latin typeface="Century Gothic"/>
                <a:cs typeface="Century Gothic"/>
              </a:rPr>
              <a:t>Requirement</a:t>
            </a:r>
            <a:r>
              <a:rPr sz="2500" b="1" spc="-170" dirty="0">
                <a:latin typeface="Century Gothic"/>
                <a:cs typeface="Century Gothic"/>
              </a:rPr>
              <a:t> </a:t>
            </a:r>
            <a:r>
              <a:rPr sz="2500" b="1" spc="140" dirty="0">
                <a:latin typeface="Century Gothic"/>
                <a:cs typeface="Century Gothic"/>
              </a:rPr>
              <a:t>Analysis</a:t>
            </a:r>
            <a:endParaRPr sz="2500">
              <a:latin typeface="Century Gothic"/>
              <a:cs typeface="Century Gothic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455673" y="341346"/>
            <a:ext cx="5453380" cy="516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spc="130" dirty="0">
                <a:solidFill>
                  <a:srgbClr val="000000"/>
                </a:solidFill>
                <a:latin typeface="Century Gothic"/>
                <a:cs typeface="Century Gothic"/>
              </a:rPr>
              <a:t>Manual</a:t>
            </a:r>
            <a:r>
              <a:rPr sz="3200" spc="-200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3200" spc="229" dirty="0">
                <a:solidFill>
                  <a:srgbClr val="000000"/>
                </a:solidFill>
                <a:latin typeface="Century Gothic"/>
                <a:cs typeface="Century Gothic"/>
              </a:rPr>
              <a:t>Testing</a:t>
            </a:r>
            <a:r>
              <a:rPr sz="3200" spc="-195" dirty="0">
                <a:solidFill>
                  <a:srgbClr val="000000"/>
                </a:solidFill>
                <a:latin typeface="Century Gothic"/>
                <a:cs typeface="Century Gothic"/>
              </a:rPr>
              <a:t> </a:t>
            </a:r>
            <a:r>
              <a:rPr sz="3200" spc="65" dirty="0">
                <a:solidFill>
                  <a:srgbClr val="000000"/>
                </a:solidFill>
                <a:latin typeface="Century Gothic"/>
                <a:cs typeface="Century Gothic"/>
              </a:rPr>
              <a:t>Approach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53322" y="4514077"/>
            <a:ext cx="4754245" cy="1673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00" b="1" spc="225" dirty="0">
                <a:latin typeface="Century Gothic"/>
                <a:cs typeface="Century Gothic"/>
              </a:rPr>
              <a:t>Test</a:t>
            </a:r>
            <a:r>
              <a:rPr sz="2500" b="1" spc="-160" dirty="0">
                <a:latin typeface="Century Gothic"/>
                <a:cs typeface="Century Gothic"/>
              </a:rPr>
              <a:t> </a:t>
            </a:r>
            <a:r>
              <a:rPr sz="2500" b="1" spc="55" dirty="0">
                <a:latin typeface="Century Gothic"/>
                <a:cs typeface="Century Gothic"/>
              </a:rPr>
              <a:t>Case</a:t>
            </a:r>
            <a:r>
              <a:rPr sz="2500" b="1" spc="-155" dirty="0">
                <a:latin typeface="Century Gothic"/>
                <a:cs typeface="Century Gothic"/>
              </a:rPr>
              <a:t> </a:t>
            </a:r>
            <a:r>
              <a:rPr sz="2500" b="1" spc="100" dirty="0">
                <a:latin typeface="Century Gothic"/>
                <a:cs typeface="Century Gothic"/>
              </a:rPr>
              <a:t>Design</a:t>
            </a:r>
            <a:endParaRPr sz="25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5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825"/>
              </a:spcBef>
            </a:pPr>
            <a:endParaRPr sz="25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500" b="1" spc="80" dirty="0">
                <a:latin typeface="Century Gothic"/>
                <a:cs typeface="Century Gothic"/>
              </a:rPr>
              <a:t>Execution</a:t>
            </a:r>
            <a:r>
              <a:rPr sz="2500" b="1" spc="-160" dirty="0">
                <a:latin typeface="Century Gothic"/>
                <a:cs typeface="Century Gothic"/>
              </a:rPr>
              <a:t> </a:t>
            </a:r>
            <a:r>
              <a:rPr sz="2500" b="1" spc="90" dirty="0">
                <a:latin typeface="Century Gothic"/>
                <a:cs typeface="Century Gothic"/>
              </a:rPr>
              <a:t>and</a:t>
            </a:r>
            <a:r>
              <a:rPr sz="2500" b="1" spc="-155" dirty="0">
                <a:latin typeface="Century Gothic"/>
                <a:cs typeface="Century Gothic"/>
              </a:rPr>
              <a:t> </a:t>
            </a:r>
            <a:r>
              <a:rPr sz="2500" b="1" spc="145" dirty="0">
                <a:latin typeface="Century Gothic"/>
                <a:cs typeface="Century Gothic"/>
              </a:rPr>
              <a:t>Bug</a:t>
            </a:r>
            <a:r>
              <a:rPr sz="2500" b="1" spc="-160" dirty="0">
                <a:latin typeface="Century Gothic"/>
                <a:cs typeface="Century Gothic"/>
              </a:rPr>
              <a:t> </a:t>
            </a:r>
            <a:r>
              <a:rPr sz="2500" b="1" spc="105" dirty="0">
                <a:latin typeface="Century Gothic"/>
                <a:cs typeface="Century Gothic"/>
              </a:rPr>
              <a:t>Reporting</a:t>
            </a:r>
            <a:endParaRPr sz="25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3895" indent="-645795">
              <a:lnSpc>
                <a:spcPct val="100000"/>
              </a:lnSpc>
              <a:spcBef>
                <a:spcPts val="100"/>
              </a:spcBef>
              <a:buClr>
                <a:srgbClr val="1A0C66"/>
              </a:buClr>
              <a:buSzPct val="171428"/>
              <a:buFont typeface="Trebuchet MS"/>
              <a:buAutoNum type="arabicPeriod"/>
              <a:tabLst>
                <a:tab pos="683895" algn="l"/>
              </a:tabLst>
            </a:pPr>
            <a:r>
              <a:rPr sz="2100" spc="-25" dirty="0"/>
              <a:t>Login</a:t>
            </a:r>
            <a:r>
              <a:rPr sz="2100" spc="-130" dirty="0"/>
              <a:t> </a:t>
            </a:r>
            <a:r>
              <a:rPr sz="2100" spc="-10" dirty="0"/>
              <a:t>Functionality</a:t>
            </a:r>
            <a:endParaRPr sz="2100"/>
          </a:p>
          <a:p>
            <a:pPr>
              <a:lnSpc>
                <a:spcPct val="100000"/>
              </a:lnSpc>
              <a:spcBef>
                <a:spcPts val="610"/>
              </a:spcBef>
              <a:buAutoNum type="arabicPeriod"/>
            </a:pPr>
            <a:endParaRPr sz="2100"/>
          </a:p>
          <a:p>
            <a:pPr marL="683895" indent="-645795">
              <a:lnSpc>
                <a:spcPct val="100000"/>
              </a:lnSpc>
              <a:buClr>
                <a:srgbClr val="1A0C66"/>
              </a:buClr>
              <a:buSzPct val="171428"/>
              <a:buFont typeface="Trebuchet MS"/>
              <a:buAutoNum type="arabicPeriod"/>
              <a:tabLst>
                <a:tab pos="683895" algn="l"/>
              </a:tabLst>
            </a:pPr>
            <a:r>
              <a:rPr sz="2100" dirty="0"/>
              <a:t>Logout</a:t>
            </a:r>
            <a:r>
              <a:rPr sz="2100" spc="-135" dirty="0"/>
              <a:t> </a:t>
            </a:r>
            <a:r>
              <a:rPr sz="2100" spc="-10" dirty="0"/>
              <a:t>Functionality</a:t>
            </a:r>
            <a:endParaRPr sz="2100"/>
          </a:p>
          <a:p>
            <a:pPr>
              <a:lnSpc>
                <a:spcPct val="100000"/>
              </a:lnSpc>
              <a:spcBef>
                <a:spcPts val="685"/>
              </a:spcBef>
              <a:buAutoNum type="arabicPeriod"/>
            </a:pPr>
            <a:endParaRPr sz="2100"/>
          </a:p>
          <a:p>
            <a:pPr marL="657860" indent="-619760">
              <a:lnSpc>
                <a:spcPct val="100000"/>
              </a:lnSpc>
              <a:buClr>
                <a:srgbClr val="1A0C66"/>
              </a:buClr>
              <a:buSzPct val="171428"/>
              <a:buFont typeface="Trebuchet MS"/>
              <a:buAutoNum type="arabicPeriod"/>
              <a:tabLst>
                <a:tab pos="657860" algn="l"/>
              </a:tabLst>
            </a:pPr>
            <a:r>
              <a:rPr sz="2100" spc="55" dirty="0"/>
              <a:t>Employee</a:t>
            </a:r>
            <a:r>
              <a:rPr sz="2100" spc="-95" dirty="0"/>
              <a:t> </a:t>
            </a:r>
            <a:r>
              <a:rPr sz="2100" spc="-10" dirty="0"/>
              <a:t>Records</a:t>
            </a:r>
            <a:endParaRPr sz="2100"/>
          </a:p>
          <a:p>
            <a:pPr>
              <a:lnSpc>
                <a:spcPct val="100000"/>
              </a:lnSpc>
              <a:spcBef>
                <a:spcPts val="1050"/>
              </a:spcBef>
              <a:buAutoNum type="arabicPeriod"/>
            </a:pPr>
            <a:endParaRPr sz="2100"/>
          </a:p>
          <a:p>
            <a:pPr marL="728980" indent="-690880">
              <a:lnSpc>
                <a:spcPct val="100000"/>
              </a:lnSpc>
              <a:spcBef>
                <a:spcPts val="5"/>
              </a:spcBef>
              <a:buClr>
                <a:srgbClr val="1A0C66"/>
              </a:buClr>
              <a:buSzPct val="171428"/>
              <a:buFont typeface="Trebuchet MS"/>
              <a:buAutoNum type="arabicPeriod"/>
              <a:tabLst>
                <a:tab pos="728980" algn="l"/>
              </a:tabLst>
            </a:pPr>
            <a:r>
              <a:rPr sz="2100" spc="55" dirty="0"/>
              <a:t>Employee</a:t>
            </a:r>
            <a:r>
              <a:rPr sz="2100" spc="-95" dirty="0"/>
              <a:t> </a:t>
            </a:r>
            <a:r>
              <a:rPr sz="2100" spc="90" dirty="0"/>
              <a:t>Management</a:t>
            </a:r>
            <a:endParaRPr sz="2100"/>
          </a:p>
        </p:txBody>
      </p:sp>
      <p:sp>
        <p:nvSpPr>
          <p:cNvPr id="3" name="object 3"/>
          <p:cNvSpPr txBox="1"/>
          <p:nvPr/>
        </p:nvSpPr>
        <p:spPr>
          <a:xfrm>
            <a:off x="5203525" y="2191704"/>
            <a:ext cx="538480" cy="3740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75" dirty="0">
                <a:solidFill>
                  <a:srgbClr val="1A0C66"/>
                </a:solidFill>
                <a:latin typeface="Trebuchet MS"/>
                <a:cs typeface="Trebuchet MS"/>
              </a:rPr>
              <a:t>05</a:t>
            </a:r>
            <a:endParaRPr sz="3600">
              <a:latin typeface="Trebuchet MS"/>
              <a:cs typeface="Trebuchet MS"/>
            </a:endParaRPr>
          </a:p>
          <a:p>
            <a:pPr marL="27940">
              <a:lnSpc>
                <a:spcPct val="100000"/>
              </a:lnSpc>
              <a:spcBef>
                <a:spcPts val="3804"/>
              </a:spcBef>
            </a:pPr>
            <a:r>
              <a:rPr sz="3600" b="1" spc="-135" dirty="0">
                <a:solidFill>
                  <a:srgbClr val="1A0C66"/>
                </a:solidFill>
                <a:latin typeface="Trebuchet MS"/>
                <a:cs typeface="Trebuchet MS"/>
              </a:rPr>
              <a:t>06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779"/>
              </a:spcBef>
            </a:pPr>
            <a:r>
              <a:rPr sz="3600" b="1" spc="-375" dirty="0">
                <a:solidFill>
                  <a:srgbClr val="1A0C66"/>
                </a:solidFill>
                <a:latin typeface="Trebuchet MS"/>
                <a:cs typeface="Trebuchet MS"/>
              </a:rPr>
              <a:t>07</a:t>
            </a:r>
            <a:endParaRPr sz="3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3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600" b="1" spc="-75" dirty="0">
                <a:solidFill>
                  <a:srgbClr val="1A0C66"/>
                </a:solidFill>
                <a:latin typeface="Trebuchet MS"/>
                <a:cs typeface="Trebuchet MS"/>
              </a:rPr>
              <a:t>08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42412" y="1029625"/>
            <a:ext cx="3799204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-210" dirty="0"/>
              <a:t>Manual</a:t>
            </a:r>
            <a:r>
              <a:rPr sz="3400" spc="-110" dirty="0"/>
              <a:t> </a:t>
            </a:r>
            <a:r>
              <a:rPr sz="3400" spc="-225" dirty="0"/>
              <a:t>Testing</a:t>
            </a:r>
            <a:r>
              <a:rPr sz="3400" spc="-110" dirty="0"/>
              <a:t> </a:t>
            </a:r>
            <a:r>
              <a:rPr sz="3400" spc="-170" dirty="0"/>
              <a:t>Areas</a:t>
            </a:r>
            <a:endParaRPr sz="3400"/>
          </a:p>
        </p:txBody>
      </p:sp>
      <p:sp>
        <p:nvSpPr>
          <p:cNvPr id="5" name="object 5"/>
          <p:cNvSpPr txBox="1"/>
          <p:nvPr/>
        </p:nvSpPr>
        <p:spPr>
          <a:xfrm>
            <a:off x="6112774" y="2297529"/>
            <a:ext cx="209105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65" dirty="0">
                <a:solidFill>
                  <a:srgbClr val="070707"/>
                </a:solidFill>
                <a:latin typeface="Lucida Sans Unicode"/>
                <a:cs typeface="Lucida Sans Unicode"/>
              </a:rPr>
              <a:t>Leave</a:t>
            </a:r>
            <a:r>
              <a:rPr sz="2100" spc="-10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2100" spc="-10" dirty="0">
                <a:solidFill>
                  <a:srgbClr val="070707"/>
                </a:solidFill>
                <a:latin typeface="Lucida Sans Unicode"/>
                <a:cs typeface="Lucida Sans Unicode"/>
              </a:rPr>
              <a:t>Requests</a:t>
            </a:r>
            <a:endParaRPr sz="2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12774" y="3352737"/>
            <a:ext cx="328676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070707"/>
                </a:solidFill>
                <a:latin typeface="Lucida Sans Unicode"/>
                <a:cs typeface="Lucida Sans Unicode"/>
              </a:rPr>
              <a:t>Approve</a:t>
            </a:r>
            <a:r>
              <a:rPr sz="2100" spc="3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2100" spc="65" dirty="0">
                <a:solidFill>
                  <a:srgbClr val="070707"/>
                </a:solidFill>
                <a:latin typeface="Lucida Sans Unicode"/>
                <a:cs typeface="Lucida Sans Unicode"/>
              </a:rPr>
              <a:t>Leave</a:t>
            </a:r>
            <a:r>
              <a:rPr sz="2100" spc="4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2100" spc="-10" dirty="0">
                <a:solidFill>
                  <a:srgbClr val="070707"/>
                </a:solidFill>
                <a:latin typeface="Lucida Sans Unicode"/>
                <a:cs typeface="Lucida Sans Unicode"/>
              </a:rPr>
              <a:t>Requests</a:t>
            </a:r>
            <a:endParaRPr sz="2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12774" y="4350317"/>
            <a:ext cx="91122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solidFill>
                  <a:srgbClr val="070707"/>
                </a:solidFill>
                <a:latin typeface="Lucida Sans Unicode"/>
                <a:cs typeface="Lucida Sans Unicode"/>
              </a:rPr>
              <a:t>Payroll</a:t>
            </a:r>
            <a:endParaRPr sz="21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12774" y="5352987"/>
            <a:ext cx="182054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40" dirty="0">
                <a:solidFill>
                  <a:srgbClr val="070707"/>
                </a:solidFill>
                <a:latin typeface="Lucida Sans Unicode"/>
                <a:cs typeface="Lucida Sans Unicode"/>
              </a:rPr>
              <a:t>Performance</a:t>
            </a:r>
            <a:endParaRPr sz="2100" dirty="0">
              <a:latin typeface="Lucida Sans Unicode"/>
              <a:cs typeface="Lucida Sans Unicod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528364" y="0"/>
            <a:ext cx="1225550" cy="1738630"/>
            <a:chOff x="8528364" y="0"/>
            <a:chExt cx="1225550" cy="1738630"/>
          </a:xfrm>
        </p:grpSpPr>
        <p:sp>
          <p:nvSpPr>
            <p:cNvPr id="10" name="object 10"/>
            <p:cNvSpPr/>
            <p:nvPr/>
          </p:nvSpPr>
          <p:spPr>
            <a:xfrm>
              <a:off x="8528364" y="0"/>
              <a:ext cx="1225550" cy="1738630"/>
            </a:xfrm>
            <a:custGeom>
              <a:avLst/>
              <a:gdLst/>
              <a:ahLst/>
              <a:cxnLst/>
              <a:rect l="l" t="t" r="r" b="b"/>
              <a:pathLst>
                <a:path w="1225550" h="1738630">
                  <a:moveTo>
                    <a:pt x="1225234" y="0"/>
                  </a:moveTo>
                  <a:lnTo>
                    <a:pt x="1225235" y="1633066"/>
                  </a:lnTo>
                  <a:lnTo>
                    <a:pt x="1208128" y="1690779"/>
                  </a:lnTo>
                  <a:lnTo>
                    <a:pt x="1162354" y="1729864"/>
                  </a:lnTo>
                  <a:lnTo>
                    <a:pt x="1132777" y="1738154"/>
                  </a:lnTo>
                  <a:lnTo>
                    <a:pt x="1102671" y="1737702"/>
                  </a:lnTo>
                  <a:lnTo>
                    <a:pt x="1048359" y="1711765"/>
                  </a:lnTo>
                  <a:lnTo>
                    <a:pt x="70926" y="830796"/>
                  </a:lnTo>
                  <a:lnTo>
                    <a:pt x="40787" y="797264"/>
                  </a:lnTo>
                  <a:lnTo>
                    <a:pt x="18524" y="758616"/>
                  </a:lnTo>
                  <a:lnTo>
                    <a:pt x="4730" y="716202"/>
                  </a:lnTo>
                  <a:lnTo>
                    <a:pt x="0" y="671370"/>
                  </a:lnTo>
                  <a:lnTo>
                    <a:pt x="4730" y="626538"/>
                  </a:lnTo>
                  <a:lnTo>
                    <a:pt x="18524" y="584124"/>
                  </a:lnTo>
                  <a:lnTo>
                    <a:pt x="40787" y="545476"/>
                  </a:lnTo>
                  <a:lnTo>
                    <a:pt x="70926" y="511944"/>
                  </a:lnTo>
                  <a:lnTo>
                    <a:pt x="638929" y="0"/>
                  </a:lnTo>
                  <a:lnTo>
                    <a:pt x="1225234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870655" y="417170"/>
              <a:ext cx="732790" cy="629285"/>
            </a:xfrm>
            <a:custGeom>
              <a:avLst/>
              <a:gdLst/>
              <a:ahLst/>
              <a:cxnLst/>
              <a:rect l="l" t="t" r="r" b="b"/>
              <a:pathLst>
                <a:path w="732790" h="629285">
                  <a:moveTo>
                    <a:pt x="276868" y="217697"/>
                  </a:moveTo>
                  <a:lnTo>
                    <a:pt x="274923" y="227270"/>
                  </a:lnTo>
                  <a:lnTo>
                    <a:pt x="269626" y="235110"/>
                  </a:lnTo>
                  <a:lnTo>
                    <a:pt x="261786" y="240406"/>
                  </a:lnTo>
                  <a:lnTo>
                    <a:pt x="252214" y="242352"/>
                  </a:lnTo>
                  <a:lnTo>
                    <a:pt x="242641" y="240441"/>
                  </a:lnTo>
                  <a:lnTo>
                    <a:pt x="234801" y="235202"/>
                  </a:lnTo>
                  <a:lnTo>
                    <a:pt x="229505" y="227374"/>
                  </a:lnTo>
                  <a:lnTo>
                    <a:pt x="227559" y="217697"/>
                  </a:lnTo>
                  <a:lnTo>
                    <a:pt x="229505" y="208125"/>
                  </a:lnTo>
                  <a:lnTo>
                    <a:pt x="234801" y="200285"/>
                  </a:lnTo>
                  <a:lnTo>
                    <a:pt x="242641" y="194989"/>
                  </a:lnTo>
                  <a:lnTo>
                    <a:pt x="252214" y="193043"/>
                  </a:lnTo>
                  <a:lnTo>
                    <a:pt x="261786" y="194989"/>
                  </a:lnTo>
                  <a:lnTo>
                    <a:pt x="269626" y="200285"/>
                  </a:lnTo>
                  <a:lnTo>
                    <a:pt x="274923" y="208125"/>
                  </a:lnTo>
                  <a:lnTo>
                    <a:pt x="276868" y="217697"/>
                  </a:lnTo>
                  <a:close/>
                </a:path>
                <a:path w="732790" h="629285">
                  <a:moveTo>
                    <a:pt x="276868" y="410988"/>
                  </a:moveTo>
                  <a:lnTo>
                    <a:pt x="274923" y="420560"/>
                  </a:lnTo>
                  <a:lnTo>
                    <a:pt x="269626" y="428400"/>
                  </a:lnTo>
                  <a:lnTo>
                    <a:pt x="261786" y="433697"/>
                  </a:lnTo>
                  <a:lnTo>
                    <a:pt x="252214" y="435642"/>
                  </a:lnTo>
                  <a:lnTo>
                    <a:pt x="242641" y="433697"/>
                  </a:lnTo>
                  <a:lnTo>
                    <a:pt x="234801" y="428400"/>
                  </a:lnTo>
                  <a:lnTo>
                    <a:pt x="229505" y="420560"/>
                  </a:lnTo>
                  <a:lnTo>
                    <a:pt x="227559" y="410988"/>
                  </a:lnTo>
                  <a:lnTo>
                    <a:pt x="229505" y="401415"/>
                  </a:lnTo>
                  <a:lnTo>
                    <a:pt x="234801" y="393576"/>
                  </a:lnTo>
                  <a:lnTo>
                    <a:pt x="242641" y="388279"/>
                  </a:lnTo>
                  <a:lnTo>
                    <a:pt x="252214" y="386333"/>
                  </a:lnTo>
                  <a:lnTo>
                    <a:pt x="261786" y="388279"/>
                  </a:lnTo>
                  <a:lnTo>
                    <a:pt x="269626" y="393576"/>
                  </a:lnTo>
                  <a:lnTo>
                    <a:pt x="274923" y="401415"/>
                  </a:lnTo>
                  <a:lnTo>
                    <a:pt x="276868" y="410988"/>
                  </a:lnTo>
                  <a:close/>
                </a:path>
                <a:path w="732790" h="629285">
                  <a:moveTo>
                    <a:pt x="276868" y="604031"/>
                  </a:moveTo>
                  <a:lnTo>
                    <a:pt x="274923" y="613604"/>
                  </a:lnTo>
                  <a:lnTo>
                    <a:pt x="269626" y="621443"/>
                  </a:lnTo>
                  <a:lnTo>
                    <a:pt x="261786" y="626740"/>
                  </a:lnTo>
                  <a:lnTo>
                    <a:pt x="252214" y="628686"/>
                  </a:lnTo>
                  <a:lnTo>
                    <a:pt x="242641" y="626740"/>
                  </a:lnTo>
                  <a:lnTo>
                    <a:pt x="234801" y="621443"/>
                  </a:lnTo>
                  <a:lnTo>
                    <a:pt x="229505" y="613604"/>
                  </a:lnTo>
                  <a:lnTo>
                    <a:pt x="227559" y="604031"/>
                  </a:lnTo>
                  <a:lnTo>
                    <a:pt x="229505" y="594458"/>
                  </a:lnTo>
                  <a:lnTo>
                    <a:pt x="234801" y="586619"/>
                  </a:lnTo>
                  <a:lnTo>
                    <a:pt x="242641" y="581322"/>
                  </a:lnTo>
                  <a:lnTo>
                    <a:pt x="252214" y="579377"/>
                  </a:lnTo>
                  <a:lnTo>
                    <a:pt x="261786" y="581322"/>
                  </a:lnTo>
                  <a:lnTo>
                    <a:pt x="269626" y="586619"/>
                  </a:lnTo>
                  <a:lnTo>
                    <a:pt x="274923" y="594458"/>
                  </a:lnTo>
                  <a:lnTo>
                    <a:pt x="276868" y="604031"/>
                  </a:lnTo>
                  <a:close/>
                </a:path>
                <a:path w="732790" h="629285">
                  <a:moveTo>
                    <a:pt x="276868" y="24654"/>
                  </a:moveTo>
                  <a:lnTo>
                    <a:pt x="274923" y="34227"/>
                  </a:lnTo>
                  <a:lnTo>
                    <a:pt x="269626" y="42066"/>
                  </a:lnTo>
                  <a:lnTo>
                    <a:pt x="261786" y="47363"/>
                  </a:lnTo>
                  <a:lnTo>
                    <a:pt x="252214" y="49308"/>
                  </a:lnTo>
                  <a:lnTo>
                    <a:pt x="242641" y="47363"/>
                  </a:lnTo>
                  <a:lnTo>
                    <a:pt x="234801" y="42066"/>
                  </a:lnTo>
                  <a:lnTo>
                    <a:pt x="229505" y="34227"/>
                  </a:lnTo>
                  <a:lnTo>
                    <a:pt x="227559" y="24654"/>
                  </a:lnTo>
                  <a:lnTo>
                    <a:pt x="229505" y="15081"/>
                  </a:lnTo>
                  <a:lnTo>
                    <a:pt x="234801" y="7242"/>
                  </a:lnTo>
                  <a:lnTo>
                    <a:pt x="242641" y="1945"/>
                  </a:lnTo>
                  <a:lnTo>
                    <a:pt x="252214" y="0"/>
                  </a:lnTo>
                  <a:lnTo>
                    <a:pt x="261786" y="1945"/>
                  </a:lnTo>
                  <a:lnTo>
                    <a:pt x="269626" y="7242"/>
                  </a:lnTo>
                  <a:lnTo>
                    <a:pt x="274923" y="15081"/>
                  </a:lnTo>
                  <a:lnTo>
                    <a:pt x="276868" y="24654"/>
                  </a:lnTo>
                  <a:close/>
                </a:path>
                <a:path w="732790" h="629285">
                  <a:moveTo>
                    <a:pt x="504674" y="217697"/>
                  </a:moveTo>
                  <a:lnTo>
                    <a:pt x="502729" y="227270"/>
                  </a:lnTo>
                  <a:lnTo>
                    <a:pt x="497432" y="235110"/>
                  </a:lnTo>
                  <a:lnTo>
                    <a:pt x="489593" y="240406"/>
                  </a:lnTo>
                  <a:lnTo>
                    <a:pt x="480020" y="242352"/>
                  </a:lnTo>
                  <a:lnTo>
                    <a:pt x="470447" y="240441"/>
                  </a:lnTo>
                  <a:lnTo>
                    <a:pt x="462608" y="235202"/>
                  </a:lnTo>
                  <a:lnTo>
                    <a:pt x="457311" y="227374"/>
                  </a:lnTo>
                  <a:lnTo>
                    <a:pt x="455365" y="217697"/>
                  </a:lnTo>
                  <a:lnTo>
                    <a:pt x="457311" y="208125"/>
                  </a:lnTo>
                  <a:lnTo>
                    <a:pt x="462608" y="200285"/>
                  </a:lnTo>
                  <a:lnTo>
                    <a:pt x="470447" y="194989"/>
                  </a:lnTo>
                  <a:lnTo>
                    <a:pt x="480020" y="193043"/>
                  </a:lnTo>
                  <a:lnTo>
                    <a:pt x="489593" y="194989"/>
                  </a:lnTo>
                  <a:lnTo>
                    <a:pt x="497432" y="200285"/>
                  </a:lnTo>
                  <a:lnTo>
                    <a:pt x="502729" y="208125"/>
                  </a:lnTo>
                  <a:lnTo>
                    <a:pt x="504674" y="217697"/>
                  </a:lnTo>
                  <a:close/>
                </a:path>
                <a:path w="732790" h="629285">
                  <a:moveTo>
                    <a:pt x="504674" y="410988"/>
                  </a:moveTo>
                  <a:lnTo>
                    <a:pt x="502729" y="420560"/>
                  </a:lnTo>
                  <a:lnTo>
                    <a:pt x="497432" y="428400"/>
                  </a:lnTo>
                  <a:lnTo>
                    <a:pt x="489593" y="433697"/>
                  </a:lnTo>
                  <a:lnTo>
                    <a:pt x="480020" y="435642"/>
                  </a:lnTo>
                  <a:lnTo>
                    <a:pt x="470447" y="433697"/>
                  </a:lnTo>
                  <a:lnTo>
                    <a:pt x="462608" y="428400"/>
                  </a:lnTo>
                  <a:lnTo>
                    <a:pt x="457311" y="420560"/>
                  </a:lnTo>
                  <a:lnTo>
                    <a:pt x="455365" y="410988"/>
                  </a:lnTo>
                  <a:lnTo>
                    <a:pt x="457311" y="401415"/>
                  </a:lnTo>
                  <a:lnTo>
                    <a:pt x="462608" y="393576"/>
                  </a:lnTo>
                  <a:lnTo>
                    <a:pt x="470447" y="388279"/>
                  </a:lnTo>
                  <a:lnTo>
                    <a:pt x="480020" y="386333"/>
                  </a:lnTo>
                  <a:lnTo>
                    <a:pt x="489593" y="388279"/>
                  </a:lnTo>
                  <a:lnTo>
                    <a:pt x="497432" y="393576"/>
                  </a:lnTo>
                  <a:lnTo>
                    <a:pt x="502729" y="401415"/>
                  </a:lnTo>
                  <a:lnTo>
                    <a:pt x="504674" y="410988"/>
                  </a:lnTo>
                  <a:close/>
                </a:path>
                <a:path w="732790" h="629285">
                  <a:moveTo>
                    <a:pt x="504674" y="604031"/>
                  </a:moveTo>
                  <a:lnTo>
                    <a:pt x="502729" y="613604"/>
                  </a:lnTo>
                  <a:lnTo>
                    <a:pt x="497432" y="621443"/>
                  </a:lnTo>
                  <a:lnTo>
                    <a:pt x="489593" y="626740"/>
                  </a:lnTo>
                  <a:lnTo>
                    <a:pt x="480020" y="628686"/>
                  </a:lnTo>
                  <a:lnTo>
                    <a:pt x="470447" y="626740"/>
                  </a:lnTo>
                  <a:lnTo>
                    <a:pt x="462608" y="621443"/>
                  </a:lnTo>
                  <a:lnTo>
                    <a:pt x="457311" y="613604"/>
                  </a:lnTo>
                  <a:lnTo>
                    <a:pt x="455365" y="604031"/>
                  </a:lnTo>
                  <a:lnTo>
                    <a:pt x="457311" y="594458"/>
                  </a:lnTo>
                  <a:lnTo>
                    <a:pt x="462608" y="586619"/>
                  </a:lnTo>
                  <a:lnTo>
                    <a:pt x="470447" y="581322"/>
                  </a:lnTo>
                  <a:lnTo>
                    <a:pt x="480020" y="579377"/>
                  </a:lnTo>
                  <a:lnTo>
                    <a:pt x="489593" y="581322"/>
                  </a:lnTo>
                  <a:lnTo>
                    <a:pt x="497432" y="586619"/>
                  </a:lnTo>
                  <a:lnTo>
                    <a:pt x="502729" y="594458"/>
                  </a:lnTo>
                  <a:lnTo>
                    <a:pt x="504674" y="604031"/>
                  </a:lnTo>
                  <a:close/>
                </a:path>
                <a:path w="732790" h="629285">
                  <a:moveTo>
                    <a:pt x="504674" y="24654"/>
                  </a:moveTo>
                  <a:lnTo>
                    <a:pt x="502729" y="34227"/>
                  </a:lnTo>
                  <a:lnTo>
                    <a:pt x="497432" y="42066"/>
                  </a:lnTo>
                  <a:lnTo>
                    <a:pt x="489593" y="47363"/>
                  </a:lnTo>
                  <a:lnTo>
                    <a:pt x="480020" y="49308"/>
                  </a:lnTo>
                  <a:lnTo>
                    <a:pt x="470447" y="47363"/>
                  </a:lnTo>
                  <a:lnTo>
                    <a:pt x="462608" y="42066"/>
                  </a:lnTo>
                  <a:lnTo>
                    <a:pt x="457311" y="34227"/>
                  </a:lnTo>
                  <a:lnTo>
                    <a:pt x="455365" y="24654"/>
                  </a:lnTo>
                  <a:lnTo>
                    <a:pt x="457311" y="15081"/>
                  </a:lnTo>
                  <a:lnTo>
                    <a:pt x="462608" y="7242"/>
                  </a:lnTo>
                  <a:lnTo>
                    <a:pt x="470447" y="1945"/>
                  </a:lnTo>
                  <a:lnTo>
                    <a:pt x="480020" y="0"/>
                  </a:lnTo>
                  <a:lnTo>
                    <a:pt x="489593" y="1945"/>
                  </a:lnTo>
                  <a:lnTo>
                    <a:pt x="497432" y="7242"/>
                  </a:lnTo>
                  <a:lnTo>
                    <a:pt x="502729" y="15081"/>
                  </a:lnTo>
                  <a:lnTo>
                    <a:pt x="504674" y="24654"/>
                  </a:lnTo>
                  <a:close/>
                </a:path>
                <a:path w="732790" h="629285">
                  <a:moveTo>
                    <a:pt x="49308" y="217697"/>
                  </a:moveTo>
                  <a:lnTo>
                    <a:pt x="47363" y="227270"/>
                  </a:lnTo>
                  <a:lnTo>
                    <a:pt x="42066" y="235110"/>
                  </a:lnTo>
                  <a:lnTo>
                    <a:pt x="34227" y="240406"/>
                  </a:lnTo>
                  <a:lnTo>
                    <a:pt x="24654" y="242352"/>
                  </a:lnTo>
                  <a:lnTo>
                    <a:pt x="15081" y="240441"/>
                  </a:lnTo>
                  <a:lnTo>
                    <a:pt x="7242" y="235202"/>
                  </a:lnTo>
                  <a:lnTo>
                    <a:pt x="1945" y="227374"/>
                  </a:lnTo>
                  <a:lnTo>
                    <a:pt x="0" y="217697"/>
                  </a:lnTo>
                  <a:lnTo>
                    <a:pt x="1945" y="208125"/>
                  </a:lnTo>
                  <a:lnTo>
                    <a:pt x="7242" y="200285"/>
                  </a:lnTo>
                  <a:lnTo>
                    <a:pt x="15081" y="194989"/>
                  </a:lnTo>
                  <a:lnTo>
                    <a:pt x="24654" y="193043"/>
                  </a:lnTo>
                  <a:lnTo>
                    <a:pt x="34227" y="194989"/>
                  </a:lnTo>
                  <a:lnTo>
                    <a:pt x="42066" y="200285"/>
                  </a:lnTo>
                  <a:lnTo>
                    <a:pt x="47363" y="208125"/>
                  </a:lnTo>
                  <a:lnTo>
                    <a:pt x="49308" y="217697"/>
                  </a:lnTo>
                  <a:close/>
                </a:path>
                <a:path w="732790" h="629285">
                  <a:moveTo>
                    <a:pt x="49308" y="410988"/>
                  </a:moveTo>
                  <a:lnTo>
                    <a:pt x="47363" y="420560"/>
                  </a:lnTo>
                  <a:lnTo>
                    <a:pt x="42066" y="428400"/>
                  </a:lnTo>
                  <a:lnTo>
                    <a:pt x="34227" y="433697"/>
                  </a:lnTo>
                  <a:lnTo>
                    <a:pt x="24654" y="435642"/>
                  </a:lnTo>
                  <a:lnTo>
                    <a:pt x="15081" y="433697"/>
                  </a:lnTo>
                  <a:lnTo>
                    <a:pt x="7242" y="428400"/>
                  </a:lnTo>
                  <a:lnTo>
                    <a:pt x="1945" y="420560"/>
                  </a:lnTo>
                  <a:lnTo>
                    <a:pt x="0" y="410988"/>
                  </a:lnTo>
                  <a:lnTo>
                    <a:pt x="1945" y="401415"/>
                  </a:lnTo>
                  <a:lnTo>
                    <a:pt x="7242" y="393576"/>
                  </a:lnTo>
                  <a:lnTo>
                    <a:pt x="15081" y="388279"/>
                  </a:lnTo>
                  <a:lnTo>
                    <a:pt x="24654" y="386333"/>
                  </a:lnTo>
                  <a:lnTo>
                    <a:pt x="34227" y="388279"/>
                  </a:lnTo>
                  <a:lnTo>
                    <a:pt x="42066" y="393576"/>
                  </a:lnTo>
                  <a:lnTo>
                    <a:pt x="47363" y="401415"/>
                  </a:lnTo>
                  <a:lnTo>
                    <a:pt x="49308" y="410988"/>
                  </a:lnTo>
                  <a:close/>
                </a:path>
                <a:path w="732790" h="629285">
                  <a:moveTo>
                    <a:pt x="49308" y="604031"/>
                  </a:moveTo>
                  <a:lnTo>
                    <a:pt x="47363" y="613604"/>
                  </a:lnTo>
                  <a:lnTo>
                    <a:pt x="42066" y="621443"/>
                  </a:lnTo>
                  <a:lnTo>
                    <a:pt x="34227" y="626740"/>
                  </a:lnTo>
                  <a:lnTo>
                    <a:pt x="24654" y="628686"/>
                  </a:lnTo>
                  <a:lnTo>
                    <a:pt x="15081" y="626740"/>
                  </a:lnTo>
                  <a:lnTo>
                    <a:pt x="7242" y="621443"/>
                  </a:lnTo>
                  <a:lnTo>
                    <a:pt x="1945" y="613604"/>
                  </a:lnTo>
                  <a:lnTo>
                    <a:pt x="0" y="604031"/>
                  </a:lnTo>
                  <a:lnTo>
                    <a:pt x="1945" y="594458"/>
                  </a:lnTo>
                  <a:lnTo>
                    <a:pt x="7242" y="586619"/>
                  </a:lnTo>
                  <a:lnTo>
                    <a:pt x="15081" y="581322"/>
                  </a:lnTo>
                  <a:lnTo>
                    <a:pt x="24654" y="579377"/>
                  </a:lnTo>
                  <a:lnTo>
                    <a:pt x="34227" y="581322"/>
                  </a:lnTo>
                  <a:lnTo>
                    <a:pt x="42066" y="586619"/>
                  </a:lnTo>
                  <a:lnTo>
                    <a:pt x="47363" y="594458"/>
                  </a:lnTo>
                  <a:lnTo>
                    <a:pt x="49308" y="604031"/>
                  </a:lnTo>
                  <a:close/>
                </a:path>
                <a:path w="732790" h="629285">
                  <a:moveTo>
                    <a:pt x="49308" y="24654"/>
                  </a:moveTo>
                  <a:lnTo>
                    <a:pt x="47363" y="34227"/>
                  </a:lnTo>
                  <a:lnTo>
                    <a:pt x="42066" y="42066"/>
                  </a:lnTo>
                  <a:lnTo>
                    <a:pt x="34227" y="47363"/>
                  </a:lnTo>
                  <a:lnTo>
                    <a:pt x="24654" y="49308"/>
                  </a:lnTo>
                  <a:lnTo>
                    <a:pt x="15081" y="47363"/>
                  </a:lnTo>
                  <a:lnTo>
                    <a:pt x="7242" y="42066"/>
                  </a:lnTo>
                  <a:lnTo>
                    <a:pt x="1945" y="34227"/>
                  </a:lnTo>
                  <a:lnTo>
                    <a:pt x="0" y="24654"/>
                  </a:lnTo>
                  <a:lnTo>
                    <a:pt x="1945" y="15081"/>
                  </a:lnTo>
                  <a:lnTo>
                    <a:pt x="7242" y="7242"/>
                  </a:lnTo>
                  <a:lnTo>
                    <a:pt x="15081" y="1945"/>
                  </a:lnTo>
                  <a:lnTo>
                    <a:pt x="24654" y="0"/>
                  </a:lnTo>
                  <a:lnTo>
                    <a:pt x="34227" y="1945"/>
                  </a:lnTo>
                  <a:lnTo>
                    <a:pt x="42066" y="7242"/>
                  </a:lnTo>
                  <a:lnTo>
                    <a:pt x="47363" y="15081"/>
                  </a:lnTo>
                  <a:lnTo>
                    <a:pt x="49308" y="24654"/>
                  </a:lnTo>
                  <a:close/>
                </a:path>
                <a:path w="732790" h="629285">
                  <a:moveTo>
                    <a:pt x="732234" y="217697"/>
                  </a:moveTo>
                  <a:lnTo>
                    <a:pt x="730289" y="227270"/>
                  </a:lnTo>
                  <a:lnTo>
                    <a:pt x="724992" y="235110"/>
                  </a:lnTo>
                  <a:lnTo>
                    <a:pt x="717152" y="240406"/>
                  </a:lnTo>
                  <a:lnTo>
                    <a:pt x="707580" y="242352"/>
                  </a:lnTo>
                  <a:lnTo>
                    <a:pt x="698007" y="240441"/>
                  </a:lnTo>
                  <a:lnTo>
                    <a:pt x="690167" y="235202"/>
                  </a:lnTo>
                  <a:lnTo>
                    <a:pt x="684871" y="227374"/>
                  </a:lnTo>
                  <a:lnTo>
                    <a:pt x="682925" y="217697"/>
                  </a:lnTo>
                  <a:lnTo>
                    <a:pt x="684871" y="208125"/>
                  </a:lnTo>
                  <a:lnTo>
                    <a:pt x="690167" y="200285"/>
                  </a:lnTo>
                  <a:lnTo>
                    <a:pt x="698007" y="194989"/>
                  </a:lnTo>
                  <a:lnTo>
                    <a:pt x="707580" y="193043"/>
                  </a:lnTo>
                  <a:lnTo>
                    <a:pt x="717152" y="194989"/>
                  </a:lnTo>
                  <a:lnTo>
                    <a:pt x="724992" y="200285"/>
                  </a:lnTo>
                  <a:lnTo>
                    <a:pt x="730289" y="208125"/>
                  </a:lnTo>
                  <a:lnTo>
                    <a:pt x="732234" y="217697"/>
                  </a:lnTo>
                  <a:close/>
                </a:path>
                <a:path w="732790" h="629285">
                  <a:moveTo>
                    <a:pt x="732234" y="410988"/>
                  </a:moveTo>
                  <a:lnTo>
                    <a:pt x="730289" y="420560"/>
                  </a:lnTo>
                  <a:lnTo>
                    <a:pt x="724992" y="428400"/>
                  </a:lnTo>
                  <a:lnTo>
                    <a:pt x="717152" y="433697"/>
                  </a:lnTo>
                  <a:lnTo>
                    <a:pt x="707580" y="435642"/>
                  </a:lnTo>
                  <a:lnTo>
                    <a:pt x="698007" y="433697"/>
                  </a:lnTo>
                  <a:lnTo>
                    <a:pt x="690167" y="428400"/>
                  </a:lnTo>
                  <a:lnTo>
                    <a:pt x="684871" y="420560"/>
                  </a:lnTo>
                  <a:lnTo>
                    <a:pt x="682925" y="410988"/>
                  </a:lnTo>
                  <a:lnTo>
                    <a:pt x="684871" y="401415"/>
                  </a:lnTo>
                  <a:lnTo>
                    <a:pt x="690167" y="393576"/>
                  </a:lnTo>
                  <a:lnTo>
                    <a:pt x="698007" y="388279"/>
                  </a:lnTo>
                  <a:lnTo>
                    <a:pt x="707580" y="386333"/>
                  </a:lnTo>
                  <a:lnTo>
                    <a:pt x="717152" y="388279"/>
                  </a:lnTo>
                  <a:lnTo>
                    <a:pt x="724992" y="393576"/>
                  </a:lnTo>
                  <a:lnTo>
                    <a:pt x="730289" y="401415"/>
                  </a:lnTo>
                  <a:lnTo>
                    <a:pt x="732234" y="410988"/>
                  </a:lnTo>
                  <a:close/>
                </a:path>
                <a:path w="732790" h="629285">
                  <a:moveTo>
                    <a:pt x="732234" y="604031"/>
                  </a:moveTo>
                  <a:lnTo>
                    <a:pt x="730289" y="613604"/>
                  </a:lnTo>
                  <a:lnTo>
                    <a:pt x="724992" y="621443"/>
                  </a:lnTo>
                  <a:lnTo>
                    <a:pt x="717152" y="626740"/>
                  </a:lnTo>
                  <a:lnTo>
                    <a:pt x="707580" y="628686"/>
                  </a:lnTo>
                  <a:lnTo>
                    <a:pt x="698007" y="626740"/>
                  </a:lnTo>
                  <a:lnTo>
                    <a:pt x="690167" y="621443"/>
                  </a:lnTo>
                  <a:lnTo>
                    <a:pt x="684871" y="613604"/>
                  </a:lnTo>
                  <a:lnTo>
                    <a:pt x="682925" y="604031"/>
                  </a:lnTo>
                  <a:lnTo>
                    <a:pt x="684871" y="594458"/>
                  </a:lnTo>
                  <a:lnTo>
                    <a:pt x="690167" y="586619"/>
                  </a:lnTo>
                  <a:lnTo>
                    <a:pt x="698007" y="581322"/>
                  </a:lnTo>
                  <a:lnTo>
                    <a:pt x="707580" y="579377"/>
                  </a:lnTo>
                  <a:lnTo>
                    <a:pt x="717152" y="581322"/>
                  </a:lnTo>
                  <a:lnTo>
                    <a:pt x="724992" y="586619"/>
                  </a:lnTo>
                  <a:lnTo>
                    <a:pt x="730289" y="594458"/>
                  </a:lnTo>
                  <a:lnTo>
                    <a:pt x="732234" y="604031"/>
                  </a:lnTo>
                  <a:close/>
                </a:path>
                <a:path w="732790" h="629285">
                  <a:moveTo>
                    <a:pt x="732234" y="24654"/>
                  </a:moveTo>
                  <a:lnTo>
                    <a:pt x="730289" y="34227"/>
                  </a:lnTo>
                  <a:lnTo>
                    <a:pt x="724992" y="42066"/>
                  </a:lnTo>
                  <a:lnTo>
                    <a:pt x="717152" y="47363"/>
                  </a:lnTo>
                  <a:lnTo>
                    <a:pt x="707580" y="49308"/>
                  </a:lnTo>
                  <a:lnTo>
                    <a:pt x="698007" y="47363"/>
                  </a:lnTo>
                  <a:lnTo>
                    <a:pt x="690167" y="42066"/>
                  </a:lnTo>
                  <a:lnTo>
                    <a:pt x="684871" y="34227"/>
                  </a:lnTo>
                  <a:lnTo>
                    <a:pt x="682925" y="24654"/>
                  </a:lnTo>
                  <a:lnTo>
                    <a:pt x="684871" y="15081"/>
                  </a:lnTo>
                  <a:lnTo>
                    <a:pt x="690167" y="7242"/>
                  </a:lnTo>
                  <a:lnTo>
                    <a:pt x="698007" y="1945"/>
                  </a:lnTo>
                  <a:lnTo>
                    <a:pt x="707580" y="0"/>
                  </a:lnTo>
                  <a:lnTo>
                    <a:pt x="717152" y="1945"/>
                  </a:lnTo>
                  <a:lnTo>
                    <a:pt x="724992" y="7242"/>
                  </a:lnTo>
                  <a:lnTo>
                    <a:pt x="730289" y="15081"/>
                  </a:lnTo>
                  <a:lnTo>
                    <a:pt x="732234" y="24654"/>
                  </a:lnTo>
                  <a:close/>
                </a:path>
              </a:pathLst>
            </a:custGeom>
            <a:solidFill>
              <a:srgbClr val="FFC6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2718232" y="6672976"/>
            <a:ext cx="3820160" cy="170815"/>
          </a:xfrm>
          <a:custGeom>
            <a:avLst/>
            <a:gdLst/>
            <a:ahLst/>
            <a:cxnLst/>
            <a:rect l="l" t="t" r="r" b="b"/>
            <a:pathLst>
              <a:path w="3820159" h="170815">
                <a:moveTo>
                  <a:pt x="3734469" y="0"/>
                </a:moveTo>
                <a:lnTo>
                  <a:pt x="3767656" y="6699"/>
                </a:lnTo>
                <a:lnTo>
                  <a:pt x="3794756" y="24971"/>
                </a:lnTo>
                <a:lnTo>
                  <a:pt x="3813027" y="52071"/>
                </a:lnTo>
                <a:lnTo>
                  <a:pt x="3819727" y="85257"/>
                </a:lnTo>
                <a:lnTo>
                  <a:pt x="3813027" y="118443"/>
                </a:lnTo>
                <a:lnTo>
                  <a:pt x="3794756" y="145543"/>
                </a:lnTo>
                <a:lnTo>
                  <a:pt x="3767656" y="163815"/>
                </a:lnTo>
                <a:lnTo>
                  <a:pt x="3734469" y="170515"/>
                </a:lnTo>
                <a:lnTo>
                  <a:pt x="3701283" y="163815"/>
                </a:lnTo>
                <a:lnTo>
                  <a:pt x="3674183" y="145543"/>
                </a:lnTo>
                <a:lnTo>
                  <a:pt x="3655912" y="118443"/>
                </a:lnTo>
                <a:lnTo>
                  <a:pt x="3649212" y="85257"/>
                </a:lnTo>
                <a:lnTo>
                  <a:pt x="3655912" y="52071"/>
                </a:lnTo>
                <a:lnTo>
                  <a:pt x="3674183" y="24971"/>
                </a:lnTo>
                <a:lnTo>
                  <a:pt x="3701283" y="6699"/>
                </a:lnTo>
                <a:lnTo>
                  <a:pt x="3734469" y="0"/>
                </a:lnTo>
                <a:close/>
              </a:path>
              <a:path w="3820159" h="170815">
                <a:moveTo>
                  <a:pt x="3213153" y="0"/>
                </a:moveTo>
                <a:lnTo>
                  <a:pt x="3246339" y="6699"/>
                </a:lnTo>
                <a:lnTo>
                  <a:pt x="3273439" y="24971"/>
                </a:lnTo>
                <a:lnTo>
                  <a:pt x="3291711" y="52071"/>
                </a:lnTo>
                <a:lnTo>
                  <a:pt x="3298411" y="85257"/>
                </a:lnTo>
                <a:lnTo>
                  <a:pt x="3291711" y="118443"/>
                </a:lnTo>
                <a:lnTo>
                  <a:pt x="3273439" y="145543"/>
                </a:lnTo>
                <a:lnTo>
                  <a:pt x="3246339" y="163815"/>
                </a:lnTo>
                <a:lnTo>
                  <a:pt x="3213153" y="170515"/>
                </a:lnTo>
                <a:lnTo>
                  <a:pt x="3179966" y="163815"/>
                </a:lnTo>
                <a:lnTo>
                  <a:pt x="3152866" y="145543"/>
                </a:lnTo>
                <a:lnTo>
                  <a:pt x="3134595" y="118443"/>
                </a:lnTo>
                <a:lnTo>
                  <a:pt x="3127895" y="85257"/>
                </a:lnTo>
                <a:lnTo>
                  <a:pt x="3134595" y="52071"/>
                </a:lnTo>
                <a:lnTo>
                  <a:pt x="3152867" y="24971"/>
                </a:lnTo>
                <a:lnTo>
                  <a:pt x="3179967" y="6699"/>
                </a:lnTo>
                <a:lnTo>
                  <a:pt x="3213153" y="0"/>
                </a:lnTo>
                <a:close/>
              </a:path>
              <a:path w="3820159" h="170815">
                <a:moveTo>
                  <a:pt x="2691833" y="0"/>
                </a:moveTo>
                <a:lnTo>
                  <a:pt x="2725020" y="6699"/>
                </a:lnTo>
                <a:lnTo>
                  <a:pt x="2752120" y="24971"/>
                </a:lnTo>
                <a:lnTo>
                  <a:pt x="2770390" y="52071"/>
                </a:lnTo>
                <a:lnTo>
                  <a:pt x="2777090" y="85257"/>
                </a:lnTo>
                <a:lnTo>
                  <a:pt x="2770390" y="118443"/>
                </a:lnTo>
                <a:lnTo>
                  <a:pt x="2752120" y="145543"/>
                </a:lnTo>
                <a:lnTo>
                  <a:pt x="2725020" y="163815"/>
                </a:lnTo>
                <a:lnTo>
                  <a:pt x="2691833" y="170515"/>
                </a:lnTo>
                <a:lnTo>
                  <a:pt x="2658647" y="163815"/>
                </a:lnTo>
                <a:lnTo>
                  <a:pt x="2631547" y="145543"/>
                </a:lnTo>
                <a:lnTo>
                  <a:pt x="2613277" y="118443"/>
                </a:lnTo>
                <a:lnTo>
                  <a:pt x="2606577" y="85257"/>
                </a:lnTo>
                <a:lnTo>
                  <a:pt x="2613277" y="52071"/>
                </a:lnTo>
                <a:lnTo>
                  <a:pt x="2631547" y="24971"/>
                </a:lnTo>
                <a:lnTo>
                  <a:pt x="2658647" y="6699"/>
                </a:lnTo>
                <a:lnTo>
                  <a:pt x="2691833" y="0"/>
                </a:lnTo>
                <a:close/>
              </a:path>
              <a:path w="3820159" h="170815">
                <a:moveTo>
                  <a:pt x="2170520" y="0"/>
                </a:moveTo>
                <a:lnTo>
                  <a:pt x="2203706" y="6699"/>
                </a:lnTo>
                <a:lnTo>
                  <a:pt x="2230806" y="24971"/>
                </a:lnTo>
                <a:lnTo>
                  <a:pt x="2249077" y="52071"/>
                </a:lnTo>
                <a:lnTo>
                  <a:pt x="2255777" y="85257"/>
                </a:lnTo>
                <a:lnTo>
                  <a:pt x="2249077" y="118443"/>
                </a:lnTo>
                <a:lnTo>
                  <a:pt x="2230806" y="145543"/>
                </a:lnTo>
                <a:lnTo>
                  <a:pt x="2203706" y="163815"/>
                </a:lnTo>
                <a:lnTo>
                  <a:pt x="2170520" y="170515"/>
                </a:lnTo>
                <a:lnTo>
                  <a:pt x="2137334" y="163815"/>
                </a:lnTo>
                <a:lnTo>
                  <a:pt x="2110234" y="145543"/>
                </a:lnTo>
                <a:lnTo>
                  <a:pt x="2091963" y="118443"/>
                </a:lnTo>
                <a:lnTo>
                  <a:pt x="2085263" y="85257"/>
                </a:lnTo>
                <a:lnTo>
                  <a:pt x="2091963" y="52071"/>
                </a:lnTo>
                <a:lnTo>
                  <a:pt x="2110234" y="24971"/>
                </a:lnTo>
                <a:lnTo>
                  <a:pt x="2137334" y="6699"/>
                </a:lnTo>
                <a:lnTo>
                  <a:pt x="2170520" y="0"/>
                </a:lnTo>
                <a:close/>
              </a:path>
              <a:path w="3820159" h="170815">
                <a:moveTo>
                  <a:pt x="1649207" y="0"/>
                </a:moveTo>
                <a:lnTo>
                  <a:pt x="1682389" y="6699"/>
                </a:lnTo>
                <a:lnTo>
                  <a:pt x="1709489" y="24971"/>
                </a:lnTo>
                <a:lnTo>
                  <a:pt x="1727762" y="52071"/>
                </a:lnTo>
                <a:lnTo>
                  <a:pt x="1734463" y="85257"/>
                </a:lnTo>
                <a:lnTo>
                  <a:pt x="1727763" y="118443"/>
                </a:lnTo>
                <a:lnTo>
                  <a:pt x="1709493" y="145543"/>
                </a:lnTo>
                <a:lnTo>
                  <a:pt x="1682393" y="163815"/>
                </a:lnTo>
                <a:lnTo>
                  <a:pt x="1649207" y="170515"/>
                </a:lnTo>
                <a:lnTo>
                  <a:pt x="1616020" y="163815"/>
                </a:lnTo>
                <a:lnTo>
                  <a:pt x="1588920" y="145543"/>
                </a:lnTo>
                <a:lnTo>
                  <a:pt x="1570650" y="118443"/>
                </a:lnTo>
                <a:lnTo>
                  <a:pt x="1563950" y="85257"/>
                </a:lnTo>
                <a:lnTo>
                  <a:pt x="1570650" y="52071"/>
                </a:lnTo>
                <a:lnTo>
                  <a:pt x="1588920" y="24971"/>
                </a:lnTo>
                <a:lnTo>
                  <a:pt x="1616020" y="6699"/>
                </a:lnTo>
                <a:lnTo>
                  <a:pt x="1649207" y="0"/>
                </a:lnTo>
                <a:close/>
              </a:path>
              <a:path w="3820159" h="170815">
                <a:moveTo>
                  <a:pt x="1127883" y="0"/>
                </a:moveTo>
                <a:lnTo>
                  <a:pt x="1161069" y="6699"/>
                </a:lnTo>
                <a:lnTo>
                  <a:pt x="1188169" y="24971"/>
                </a:lnTo>
                <a:lnTo>
                  <a:pt x="1206440" y="52071"/>
                </a:lnTo>
                <a:lnTo>
                  <a:pt x="1213140" y="85257"/>
                </a:lnTo>
                <a:lnTo>
                  <a:pt x="1206440" y="118443"/>
                </a:lnTo>
                <a:lnTo>
                  <a:pt x="1188169" y="145543"/>
                </a:lnTo>
                <a:lnTo>
                  <a:pt x="1161069" y="163815"/>
                </a:lnTo>
                <a:lnTo>
                  <a:pt x="1127883" y="170515"/>
                </a:lnTo>
                <a:lnTo>
                  <a:pt x="1094697" y="163815"/>
                </a:lnTo>
                <a:lnTo>
                  <a:pt x="1067597" y="145543"/>
                </a:lnTo>
                <a:lnTo>
                  <a:pt x="1049326" y="118443"/>
                </a:lnTo>
                <a:lnTo>
                  <a:pt x="1042626" y="85257"/>
                </a:lnTo>
                <a:lnTo>
                  <a:pt x="1049326" y="52071"/>
                </a:lnTo>
                <a:lnTo>
                  <a:pt x="1067597" y="24971"/>
                </a:lnTo>
                <a:lnTo>
                  <a:pt x="1094697" y="6699"/>
                </a:lnTo>
                <a:lnTo>
                  <a:pt x="1127883" y="0"/>
                </a:lnTo>
                <a:close/>
              </a:path>
              <a:path w="3820159" h="170815">
                <a:moveTo>
                  <a:pt x="606570" y="0"/>
                </a:moveTo>
                <a:lnTo>
                  <a:pt x="639756" y="6699"/>
                </a:lnTo>
                <a:lnTo>
                  <a:pt x="666856" y="24971"/>
                </a:lnTo>
                <a:lnTo>
                  <a:pt x="685126" y="52071"/>
                </a:lnTo>
                <a:lnTo>
                  <a:pt x="691826" y="85257"/>
                </a:lnTo>
                <a:lnTo>
                  <a:pt x="685126" y="118443"/>
                </a:lnTo>
                <a:lnTo>
                  <a:pt x="666856" y="145543"/>
                </a:lnTo>
                <a:lnTo>
                  <a:pt x="639756" y="163815"/>
                </a:lnTo>
                <a:lnTo>
                  <a:pt x="606570" y="170515"/>
                </a:lnTo>
                <a:lnTo>
                  <a:pt x="573383" y="163815"/>
                </a:lnTo>
                <a:lnTo>
                  <a:pt x="546283" y="145543"/>
                </a:lnTo>
                <a:lnTo>
                  <a:pt x="528013" y="118443"/>
                </a:lnTo>
                <a:lnTo>
                  <a:pt x="521313" y="85257"/>
                </a:lnTo>
                <a:lnTo>
                  <a:pt x="528013" y="52071"/>
                </a:lnTo>
                <a:lnTo>
                  <a:pt x="546283" y="24971"/>
                </a:lnTo>
                <a:lnTo>
                  <a:pt x="573383" y="6699"/>
                </a:lnTo>
                <a:lnTo>
                  <a:pt x="606570" y="0"/>
                </a:lnTo>
                <a:close/>
              </a:path>
              <a:path w="3820159" h="170815">
                <a:moveTo>
                  <a:pt x="85256" y="0"/>
                </a:moveTo>
                <a:lnTo>
                  <a:pt x="118438" y="6699"/>
                </a:lnTo>
                <a:lnTo>
                  <a:pt x="145538" y="24971"/>
                </a:lnTo>
                <a:lnTo>
                  <a:pt x="163812" y="52071"/>
                </a:lnTo>
                <a:lnTo>
                  <a:pt x="170513" y="85257"/>
                </a:lnTo>
                <a:lnTo>
                  <a:pt x="163812" y="118443"/>
                </a:lnTo>
                <a:lnTo>
                  <a:pt x="145538" y="145543"/>
                </a:lnTo>
                <a:lnTo>
                  <a:pt x="118438" y="163815"/>
                </a:lnTo>
                <a:lnTo>
                  <a:pt x="85256" y="170515"/>
                </a:lnTo>
                <a:lnTo>
                  <a:pt x="52070" y="163815"/>
                </a:lnTo>
                <a:lnTo>
                  <a:pt x="24970" y="145543"/>
                </a:lnTo>
                <a:lnTo>
                  <a:pt x="6699" y="118443"/>
                </a:lnTo>
                <a:lnTo>
                  <a:pt x="0" y="85257"/>
                </a:lnTo>
                <a:lnTo>
                  <a:pt x="6699" y="52071"/>
                </a:lnTo>
                <a:lnTo>
                  <a:pt x="24970" y="24971"/>
                </a:lnTo>
                <a:lnTo>
                  <a:pt x="52070" y="6699"/>
                </a:lnTo>
                <a:lnTo>
                  <a:pt x="85256" y="0"/>
                </a:lnTo>
                <a:close/>
              </a:path>
            </a:pathLst>
          </a:custGeom>
          <a:solidFill>
            <a:srgbClr val="FFC61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7438" y="3026096"/>
            <a:ext cx="3747135" cy="3307715"/>
            <a:chOff x="1027438" y="3026096"/>
            <a:chExt cx="3747135" cy="3307715"/>
          </a:xfrm>
        </p:grpSpPr>
        <p:sp>
          <p:nvSpPr>
            <p:cNvPr id="3" name="object 3"/>
            <p:cNvSpPr/>
            <p:nvPr/>
          </p:nvSpPr>
          <p:spPr>
            <a:xfrm>
              <a:off x="1027438" y="3026096"/>
              <a:ext cx="3747135" cy="3307715"/>
            </a:xfrm>
            <a:custGeom>
              <a:avLst/>
              <a:gdLst/>
              <a:ahLst/>
              <a:cxnLst/>
              <a:rect l="l" t="t" r="r" b="b"/>
              <a:pathLst>
                <a:path w="3747135" h="3307715">
                  <a:moveTo>
                    <a:pt x="3513533" y="3307289"/>
                  </a:moveTo>
                  <a:lnTo>
                    <a:pt x="238124" y="3307289"/>
                  </a:lnTo>
                  <a:lnTo>
                    <a:pt x="191451" y="3302663"/>
                  </a:lnTo>
                  <a:lnTo>
                    <a:pt x="146997" y="3289156"/>
                  </a:lnTo>
                  <a:lnTo>
                    <a:pt x="106012" y="3267277"/>
                  </a:lnTo>
                  <a:lnTo>
                    <a:pt x="69744" y="3237542"/>
                  </a:lnTo>
                  <a:lnTo>
                    <a:pt x="40007" y="3201277"/>
                  </a:lnTo>
                  <a:lnTo>
                    <a:pt x="18126" y="3160294"/>
                  </a:lnTo>
                  <a:lnTo>
                    <a:pt x="4617" y="3115843"/>
                  </a:lnTo>
                  <a:lnTo>
                    <a:pt x="0" y="3069171"/>
                  </a:lnTo>
                  <a:lnTo>
                    <a:pt x="0" y="238127"/>
                  </a:lnTo>
                  <a:lnTo>
                    <a:pt x="4617" y="191455"/>
                  </a:lnTo>
                  <a:lnTo>
                    <a:pt x="18126" y="147004"/>
                  </a:lnTo>
                  <a:lnTo>
                    <a:pt x="40007" y="106021"/>
                  </a:lnTo>
                  <a:lnTo>
                    <a:pt x="69744" y="69756"/>
                  </a:lnTo>
                  <a:lnTo>
                    <a:pt x="106012" y="40018"/>
                  </a:lnTo>
                  <a:lnTo>
                    <a:pt x="146997" y="18133"/>
                  </a:lnTo>
                  <a:lnTo>
                    <a:pt x="191451" y="4620"/>
                  </a:lnTo>
                  <a:lnTo>
                    <a:pt x="238124" y="0"/>
                  </a:lnTo>
                  <a:lnTo>
                    <a:pt x="3513533" y="0"/>
                  </a:lnTo>
                  <a:lnTo>
                    <a:pt x="3560205" y="4620"/>
                  </a:lnTo>
                  <a:lnTo>
                    <a:pt x="3604656" y="18133"/>
                  </a:lnTo>
                  <a:lnTo>
                    <a:pt x="3645639" y="40018"/>
                  </a:lnTo>
                  <a:lnTo>
                    <a:pt x="3681904" y="69756"/>
                  </a:lnTo>
                  <a:lnTo>
                    <a:pt x="3711656" y="106021"/>
                  </a:lnTo>
                  <a:lnTo>
                    <a:pt x="3733545" y="147004"/>
                  </a:lnTo>
                  <a:lnTo>
                    <a:pt x="3746538" y="189756"/>
                  </a:lnTo>
                  <a:lnTo>
                    <a:pt x="3746538" y="3117543"/>
                  </a:lnTo>
                  <a:lnTo>
                    <a:pt x="3733545" y="3160294"/>
                  </a:lnTo>
                  <a:lnTo>
                    <a:pt x="3711656" y="3201277"/>
                  </a:lnTo>
                  <a:lnTo>
                    <a:pt x="3681904" y="3237542"/>
                  </a:lnTo>
                  <a:lnTo>
                    <a:pt x="3645639" y="3267277"/>
                  </a:lnTo>
                  <a:lnTo>
                    <a:pt x="3604656" y="3289156"/>
                  </a:lnTo>
                  <a:lnTo>
                    <a:pt x="3560205" y="3302663"/>
                  </a:lnTo>
                  <a:lnTo>
                    <a:pt x="3513533" y="3307289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6988" y="3959546"/>
              <a:ext cx="85725" cy="8572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63008" y="4172303"/>
            <a:ext cx="126873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0" dirty="0">
                <a:solidFill>
                  <a:srgbClr val="070707"/>
                </a:solidFill>
                <a:latin typeface="Lucida Sans Unicode"/>
                <a:cs typeface="Lucida Sans Unicode"/>
              </a:rPr>
              <a:t>WebDriver</a:t>
            </a:r>
            <a:endParaRPr sz="1900">
              <a:latin typeface="Lucida Sans Unicode"/>
              <a:cs typeface="Lucida Sans Unicod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6832" y="4121954"/>
            <a:ext cx="895985" cy="1257300"/>
            <a:chOff x="426832" y="4121954"/>
            <a:chExt cx="895985" cy="12573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6988" y="4626296"/>
              <a:ext cx="85725" cy="857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6988" y="5293046"/>
              <a:ext cx="85725" cy="8572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26832" y="4121954"/>
              <a:ext cx="738505" cy="1021080"/>
            </a:xfrm>
            <a:custGeom>
              <a:avLst/>
              <a:gdLst/>
              <a:ahLst/>
              <a:cxnLst/>
              <a:rect l="l" t="t" r="r" b="b"/>
              <a:pathLst>
                <a:path w="738505" h="1021079">
                  <a:moveTo>
                    <a:pt x="0" y="900020"/>
                  </a:moveTo>
                  <a:lnTo>
                    <a:pt x="0" y="120525"/>
                  </a:lnTo>
                  <a:lnTo>
                    <a:pt x="4630" y="87367"/>
                  </a:lnTo>
                  <a:lnTo>
                    <a:pt x="38704" y="31851"/>
                  </a:lnTo>
                  <a:lnTo>
                    <a:pt x="97825" y="1826"/>
                  </a:lnTo>
                  <a:lnTo>
                    <a:pt x="130648" y="0"/>
                  </a:lnTo>
                  <a:lnTo>
                    <a:pt x="162751" y="7077"/>
                  </a:lnTo>
                  <a:lnTo>
                    <a:pt x="666817" y="369760"/>
                  </a:lnTo>
                  <a:lnTo>
                    <a:pt x="696881" y="397729"/>
                  </a:lnTo>
                  <a:lnTo>
                    <a:pt x="719303" y="431478"/>
                  </a:lnTo>
                  <a:lnTo>
                    <a:pt x="733319" y="469497"/>
                  </a:lnTo>
                  <a:lnTo>
                    <a:pt x="738161" y="510273"/>
                  </a:lnTo>
                  <a:lnTo>
                    <a:pt x="733319" y="551049"/>
                  </a:lnTo>
                  <a:lnTo>
                    <a:pt x="719303" y="589067"/>
                  </a:lnTo>
                  <a:lnTo>
                    <a:pt x="696881" y="622817"/>
                  </a:lnTo>
                  <a:lnTo>
                    <a:pt x="666817" y="650786"/>
                  </a:lnTo>
                  <a:lnTo>
                    <a:pt x="192249" y="997648"/>
                  </a:lnTo>
                  <a:lnTo>
                    <a:pt x="130648" y="1020535"/>
                  </a:lnTo>
                  <a:lnTo>
                    <a:pt x="97825" y="1018706"/>
                  </a:lnTo>
                  <a:lnTo>
                    <a:pt x="38704" y="988694"/>
                  </a:lnTo>
                  <a:lnTo>
                    <a:pt x="4630" y="933179"/>
                  </a:lnTo>
                  <a:lnTo>
                    <a:pt x="0" y="900020"/>
                  </a:lnTo>
                  <a:close/>
                </a:path>
              </a:pathLst>
            </a:custGeom>
            <a:solidFill>
              <a:srgbClr val="1A0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463008" y="4461825"/>
            <a:ext cx="3241675" cy="1358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spc="-10" dirty="0">
                <a:solidFill>
                  <a:srgbClr val="070707"/>
                </a:solidFill>
                <a:latin typeface="Lucida Sans Unicode"/>
                <a:cs typeface="Lucida Sans Unicode"/>
              </a:rPr>
              <a:t>TestNG</a:t>
            </a:r>
            <a:r>
              <a:rPr sz="1900" spc="-9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900" spc="-35" dirty="0">
                <a:solidFill>
                  <a:srgbClr val="070707"/>
                </a:solidFill>
                <a:latin typeface="Lucida Sans Unicode"/>
                <a:cs typeface="Lucida Sans Unicode"/>
              </a:rPr>
              <a:t>for</a:t>
            </a:r>
            <a:r>
              <a:rPr sz="1900" spc="-8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900" dirty="0">
                <a:solidFill>
                  <a:srgbClr val="070707"/>
                </a:solidFill>
                <a:latin typeface="Lucida Sans Unicode"/>
                <a:cs typeface="Lucida Sans Unicode"/>
              </a:rPr>
              <a:t>organizing</a:t>
            </a:r>
            <a:r>
              <a:rPr sz="1900" spc="-9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900" spc="-20" dirty="0">
                <a:solidFill>
                  <a:srgbClr val="070707"/>
                </a:solidFill>
                <a:latin typeface="Lucida Sans Unicode"/>
                <a:cs typeface="Lucida Sans Unicode"/>
              </a:rPr>
              <a:t>tests </a:t>
            </a:r>
            <a:r>
              <a:rPr sz="1900" dirty="0">
                <a:solidFill>
                  <a:srgbClr val="070707"/>
                </a:solidFill>
                <a:latin typeface="Lucida Sans Unicode"/>
                <a:cs typeface="Lucida Sans Unicode"/>
              </a:rPr>
              <a:t>(if</a:t>
            </a:r>
            <a:r>
              <a:rPr sz="1900" spc="-2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900" spc="75" dirty="0">
                <a:solidFill>
                  <a:srgbClr val="070707"/>
                </a:solidFill>
                <a:latin typeface="Lucida Sans Unicode"/>
                <a:cs typeface="Lucida Sans Unicode"/>
              </a:rPr>
              <a:t>applicable)</a:t>
            </a:r>
            <a:endParaRPr sz="1900" dirty="0">
              <a:latin typeface="Lucida Sans Unicode"/>
              <a:cs typeface="Lucida Sans Unicode"/>
            </a:endParaRPr>
          </a:p>
          <a:p>
            <a:pPr marL="12700" marR="1106805">
              <a:lnSpc>
                <a:spcPct val="115100"/>
              </a:lnSpc>
            </a:pPr>
            <a:r>
              <a:rPr sz="1900" spc="80" dirty="0">
                <a:solidFill>
                  <a:srgbClr val="070707"/>
                </a:solidFill>
                <a:latin typeface="Lucida Sans Unicode"/>
                <a:cs typeface="Lucida Sans Unicode"/>
              </a:rPr>
              <a:t>Maven</a:t>
            </a:r>
            <a:r>
              <a:rPr sz="1900" spc="-9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900" spc="-35" dirty="0">
                <a:solidFill>
                  <a:srgbClr val="070707"/>
                </a:solidFill>
                <a:latin typeface="Lucida Sans Unicode"/>
                <a:cs typeface="Lucida Sans Unicode"/>
              </a:rPr>
              <a:t>for</a:t>
            </a:r>
            <a:r>
              <a:rPr sz="1900" spc="-9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900" spc="-10" dirty="0">
                <a:solidFill>
                  <a:srgbClr val="070707"/>
                </a:solidFill>
                <a:latin typeface="Lucida Sans Unicode"/>
                <a:cs typeface="Lucida Sans Unicode"/>
              </a:rPr>
              <a:t>project </a:t>
            </a:r>
            <a:r>
              <a:rPr sz="1900" spc="114" dirty="0">
                <a:solidFill>
                  <a:srgbClr val="070707"/>
                </a:solidFill>
                <a:latin typeface="Lucida Sans Unicode"/>
                <a:cs typeface="Lucida Sans Unicode"/>
              </a:rPr>
              <a:t>managemen</a:t>
            </a:r>
            <a:r>
              <a:rPr lang="en-US" sz="1900" spc="114" dirty="0">
                <a:solidFill>
                  <a:srgbClr val="070707"/>
                </a:solidFill>
                <a:latin typeface="Lucida Sans Unicode"/>
                <a:cs typeface="Lucida Sans Unicode"/>
              </a:rPr>
              <a:t>t</a:t>
            </a:r>
            <a:endParaRPr sz="1900" dirty="0">
              <a:latin typeface="Lucida Sans Unicode"/>
              <a:cs typeface="Lucida Sans Unicode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537057" y="3026096"/>
            <a:ext cx="3741420" cy="3307715"/>
            <a:chOff x="5537057" y="3026096"/>
            <a:chExt cx="3741420" cy="3307715"/>
          </a:xfrm>
        </p:grpSpPr>
        <p:sp>
          <p:nvSpPr>
            <p:cNvPr id="12" name="object 12"/>
            <p:cNvSpPr/>
            <p:nvPr/>
          </p:nvSpPr>
          <p:spPr>
            <a:xfrm>
              <a:off x="5537057" y="3026096"/>
              <a:ext cx="3741420" cy="3307715"/>
            </a:xfrm>
            <a:custGeom>
              <a:avLst/>
              <a:gdLst/>
              <a:ahLst/>
              <a:cxnLst/>
              <a:rect l="l" t="t" r="r" b="b"/>
              <a:pathLst>
                <a:path w="3741420" h="3307715">
                  <a:moveTo>
                    <a:pt x="3503096" y="3307280"/>
                  </a:moveTo>
                  <a:lnTo>
                    <a:pt x="238140" y="3307280"/>
                  </a:lnTo>
                  <a:lnTo>
                    <a:pt x="191468" y="3302663"/>
                  </a:lnTo>
                  <a:lnTo>
                    <a:pt x="147016" y="3289156"/>
                  </a:lnTo>
                  <a:lnTo>
                    <a:pt x="106033" y="3267277"/>
                  </a:lnTo>
                  <a:lnTo>
                    <a:pt x="69768" y="3237542"/>
                  </a:lnTo>
                  <a:lnTo>
                    <a:pt x="40029" y="3201277"/>
                  </a:lnTo>
                  <a:lnTo>
                    <a:pt x="18139" y="3160294"/>
                  </a:lnTo>
                  <a:lnTo>
                    <a:pt x="4622" y="3115843"/>
                  </a:lnTo>
                  <a:lnTo>
                    <a:pt x="0" y="3069171"/>
                  </a:lnTo>
                  <a:lnTo>
                    <a:pt x="0" y="238128"/>
                  </a:lnTo>
                  <a:lnTo>
                    <a:pt x="4622" y="191456"/>
                  </a:lnTo>
                  <a:lnTo>
                    <a:pt x="18139" y="147004"/>
                  </a:lnTo>
                  <a:lnTo>
                    <a:pt x="40029" y="106021"/>
                  </a:lnTo>
                  <a:lnTo>
                    <a:pt x="69768" y="69756"/>
                  </a:lnTo>
                  <a:lnTo>
                    <a:pt x="106033" y="40018"/>
                  </a:lnTo>
                  <a:lnTo>
                    <a:pt x="147016" y="18133"/>
                  </a:lnTo>
                  <a:lnTo>
                    <a:pt x="191468" y="4620"/>
                  </a:lnTo>
                  <a:lnTo>
                    <a:pt x="238140" y="0"/>
                  </a:lnTo>
                  <a:lnTo>
                    <a:pt x="3503096" y="0"/>
                  </a:lnTo>
                  <a:lnTo>
                    <a:pt x="3549755" y="4620"/>
                  </a:lnTo>
                  <a:lnTo>
                    <a:pt x="3594208" y="18133"/>
                  </a:lnTo>
                  <a:lnTo>
                    <a:pt x="3635198" y="40018"/>
                  </a:lnTo>
                  <a:lnTo>
                    <a:pt x="3671468" y="69756"/>
                  </a:lnTo>
                  <a:lnTo>
                    <a:pt x="3701202" y="106021"/>
                  </a:lnTo>
                  <a:lnTo>
                    <a:pt x="3723082" y="147004"/>
                  </a:lnTo>
                  <a:lnTo>
                    <a:pt x="3736589" y="191456"/>
                  </a:lnTo>
                  <a:lnTo>
                    <a:pt x="3741206" y="238128"/>
                  </a:lnTo>
                  <a:lnTo>
                    <a:pt x="3741206" y="3069171"/>
                  </a:lnTo>
                  <a:lnTo>
                    <a:pt x="3736589" y="3115843"/>
                  </a:lnTo>
                  <a:lnTo>
                    <a:pt x="3723082" y="3160294"/>
                  </a:lnTo>
                  <a:lnTo>
                    <a:pt x="3701202" y="3201277"/>
                  </a:lnTo>
                  <a:lnTo>
                    <a:pt x="3671468" y="3237542"/>
                  </a:lnTo>
                  <a:lnTo>
                    <a:pt x="3635198" y="3267277"/>
                  </a:lnTo>
                  <a:lnTo>
                    <a:pt x="3594208" y="3289156"/>
                  </a:lnTo>
                  <a:lnTo>
                    <a:pt x="3549755" y="3302663"/>
                  </a:lnTo>
                  <a:lnTo>
                    <a:pt x="3503096" y="330728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6607" y="3959546"/>
              <a:ext cx="85725" cy="857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6607" y="4959671"/>
              <a:ext cx="85725" cy="8572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972628" y="4128450"/>
            <a:ext cx="2917190" cy="169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sz="1900" dirty="0">
                <a:solidFill>
                  <a:srgbClr val="070707"/>
                </a:solidFill>
                <a:latin typeface="Lucida Sans Unicode"/>
                <a:cs typeface="Lucida Sans Unicode"/>
              </a:rPr>
              <a:t>additional</a:t>
            </a:r>
            <a:r>
              <a:rPr sz="1900" spc="10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900" spc="50" dirty="0">
                <a:solidFill>
                  <a:srgbClr val="070707"/>
                </a:solidFill>
                <a:latin typeface="Lucida Sans Unicode"/>
                <a:cs typeface="Lucida Sans Unicode"/>
              </a:rPr>
              <a:t>modules</a:t>
            </a:r>
            <a:r>
              <a:rPr sz="1900" spc="11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900" spc="85" dirty="0">
                <a:solidFill>
                  <a:srgbClr val="070707"/>
                </a:solidFill>
                <a:latin typeface="Lucida Sans Unicode"/>
                <a:cs typeface="Lucida Sans Unicode"/>
              </a:rPr>
              <a:t>and </a:t>
            </a:r>
            <a:r>
              <a:rPr sz="1900" dirty="0">
                <a:solidFill>
                  <a:srgbClr val="070707"/>
                </a:solidFill>
                <a:latin typeface="Lucida Sans Unicode"/>
                <a:cs typeface="Lucida Sans Unicode"/>
              </a:rPr>
              <a:t>test</a:t>
            </a:r>
            <a:r>
              <a:rPr sz="1900" spc="-2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900" spc="90" dirty="0">
                <a:solidFill>
                  <a:srgbClr val="070707"/>
                </a:solidFill>
                <a:latin typeface="Lucida Sans Unicode"/>
                <a:cs typeface="Lucida Sans Unicode"/>
              </a:rPr>
              <a:t>cases</a:t>
            </a:r>
            <a:endParaRPr sz="1900">
              <a:latin typeface="Lucida Sans Unicode"/>
              <a:cs typeface="Lucida Sans Unicode"/>
            </a:endParaRPr>
          </a:p>
          <a:p>
            <a:pPr marL="12700" marR="186690">
              <a:lnSpc>
                <a:spcPct val="115100"/>
              </a:lnSpc>
            </a:pPr>
            <a:r>
              <a:rPr sz="1900" dirty="0">
                <a:solidFill>
                  <a:srgbClr val="070707"/>
                </a:solidFill>
                <a:latin typeface="Lucida Sans Unicode"/>
                <a:cs typeface="Lucida Sans Unicode"/>
              </a:rPr>
              <a:t>Reliable:</a:t>
            </a:r>
            <a:r>
              <a:rPr sz="1900" spc="-10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900" spc="-10" dirty="0">
                <a:solidFill>
                  <a:srgbClr val="070707"/>
                </a:solidFill>
                <a:latin typeface="Lucida Sans Unicode"/>
                <a:cs typeface="Lucida Sans Unicode"/>
              </a:rPr>
              <a:t>Handles </a:t>
            </a:r>
            <a:r>
              <a:rPr sz="1900" dirty="0">
                <a:solidFill>
                  <a:srgbClr val="070707"/>
                </a:solidFill>
                <a:latin typeface="Lucida Sans Unicode"/>
                <a:cs typeface="Lucida Sans Unicode"/>
              </a:rPr>
              <a:t>synchronization</a:t>
            </a:r>
            <a:r>
              <a:rPr sz="1900" spc="9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900" spc="-10" dirty="0">
                <a:solidFill>
                  <a:srgbClr val="070707"/>
                </a:solidFill>
                <a:latin typeface="Lucida Sans Unicode"/>
                <a:cs typeface="Lucida Sans Unicode"/>
              </a:rPr>
              <a:t>issues </a:t>
            </a:r>
            <a:r>
              <a:rPr sz="1900" dirty="0">
                <a:solidFill>
                  <a:srgbClr val="070707"/>
                </a:solidFill>
                <a:latin typeface="Lucida Sans Unicode"/>
                <a:cs typeface="Lucida Sans Unicode"/>
              </a:rPr>
              <a:t>with</a:t>
            </a:r>
            <a:r>
              <a:rPr sz="1900" spc="-9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900" spc="65" dirty="0">
                <a:solidFill>
                  <a:srgbClr val="070707"/>
                </a:solidFill>
                <a:latin typeface="Lucida Sans Unicode"/>
                <a:cs typeface="Lucida Sans Unicode"/>
              </a:rPr>
              <a:t>smart</a:t>
            </a:r>
            <a:r>
              <a:rPr sz="1900" spc="-9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900" spc="-20" dirty="0">
                <a:solidFill>
                  <a:srgbClr val="070707"/>
                </a:solidFill>
                <a:latin typeface="Lucida Sans Unicode"/>
                <a:cs typeface="Lucida Sans Unicode"/>
              </a:rPr>
              <a:t>waits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036689" y="926216"/>
            <a:ext cx="568071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9" dirty="0"/>
              <a:t>Automation</a:t>
            </a:r>
            <a:r>
              <a:rPr spc="-254" dirty="0"/>
              <a:t> </a:t>
            </a:r>
            <a:r>
              <a:rPr spc="-380" dirty="0"/>
              <a:t>Testing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273266" y="3223948"/>
            <a:ext cx="2214880" cy="930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165" dirty="0">
                <a:solidFill>
                  <a:srgbClr val="070707"/>
                </a:solidFill>
                <a:latin typeface="Century Gothic"/>
                <a:cs typeface="Century Gothic"/>
              </a:rPr>
              <a:t>Tools</a:t>
            </a:r>
            <a:r>
              <a:rPr sz="2600" b="1" spc="-180" dirty="0">
                <a:solidFill>
                  <a:srgbClr val="070707"/>
                </a:solidFill>
                <a:latin typeface="Century Gothic"/>
                <a:cs typeface="Century Gothic"/>
              </a:rPr>
              <a:t> </a:t>
            </a:r>
            <a:r>
              <a:rPr sz="2600" b="1" spc="65" dirty="0">
                <a:solidFill>
                  <a:srgbClr val="070707"/>
                </a:solidFill>
                <a:latin typeface="Century Gothic"/>
                <a:cs typeface="Century Gothic"/>
              </a:rPr>
              <a:t>Used:</a:t>
            </a:r>
            <a:endParaRPr sz="2600">
              <a:latin typeface="Century Gothic"/>
              <a:cs typeface="Century Gothic"/>
            </a:endParaRPr>
          </a:p>
          <a:p>
            <a:pPr marL="201930">
              <a:lnSpc>
                <a:spcPct val="100000"/>
              </a:lnSpc>
              <a:spcBef>
                <a:spcPts val="1720"/>
              </a:spcBef>
            </a:pPr>
            <a:r>
              <a:rPr sz="1900" spc="229" dirty="0">
                <a:solidFill>
                  <a:srgbClr val="070707"/>
                </a:solidFill>
                <a:latin typeface="Lucida Sans Unicode"/>
                <a:cs typeface="Lucida Sans Unicode"/>
              </a:rPr>
              <a:t>Java</a:t>
            </a:r>
            <a:r>
              <a:rPr sz="1900" spc="-8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900" spc="-235" dirty="0">
                <a:solidFill>
                  <a:srgbClr val="070707"/>
                </a:solidFill>
                <a:latin typeface="Lucida Sans Unicode"/>
                <a:cs typeface="Lucida Sans Unicode"/>
              </a:rPr>
              <a:t>+</a:t>
            </a:r>
            <a:r>
              <a:rPr sz="1900" spc="-8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900" spc="-10" dirty="0">
                <a:solidFill>
                  <a:srgbClr val="070707"/>
                </a:solidFill>
                <a:latin typeface="Lucida Sans Unicode"/>
                <a:cs typeface="Lucida Sans Unicode"/>
              </a:rPr>
              <a:t>Selenium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84489" y="1631066"/>
            <a:ext cx="5568950" cy="2522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1" spc="-420" dirty="0">
                <a:solidFill>
                  <a:srgbClr val="070707"/>
                </a:solidFill>
                <a:latin typeface="Trebuchet MS"/>
                <a:cs typeface="Trebuchet MS"/>
              </a:rPr>
              <a:t>Approach</a:t>
            </a:r>
            <a:endParaRPr sz="5600">
              <a:latin typeface="Trebuchet MS"/>
              <a:cs typeface="Trebuchet MS"/>
            </a:endParaRPr>
          </a:p>
          <a:p>
            <a:pPr marL="2350770">
              <a:lnSpc>
                <a:spcPct val="100000"/>
              </a:lnSpc>
              <a:spcBef>
                <a:spcPts val="5860"/>
              </a:spcBef>
            </a:pPr>
            <a:r>
              <a:rPr sz="2250" b="1" spc="120" dirty="0">
                <a:solidFill>
                  <a:srgbClr val="070707"/>
                </a:solidFill>
                <a:latin typeface="Century Gothic"/>
                <a:cs typeface="Century Gothic"/>
              </a:rPr>
              <a:t>Automation</a:t>
            </a:r>
            <a:r>
              <a:rPr sz="2250" b="1" spc="-160" dirty="0">
                <a:solidFill>
                  <a:srgbClr val="070707"/>
                </a:solidFill>
                <a:latin typeface="Century Gothic"/>
                <a:cs typeface="Century Gothic"/>
              </a:rPr>
              <a:t> </a:t>
            </a:r>
            <a:r>
              <a:rPr sz="2250" b="1" spc="105" dirty="0">
                <a:solidFill>
                  <a:srgbClr val="070707"/>
                </a:solidFill>
                <a:latin typeface="Century Gothic"/>
                <a:cs typeface="Century Gothic"/>
              </a:rPr>
              <a:t>Strategy:</a:t>
            </a:r>
            <a:endParaRPr sz="2250">
              <a:latin typeface="Century Gothic"/>
              <a:cs typeface="Century Gothic"/>
            </a:endParaRPr>
          </a:p>
          <a:p>
            <a:pPr marL="2500630">
              <a:lnSpc>
                <a:spcPct val="100000"/>
              </a:lnSpc>
              <a:spcBef>
                <a:spcPts val="2105"/>
              </a:spcBef>
            </a:pPr>
            <a:r>
              <a:rPr sz="1900" spc="55" dirty="0">
                <a:solidFill>
                  <a:srgbClr val="070707"/>
                </a:solidFill>
                <a:latin typeface="Lucida Sans Unicode"/>
                <a:cs typeface="Lucida Sans Unicode"/>
              </a:rPr>
              <a:t>Scalable:</a:t>
            </a:r>
            <a:r>
              <a:rPr sz="1900" spc="-4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900" spc="130" dirty="0">
                <a:solidFill>
                  <a:srgbClr val="070707"/>
                </a:solidFill>
                <a:latin typeface="Lucida Sans Unicode"/>
                <a:cs typeface="Lucida Sans Unicode"/>
              </a:rPr>
              <a:t>Can</a:t>
            </a:r>
            <a:r>
              <a:rPr sz="1900" spc="-4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900" dirty="0">
                <a:solidFill>
                  <a:srgbClr val="070707"/>
                </a:solidFill>
                <a:latin typeface="Lucida Sans Unicode"/>
                <a:cs typeface="Lucida Sans Unicode"/>
              </a:rPr>
              <a:t>grow</a:t>
            </a:r>
            <a:r>
              <a:rPr sz="1900" spc="-4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900" spc="-20" dirty="0">
                <a:solidFill>
                  <a:srgbClr val="070707"/>
                </a:solidFill>
                <a:latin typeface="Lucida Sans Unicode"/>
                <a:cs typeface="Lucida Sans Unicode"/>
              </a:rPr>
              <a:t>with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76743" y="4121954"/>
            <a:ext cx="738505" cy="1021080"/>
          </a:xfrm>
          <a:custGeom>
            <a:avLst/>
            <a:gdLst/>
            <a:ahLst/>
            <a:cxnLst/>
            <a:rect l="l" t="t" r="r" b="b"/>
            <a:pathLst>
              <a:path w="738504" h="1021079">
                <a:moveTo>
                  <a:pt x="0" y="900020"/>
                </a:moveTo>
                <a:lnTo>
                  <a:pt x="0" y="120525"/>
                </a:lnTo>
                <a:lnTo>
                  <a:pt x="4630" y="87367"/>
                </a:lnTo>
                <a:lnTo>
                  <a:pt x="38704" y="31851"/>
                </a:lnTo>
                <a:lnTo>
                  <a:pt x="97832" y="1826"/>
                </a:lnTo>
                <a:lnTo>
                  <a:pt x="130656" y="0"/>
                </a:lnTo>
                <a:lnTo>
                  <a:pt x="162754" y="7077"/>
                </a:lnTo>
                <a:lnTo>
                  <a:pt x="666810" y="369760"/>
                </a:lnTo>
                <a:lnTo>
                  <a:pt x="696875" y="397729"/>
                </a:lnTo>
                <a:lnTo>
                  <a:pt x="719301" y="431478"/>
                </a:lnTo>
                <a:lnTo>
                  <a:pt x="733320" y="469497"/>
                </a:lnTo>
                <a:lnTo>
                  <a:pt x="738164" y="510273"/>
                </a:lnTo>
                <a:lnTo>
                  <a:pt x="733320" y="551049"/>
                </a:lnTo>
                <a:lnTo>
                  <a:pt x="719301" y="589067"/>
                </a:lnTo>
                <a:lnTo>
                  <a:pt x="696875" y="622817"/>
                </a:lnTo>
                <a:lnTo>
                  <a:pt x="666810" y="650786"/>
                </a:lnTo>
                <a:lnTo>
                  <a:pt x="192237" y="997648"/>
                </a:lnTo>
                <a:lnTo>
                  <a:pt x="130656" y="1020535"/>
                </a:lnTo>
                <a:lnTo>
                  <a:pt x="97832" y="1018706"/>
                </a:lnTo>
                <a:lnTo>
                  <a:pt x="38704" y="988694"/>
                </a:lnTo>
                <a:lnTo>
                  <a:pt x="4630" y="933179"/>
                </a:lnTo>
                <a:lnTo>
                  <a:pt x="0" y="900020"/>
                </a:lnTo>
                <a:close/>
              </a:path>
            </a:pathLst>
          </a:custGeom>
          <a:solidFill>
            <a:srgbClr val="FFC61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8718620" y="0"/>
            <a:ext cx="1035050" cy="2118995"/>
            <a:chOff x="8718620" y="0"/>
            <a:chExt cx="1035050" cy="2118995"/>
          </a:xfrm>
        </p:grpSpPr>
        <p:sp>
          <p:nvSpPr>
            <p:cNvPr id="21" name="object 21"/>
            <p:cNvSpPr/>
            <p:nvPr/>
          </p:nvSpPr>
          <p:spPr>
            <a:xfrm>
              <a:off x="8718620" y="0"/>
              <a:ext cx="1035050" cy="1769745"/>
            </a:xfrm>
            <a:custGeom>
              <a:avLst/>
              <a:gdLst/>
              <a:ahLst/>
              <a:cxnLst/>
              <a:rect l="l" t="t" r="r" b="b"/>
              <a:pathLst>
                <a:path w="1035050" h="1769745">
                  <a:moveTo>
                    <a:pt x="1034979" y="0"/>
                  </a:moveTo>
                  <a:lnTo>
                    <a:pt x="1034979" y="1769571"/>
                  </a:lnTo>
                  <a:lnTo>
                    <a:pt x="70926" y="900662"/>
                  </a:lnTo>
                  <a:lnTo>
                    <a:pt x="40787" y="867130"/>
                  </a:lnTo>
                  <a:lnTo>
                    <a:pt x="18524" y="828483"/>
                  </a:lnTo>
                  <a:lnTo>
                    <a:pt x="4730" y="786069"/>
                  </a:lnTo>
                  <a:lnTo>
                    <a:pt x="0" y="741236"/>
                  </a:lnTo>
                  <a:lnTo>
                    <a:pt x="4730" y="696404"/>
                  </a:lnTo>
                  <a:lnTo>
                    <a:pt x="18524" y="653990"/>
                  </a:lnTo>
                  <a:lnTo>
                    <a:pt x="40787" y="615343"/>
                  </a:lnTo>
                  <a:lnTo>
                    <a:pt x="70926" y="581811"/>
                  </a:lnTo>
                  <a:lnTo>
                    <a:pt x="716445" y="0"/>
                  </a:lnTo>
                  <a:lnTo>
                    <a:pt x="1034979" y="0"/>
                  </a:lnTo>
                  <a:close/>
                </a:path>
              </a:pathLst>
            </a:custGeom>
            <a:solidFill>
              <a:srgbClr val="1A0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829260" y="1288618"/>
              <a:ext cx="924560" cy="830580"/>
            </a:xfrm>
            <a:custGeom>
              <a:avLst/>
              <a:gdLst/>
              <a:ahLst/>
              <a:cxnLst/>
              <a:rect l="l" t="t" r="r" b="b"/>
              <a:pathLst>
                <a:path w="924559" h="830580">
                  <a:moveTo>
                    <a:pt x="36277" y="112570"/>
                  </a:moveTo>
                  <a:lnTo>
                    <a:pt x="8667" y="88433"/>
                  </a:lnTo>
                  <a:lnTo>
                    <a:pt x="5797" y="84682"/>
                  </a:lnTo>
                  <a:lnTo>
                    <a:pt x="0" y="62819"/>
                  </a:lnTo>
                  <a:lnTo>
                    <a:pt x="2823" y="40377"/>
                  </a:lnTo>
                  <a:lnTo>
                    <a:pt x="14448" y="20035"/>
                  </a:lnTo>
                  <a:lnTo>
                    <a:pt x="33055" y="5797"/>
                  </a:lnTo>
                  <a:lnTo>
                    <a:pt x="54918" y="0"/>
                  </a:lnTo>
                  <a:lnTo>
                    <a:pt x="77360" y="2823"/>
                  </a:lnTo>
                  <a:lnTo>
                    <a:pt x="97698" y="14452"/>
                  </a:lnTo>
                  <a:lnTo>
                    <a:pt x="111940" y="33055"/>
                  </a:lnTo>
                  <a:lnTo>
                    <a:pt x="117738" y="54918"/>
                  </a:lnTo>
                  <a:lnTo>
                    <a:pt x="114914" y="77360"/>
                  </a:lnTo>
                  <a:lnTo>
                    <a:pt x="103289" y="97702"/>
                  </a:lnTo>
                  <a:lnTo>
                    <a:pt x="84682" y="111940"/>
                  </a:lnTo>
                  <a:lnTo>
                    <a:pt x="62819" y="117738"/>
                  </a:lnTo>
                  <a:lnTo>
                    <a:pt x="40377" y="114914"/>
                  </a:lnTo>
                  <a:lnTo>
                    <a:pt x="36277" y="112570"/>
                  </a:lnTo>
                  <a:close/>
                </a:path>
                <a:path w="924559" h="830580">
                  <a:moveTo>
                    <a:pt x="307890" y="350020"/>
                  </a:moveTo>
                  <a:lnTo>
                    <a:pt x="280278" y="325882"/>
                  </a:lnTo>
                  <a:lnTo>
                    <a:pt x="277409" y="322132"/>
                  </a:lnTo>
                  <a:lnTo>
                    <a:pt x="271612" y="300269"/>
                  </a:lnTo>
                  <a:lnTo>
                    <a:pt x="274436" y="277827"/>
                  </a:lnTo>
                  <a:lnTo>
                    <a:pt x="286060" y="257485"/>
                  </a:lnTo>
                  <a:lnTo>
                    <a:pt x="304667" y="243246"/>
                  </a:lnTo>
                  <a:lnTo>
                    <a:pt x="326530" y="237449"/>
                  </a:lnTo>
                  <a:lnTo>
                    <a:pt x="348972" y="240273"/>
                  </a:lnTo>
                  <a:lnTo>
                    <a:pt x="369311" y="251901"/>
                  </a:lnTo>
                  <a:lnTo>
                    <a:pt x="383553" y="270505"/>
                  </a:lnTo>
                  <a:lnTo>
                    <a:pt x="389350" y="292368"/>
                  </a:lnTo>
                  <a:lnTo>
                    <a:pt x="386526" y="314809"/>
                  </a:lnTo>
                  <a:lnTo>
                    <a:pt x="374901" y="335151"/>
                  </a:lnTo>
                  <a:lnTo>
                    <a:pt x="356295" y="349390"/>
                  </a:lnTo>
                  <a:lnTo>
                    <a:pt x="334431" y="355187"/>
                  </a:lnTo>
                  <a:lnTo>
                    <a:pt x="311990" y="352363"/>
                  </a:lnTo>
                  <a:lnTo>
                    <a:pt x="307890" y="350020"/>
                  </a:lnTo>
                  <a:close/>
                </a:path>
                <a:path w="924559" h="830580">
                  <a:moveTo>
                    <a:pt x="579505" y="587472"/>
                  </a:moveTo>
                  <a:lnTo>
                    <a:pt x="551891" y="563332"/>
                  </a:lnTo>
                  <a:lnTo>
                    <a:pt x="549022" y="559583"/>
                  </a:lnTo>
                  <a:lnTo>
                    <a:pt x="543225" y="537720"/>
                  </a:lnTo>
                  <a:lnTo>
                    <a:pt x="546050" y="515278"/>
                  </a:lnTo>
                  <a:lnTo>
                    <a:pt x="557675" y="494937"/>
                  </a:lnTo>
                  <a:lnTo>
                    <a:pt x="576281" y="480698"/>
                  </a:lnTo>
                  <a:lnTo>
                    <a:pt x="598144" y="474900"/>
                  </a:lnTo>
                  <a:lnTo>
                    <a:pt x="620585" y="477724"/>
                  </a:lnTo>
                  <a:lnTo>
                    <a:pt x="640925" y="489352"/>
                  </a:lnTo>
                  <a:lnTo>
                    <a:pt x="655166" y="507956"/>
                  </a:lnTo>
                  <a:lnTo>
                    <a:pt x="660963" y="529819"/>
                  </a:lnTo>
                  <a:lnTo>
                    <a:pt x="658139" y="552260"/>
                  </a:lnTo>
                  <a:lnTo>
                    <a:pt x="646514" y="572602"/>
                  </a:lnTo>
                  <a:lnTo>
                    <a:pt x="627908" y="586841"/>
                  </a:lnTo>
                  <a:lnTo>
                    <a:pt x="606045" y="592638"/>
                  </a:lnTo>
                  <a:lnTo>
                    <a:pt x="583603" y="589814"/>
                  </a:lnTo>
                  <a:lnTo>
                    <a:pt x="579505" y="587472"/>
                  </a:lnTo>
                  <a:close/>
                </a:path>
                <a:path w="924559" h="830580">
                  <a:moveTo>
                    <a:pt x="851116" y="824921"/>
                  </a:moveTo>
                  <a:lnTo>
                    <a:pt x="823501" y="800779"/>
                  </a:lnTo>
                  <a:lnTo>
                    <a:pt x="820633" y="797031"/>
                  </a:lnTo>
                  <a:lnTo>
                    <a:pt x="814836" y="775168"/>
                  </a:lnTo>
                  <a:lnTo>
                    <a:pt x="817660" y="752727"/>
                  </a:lnTo>
                  <a:lnTo>
                    <a:pt x="829285" y="732385"/>
                  </a:lnTo>
                  <a:lnTo>
                    <a:pt x="847891" y="718146"/>
                  </a:lnTo>
                  <a:lnTo>
                    <a:pt x="869754" y="712349"/>
                  </a:lnTo>
                  <a:lnTo>
                    <a:pt x="892196" y="715172"/>
                  </a:lnTo>
                  <a:lnTo>
                    <a:pt x="912536" y="726800"/>
                  </a:lnTo>
                  <a:lnTo>
                    <a:pt x="924339" y="742218"/>
                  </a:lnTo>
                  <a:lnTo>
                    <a:pt x="924339" y="799176"/>
                  </a:lnTo>
                  <a:lnTo>
                    <a:pt x="918125" y="810050"/>
                  </a:lnTo>
                  <a:lnTo>
                    <a:pt x="899518" y="824289"/>
                  </a:lnTo>
                  <a:lnTo>
                    <a:pt x="877655" y="830087"/>
                  </a:lnTo>
                  <a:lnTo>
                    <a:pt x="855214" y="827263"/>
                  </a:lnTo>
                  <a:lnTo>
                    <a:pt x="851116" y="824921"/>
                  </a:lnTo>
                  <a:close/>
                </a:path>
              </a:pathLst>
            </a:custGeom>
            <a:solidFill>
              <a:srgbClr val="FFC6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0" y="6472605"/>
            <a:ext cx="3944620" cy="842644"/>
          </a:xfrm>
          <a:custGeom>
            <a:avLst/>
            <a:gdLst/>
            <a:ahLst/>
            <a:cxnLst/>
            <a:rect l="l" t="t" r="r" b="b"/>
            <a:pathLst>
              <a:path w="3944620" h="842645">
                <a:moveTo>
                  <a:pt x="0" y="842594"/>
                </a:moveTo>
                <a:lnTo>
                  <a:pt x="0" y="0"/>
                </a:lnTo>
                <a:lnTo>
                  <a:pt x="3944063" y="842594"/>
                </a:lnTo>
                <a:lnTo>
                  <a:pt x="0" y="842594"/>
                </a:lnTo>
                <a:close/>
              </a:path>
            </a:pathLst>
          </a:custGeom>
          <a:solidFill>
            <a:srgbClr val="07070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06448" y="5906521"/>
            <a:ext cx="3247390" cy="1409065"/>
          </a:xfrm>
          <a:custGeom>
            <a:avLst/>
            <a:gdLst/>
            <a:ahLst/>
            <a:cxnLst/>
            <a:rect l="l" t="t" r="r" b="b"/>
            <a:pathLst>
              <a:path w="3247390" h="1409065">
                <a:moveTo>
                  <a:pt x="3247151" y="1408678"/>
                </a:moveTo>
                <a:lnTo>
                  <a:pt x="0" y="1408678"/>
                </a:lnTo>
                <a:lnTo>
                  <a:pt x="1826965" y="62224"/>
                </a:lnTo>
                <a:lnTo>
                  <a:pt x="1866375" y="37334"/>
                </a:lnTo>
                <a:lnTo>
                  <a:pt x="1908173" y="18667"/>
                </a:lnTo>
                <a:lnTo>
                  <a:pt x="1951678" y="6222"/>
                </a:lnTo>
                <a:lnTo>
                  <a:pt x="1996207" y="0"/>
                </a:lnTo>
                <a:lnTo>
                  <a:pt x="2041078" y="0"/>
                </a:lnTo>
                <a:lnTo>
                  <a:pt x="2085610" y="6222"/>
                </a:lnTo>
                <a:lnTo>
                  <a:pt x="2129119" y="18667"/>
                </a:lnTo>
                <a:lnTo>
                  <a:pt x="2170924" y="37334"/>
                </a:lnTo>
                <a:lnTo>
                  <a:pt x="2210343" y="62224"/>
                </a:lnTo>
                <a:lnTo>
                  <a:pt x="3247151" y="826346"/>
                </a:lnTo>
                <a:lnTo>
                  <a:pt x="3247151" y="1408678"/>
                </a:lnTo>
                <a:close/>
              </a:path>
            </a:pathLst>
          </a:custGeom>
          <a:solidFill>
            <a:srgbClr val="1A0C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1520" y="934961"/>
            <a:ext cx="528320" cy="528320"/>
          </a:xfrm>
          <a:custGeom>
            <a:avLst/>
            <a:gdLst/>
            <a:ahLst/>
            <a:cxnLst/>
            <a:rect l="l" t="t" r="r" b="b"/>
            <a:pathLst>
              <a:path w="528319" h="528319">
                <a:moveTo>
                  <a:pt x="432828" y="528078"/>
                </a:moveTo>
                <a:lnTo>
                  <a:pt x="95249" y="528078"/>
                </a:lnTo>
                <a:lnTo>
                  <a:pt x="58174" y="520593"/>
                </a:lnTo>
                <a:lnTo>
                  <a:pt x="27897" y="500180"/>
                </a:lnTo>
                <a:lnTo>
                  <a:pt x="7485" y="469903"/>
                </a:lnTo>
                <a:lnTo>
                  <a:pt x="0" y="432828"/>
                </a:lnTo>
                <a:lnTo>
                  <a:pt x="0" y="95249"/>
                </a:lnTo>
                <a:lnTo>
                  <a:pt x="7485" y="58174"/>
                </a:lnTo>
                <a:lnTo>
                  <a:pt x="27897" y="27897"/>
                </a:lnTo>
                <a:lnTo>
                  <a:pt x="58174" y="7485"/>
                </a:lnTo>
                <a:lnTo>
                  <a:pt x="95249" y="0"/>
                </a:lnTo>
                <a:lnTo>
                  <a:pt x="432828" y="0"/>
                </a:lnTo>
                <a:lnTo>
                  <a:pt x="469903" y="7485"/>
                </a:lnTo>
                <a:lnTo>
                  <a:pt x="500180" y="27897"/>
                </a:lnTo>
                <a:lnTo>
                  <a:pt x="520593" y="58174"/>
                </a:lnTo>
                <a:lnTo>
                  <a:pt x="528078" y="95249"/>
                </a:lnTo>
                <a:lnTo>
                  <a:pt x="528078" y="432828"/>
                </a:lnTo>
                <a:lnTo>
                  <a:pt x="520593" y="469903"/>
                </a:lnTo>
                <a:lnTo>
                  <a:pt x="500180" y="500180"/>
                </a:lnTo>
                <a:lnTo>
                  <a:pt x="469903" y="520593"/>
                </a:lnTo>
                <a:lnTo>
                  <a:pt x="432828" y="528078"/>
                </a:lnTo>
                <a:close/>
              </a:path>
            </a:pathLst>
          </a:custGeom>
          <a:solidFill>
            <a:srgbClr val="FFC6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60743" y="6875302"/>
            <a:ext cx="3820160" cy="170815"/>
          </a:xfrm>
          <a:custGeom>
            <a:avLst/>
            <a:gdLst/>
            <a:ahLst/>
            <a:cxnLst/>
            <a:rect l="l" t="t" r="r" b="b"/>
            <a:pathLst>
              <a:path w="3820159" h="170815">
                <a:moveTo>
                  <a:pt x="3734469" y="0"/>
                </a:moveTo>
                <a:lnTo>
                  <a:pt x="3767656" y="6699"/>
                </a:lnTo>
                <a:lnTo>
                  <a:pt x="3794756" y="24971"/>
                </a:lnTo>
                <a:lnTo>
                  <a:pt x="3813027" y="52071"/>
                </a:lnTo>
                <a:lnTo>
                  <a:pt x="3819727" y="85257"/>
                </a:lnTo>
                <a:lnTo>
                  <a:pt x="3813027" y="118443"/>
                </a:lnTo>
                <a:lnTo>
                  <a:pt x="3794756" y="145543"/>
                </a:lnTo>
                <a:lnTo>
                  <a:pt x="3767656" y="163815"/>
                </a:lnTo>
                <a:lnTo>
                  <a:pt x="3734469" y="170515"/>
                </a:lnTo>
                <a:lnTo>
                  <a:pt x="3701283" y="163815"/>
                </a:lnTo>
                <a:lnTo>
                  <a:pt x="3674183" y="145543"/>
                </a:lnTo>
                <a:lnTo>
                  <a:pt x="3655912" y="118443"/>
                </a:lnTo>
                <a:lnTo>
                  <a:pt x="3649212" y="85257"/>
                </a:lnTo>
                <a:lnTo>
                  <a:pt x="3655912" y="52071"/>
                </a:lnTo>
                <a:lnTo>
                  <a:pt x="3674183" y="24971"/>
                </a:lnTo>
                <a:lnTo>
                  <a:pt x="3701283" y="6699"/>
                </a:lnTo>
                <a:lnTo>
                  <a:pt x="3734469" y="0"/>
                </a:lnTo>
                <a:close/>
              </a:path>
              <a:path w="3820159" h="170815">
                <a:moveTo>
                  <a:pt x="3213153" y="0"/>
                </a:moveTo>
                <a:lnTo>
                  <a:pt x="3246339" y="6699"/>
                </a:lnTo>
                <a:lnTo>
                  <a:pt x="3273439" y="24971"/>
                </a:lnTo>
                <a:lnTo>
                  <a:pt x="3291711" y="52071"/>
                </a:lnTo>
                <a:lnTo>
                  <a:pt x="3298411" y="85257"/>
                </a:lnTo>
                <a:lnTo>
                  <a:pt x="3291711" y="118443"/>
                </a:lnTo>
                <a:lnTo>
                  <a:pt x="3273439" y="145543"/>
                </a:lnTo>
                <a:lnTo>
                  <a:pt x="3246339" y="163815"/>
                </a:lnTo>
                <a:lnTo>
                  <a:pt x="3213153" y="170515"/>
                </a:lnTo>
                <a:lnTo>
                  <a:pt x="3179966" y="163815"/>
                </a:lnTo>
                <a:lnTo>
                  <a:pt x="3152866" y="145543"/>
                </a:lnTo>
                <a:lnTo>
                  <a:pt x="3134595" y="118443"/>
                </a:lnTo>
                <a:lnTo>
                  <a:pt x="3127895" y="85257"/>
                </a:lnTo>
                <a:lnTo>
                  <a:pt x="3134595" y="52071"/>
                </a:lnTo>
                <a:lnTo>
                  <a:pt x="3152867" y="24971"/>
                </a:lnTo>
                <a:lnTo>
                  <a:pt x="3179967" y="6699"/>
                </a:lnTo>
                <a:lnTo>
                  <a:pt x="3213153" y="0"/>
                </a:lnTo>
                <a:close/>
              </a:path>
              <a:path w="3820159" h="170815">
                <a:moveTo>
                  <a:pt x="2691833" y="0"/>
                </a:moveTo>
                <a:lnTo>
                  <a:pt x="2725020" y="6699"/>
                </a:lnTo>
                <a:lnTo>
                  <a:pt x="2752120" y="24971"/>
                </a:lnTo>
                <a:lnTo>
                  <a:pt x="2770390" y="52071"/>
                </a:lnTo>
                <a:lnTo>
                  <a:pt x="2777090" y="85257"/>
                </a:lnTo>
                <a:lnTo>
                  <a:pt x="2770390" y="118443"/>
                </a:lnTo>
                <a:lnTo>
                  <a:pt x="2752120" y="145543"/>
                </a:lnTo>
                <a:lnTo>
                  <a:pt x="2725020" y="163815"/>
                </a:lnTo>
                <a:lnTo>
                  <a:pt x="2691833" y="170515"/>
                </a:lnTo>
                <a:lnTo>
                  <a:pt x="2658647" y="163815"/>
                </a:lnTo>
                <a:lnTo>
                  <a:pt x="2631547" y="145543"/>
                </a:lnTo>
                <a:lnTo>
                  <a:pt x="2613277" y="118443"/>
                </a:lnTo>
                <a:lnTo>
                  <a:pt x="2606577" y="85257"/>
                </a:lnTo>
                <a:lnTo>
                  <a:pt x="2613277" y="52071"/>
                </a:lnTo>
                <a:lnTo>
                  <a:pt x="2631547" y="24971"/>
                </a:lnTo>
                <a:lnTo>
                  <a:pt x="2658647" y="6699"/>
                </a:lnTo>
                <a:lnTo>
                  <a:pt x="2691833" y="0"/>
                </a:lnTo>
                <a:close/>
              </a:path>
              <a:path w="3820159" h="170815">
                <a:moveTo>
                  <a:pt x="2170520" y="0"/>
                </a:moveTo>
                <a:lnTo>
                  <a:pt x="2203706" y="6699"/>
                </a:lnTo>
                <a:lnTo>
                  <a:pt x="2230806" y="24971"/>
                </a:lnTo>
                <a:lnTo>
                  <a:pt x="2249077" y="52071"/>
                </a:lnTo>
                <a:lnTo>
                  <a:pt x="2255777" y="85257"/>
                </a:lnTo>
                <a:lnTo>
                  <a:pt x="2249077" y="118443"/>
                </a:lnTo>
                <a:lnTo>
                  <a:pt x="2230806" y="145543"/>
                </a:lnTo>
                <a:lnTo>
                  <a:pt x="2203706" y="163815"/>
                </a:lnTo>
                <a:lnTo>
                  <a:pt x="2170520" y="170515"/>
                </a:lnTo>
                <a:lnTo>
                  <a:pt x="2137334" y="163815"/>
                </a:lnTo>
                <a:lnTo>
                  <a:pt x="2110234" y="145543"/>
                </a:lnTo>
                <a:lnTo>
                  <a:pt x="2091963" y="118443"/>
                </a:lnTo>
                <a:lnTo>
                  <a:pt x="2085263" y="85257"/>
                </a:lnTo>
                <a:lnTo>
                  <a:pt x="2091963" y="52071"/>
                </a:lnTo>
                <a:lnTo>
                  <a:pt x="2110234" y="24971"/>
                </a:lnTo>
                <a:lnTo>
                  <a:pt x="2137334" y="6699"/>
                </a:lnTo>
                <a:lnTo>
                  <a:pt x="2170520" y="0"/>
                </a:lnTo>
                <a:close/>
              </a:path>
              <a:path w="3820159" h="170815">
                <a:moveTo>
                  <a:pt x="1649207" y="0"/>
                </a:moveTo>
                <a:lnTo>
                  <a:pt x="1682389" y="6699"/>
                </a:lnTo>
                <a:lnTo>
                  <a:pt x="1709489" y="24971"/>
                </a:lnTo>
                <a:lnTo>
                  <a:pt x="1727762" y="52071"/>
                </a:lnTo>
                <a:lnTo>
                  <a:pt x="1734463" y="85257"/>
                </a:lnTo>
                <a:lnTo>
                  <a:pt x="1727763" y="118443"/>
                </a:lnTo>
                <a:lnTo>
                  <a:pt x="1709493" y="145543"/>
                </a:lnTo>
                <a:lnTo>
                  <a:pt x="1682393" y="163815"/>
                </a:lnTo>
                <a:lnTo>
                  <a:pt x="1649207" y="170515"/>
                </a:lnTo>
                <a:lnTo>
                  <a:pt x="1616020" y="163815"/>
                </a:lnTo>
                <a:lnTo>
                  <a:pt x="1588920" y="145543"/>
                </a:lnTo>
                <a:lnTo>
                  <a:pt x="1570650" y="118443"/>
                </a:lnTo>
                <a:lnTo>
                  <a:pt x="1563950" y="85257"/>
                </a:lnTo>
                <a:lnTo>
                  <a:pt x="1570650" y="52071"/>
                </a:lnTo>
                <a:lnTo>
                  <a:pt x="1588920" y="24971"/>
                </a:lnTo>
                <a:lnTo>
                  <a:pt x="1616020" y="6699"/>
                </a:lnTo>
                <a:lnTo>
                  <a:pt x="1649207" y="0"/>
                </a:lnTo>
                <a:close/>
              </a:path>
              <a:path w="3820159" h="170815">
                <a:moveTo>
                  <a:pt x="1127883" y="0"/>
                </a:moveTo>
                <a:lnTo>
                  <a:pt x="1161069" y="6699"/>
                </a:lnTo>
                <a:lnTo>
                  <a:pt x="1188169" y="24971"/>
                </a:lnTo>
                <a:lnTo>
                  <a:pt x="1206440" y="52071"/>
                </a:lnTo>
                <a:lnTo>
                  <a:pt x="1213140" y="85257"/>
                </a:lnTo>
                <a:lnTo>
                  <a:pt x="1206440" y="118443"/>
                </a:lnTo>
                <a:lnTo>
                  <a:pt x="1188169" y="145543"/>
                </a:lnTo>
                <a:lnTo>
                  <a:pt x="1161069" y="163815"/>
                </a:lnTo>
                <a:lnTo>
                  <a:pt x="1127883" y="170515"/>
                </a:lnTo>
                <a:lnTo>
                  <a:pt x="1094697" y="163815"/>
                </a:lnTo>
                <a:lnTo>
                  <a:pt x="1067597" y="145543"/>
                </a:lnTo>
                <a:lnTo>
                  <a:pt x="1049326" y="118443"/>
                </a:lnTo>
                <a:lnTo>
                  <a:pt x="1042626" y="85257"/>
                </a:lnTo>
                <a:lnTo>
                  <a:pt x="1049326" y="52071"/>
                </a:lnTo>
                <a:lnTo>
                  <a:pt x="1067597" y="24971"/>
                </a:lnTo>
                <a:lnTo>
                  <a:pt x="1094697" y="6699"/>
                </a:lnTo>
                <a:lnTo>
                  <a:pt x="1127883" y="0"/>
                </a:lnTo>
                <a:close/>
              </a:path>
              <a:path w="3820159" h="170815">
                <a:moveTo>
                  <a:pt x="606570" y="0"/>
                </a:moveTo>
                <a:lnTo>
                  <a:pt x="639756" y="6699"/>
                </a:lnTo>
                <a:lnTo>
                  <a:pt x="666856" y="24971"/>
                </a:lnTo>
                <a:lnTo>
                  <a:pt x="685126" y="52071"/>
                </a:lnTo>
                <a:lnTo>
                  <a:pt x="691826" y="85257"/>
                </a:lnTo>
                <a:lnTo>
                  <a:pt x="685126" y="118443"/>
                </a:lnTo>
                <a:lnTo>
                  <a:pt x="666856" y="145543"/>
                </a:lnTo>
                <a:lnTo>
                  <a:pt x="639756" y="163815"/>
                </a:lnTo>
                <a:lnTo>
                  <a:pt x="606570" y="170515"/>
                </a:lnTo>
                <a:lnTo>
                  <a:pt x="573383" y="163815"/>
                </a:lnTo>
                <a:lnTo>
                  <a:pt x="546283" y="145543"/>
                </a:lnTo>
                <a:lnTo>
                  <a:pt x="528013" y="118443"/>
                </a:lnTo>
                <a:lnTo>
                  <a:pt x="521313" y="85257"/>
                </a:lnTo>
                <a:lnTo>
                  <a:pt x="528013" y="52071"/>
                </a:lnTo>
                <a:lnTo>
                  <a:pt x="546283" y="24971"/>
                </a:lnTo>
                <a:lnTo>
                  <a:pt x="573383" y="6699"/>
                </a:lnTo>
                <a:lnTo>
                  <a:pt x="606570" y="0"/>
                </a:lnTo>
                <a:close/>
              </a:path>
              <a:path w="3820159" h="170815">
                <a:moveTo>
                  <a:pt x="85256" y="0"/>
                </a:moveTo>
                <a:lnTo>
                  <a:pt x="118438" y="6699"/>
                </a:lnTo>
                <a:lnTo>
                  <a:pt x="145538" y="24971"/>
                </a:lnTo>
                <a:lnTo>
                  <a:pt x="163812" y="52071"/>
                </a:lnTo>
                <a:lnTo>
                  <a:pt x="170513" y="85257"/>
                </a:lnTo>
                <a:lnTo>
                  <a:pt x="163812" y="118443"/>
                </a:lnTo>
                <a:lnTo>
                  <a:pt x="145538" y="145543"/>
                </a:lnTo>
                <a:lnTo>
                  <a:pt x="118438" y="163815"/>
                </a:lnTo>
                <a:lnTo>
                  <a:pt x="85256" y="170515"/>
                </a:lnTo>
                <a:lnTo>
                  <a:pt x="52070" y="163815"/>
                </a:lnTo>
                <a:lnTo>
                  <a:pt x="24970" y="145543"/>
                </a:lnTo>
                <a:lnTo>
                  <a:pt x="6699" y="118443"/>
                </a:lnTo>
                <a:lnTo>
                  <a:pt x="0" y="85257"/>
                </a:lnTo>
                <a:lnTo>
                  <a:pt x="6699" y="52071"/>
                </a:lnTo>
                <a:lnTo>
                  <a:pt x="24970" y="24971"/>
                </a:lnTo>
                <a:lnTo>
                  <a:pt x="52070" y="6699"/>
                </a:lnTo>
                <a:lnTo>
                  <a:pt x="85256" y="0"/>
                </a:lnTo>
                <a:close/>
              </a:path>
            </a:pathLst>
          </a:custGeom>
          <a:solidFill>
            <a:srgbClr val="FFC6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9760" rIns="0" bIns="0" rtlCol="0">
            <a:spAutoFit/>
          </a:bodyPr>
          <a:lstStyle/>
          <a:p>
            <a:pPr marL="850265">
              <a:lnSpc>
                <a:spcPct val="100000"/>
              </a:lnSpc>
              <a:spcBef>
                <a:spcPts val="100"/>
              </a:spcBef>
            </a:pPr>
            <a:r>
              <a:rPr sz="4800" spc="-395" dirty="0"/>
              <a:t>Jira</a:t>
            </a:r>
            <a:r>
              <a:rPr sz="4800" spc="-210" dirty="0"/>
              <a:t> </a:t>
            </a:r>
            <a:r>
              <a:rPr sz="4800" spc="-305" dirty="0"/>
              <a:t>Project</a:t>
            </a:r>
            <a:r>
              <a:rPr sz="4800" spc="-204" dirty="0"/>
              <a:t> </a:t>
            </a:r>
            <a:r>
              <a:rPr sz="4800" spc="-355" dirty="0"/>
              <a:t>Management</a:t>
            </a:r>
            <a:endParaRPr sz="480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0" dirty="0"/>
              <a:t>Why</a:t>
            </a:r>
            <a:r>
              <a:rPr spc="-195" dirty="0"/>
              <a:t> </a:t>
            </a:r>
            <a:r>
              <a:rPr spc="135" dirty="0"/>
              <a:t>Jira?</a:t>
            </a:r>
          </a:p>
          <a:p>
            <a:pPr marL="391795" marR="5080">
              <a:lnSpc>
                <a:spcPct val="114999"/>
              </a:lnSpc>
              <a:spcBef>
                <a:spcPts val="2325"/>
              </a:spcBef>
            </a:pPr>
            <a:r>
              <a:rPr sz="2500" b="0" spc="220" dirty="0">
                <a:latin typeface="Lucida Sans Unicode"/>
                <a:cs typeface="Lucida Sans Unicode"/>
              </a:rPr>
              <a:t>We</a:t>
            </a:r>
            <a:r>
              <a:rPr sz="2500" b="0" spc="-90" dirty="0">
                <a:latin typeface="Lucida Sans Unicode"/>
                <a:cs typeface="Lucida Sans Unicode"/>
              </a:rPr>
              <a:t> </a:t>
            </a:r>
            <a:r>
              <a:rPr sz="2500" b="0" spc="80" dirty="0">
                <a:latin typeface="Lucida Sans Unicode"/>
                <a:cs typeface="Lucida Sans Unicode"/>
              </a:rPr>
              <a:t>used</a:t>
            </a:r>
            <a:r>
              <a:rPr sz="2500" b="0" spc="-85" dirty="0">
                <a:latin typeface="Lucida Sans Unicode"/>
                <a:cs typeface="Lucida Sans Unicode"/>
              </a:rPr>
              <a:t> </a:t>
            </a:r>
            <a:r>
              <a:rPr sz="2500" b="0" spc="150" dirty="0">
                <a:latin typeface="Lucida Sans Unicode"/>
                <a:cs typeface="Lucida Sans Unicode"/>
              </a:rPr>
              <a:t>Jira</a:t>
            </a:r>
            <a:r>
              <a:rPr sz="2500" b="0" spc="-85" dirty="0">
                <a:latin typeface="Lucida Sans Unicode"/>
                <a:cs typeface="Lucida Sans Unicode"/>
              </a:rPr>
              <a:t> </a:t>
            </a:r>
            <a:r>
              <a:rPr sz="2500" b="0" dirty="0">
                <a:latin typeface="Lucida Sans Unicode"/>
                <a:cs typeface="Lucida Sans Unicode"/>
              </a:rPr>
              <a:t>to</a:t>
            </a:r>
            <a:r>
              <a:rPr sz="2500" b="0" spc="-90" dirty="0">
                <a:latin typeface="Lucida Sans Unicode"/>
                <a:cs typeface="Lucida Sans Unicode"/>
              </a:rPr>
              <a:t> </a:t>
            </a:r>
            <a:r>
              <a:rPr sz="2500" b="0" dirty="0">
                <a:latin typeface="Lucida Sans Unicode"/>
                <a:cs typeface="Lucida Sans Unicode"/>
              </a:rPr>
              <a:t>efficiently</a:t>
            </a:r>
            <a:r>
              <a:rPr sz="2500" b="0" spc="-85" dirty="0">
                <a:latin typeface="Lucida Sans Unicode"/>
                <a:cs typeface="Lucida Sans Unicode"/>
              </a:rPr>
              <a:t> </a:t>
            </a:r>
            <a:r>
              <a:rPr sz="2500" b="0" spc="185" dirty="0">
                <a:latin typeface="Lucida Sans Unicode"/>
                <a:cs typeface="Lucida Sans Unicode"/>
              </a:rPr>
              <a:t>manage</a:t>
            </a:r>
            <a:r>
              <a:rPr sz="2500" b="0" spc="-85" dirty="0">
                <a:latin typeface="Lucida Sans Unicode"/>
                <a:cs typeface="Lucida Sans Unicode"/>
              </a:rPr>
              <a:t> </a:t>
            </a:r>
            <a:r>
              <a:rPr sz="2500" b="0" spc="50" dirty="0">
                <a:latin typeface="Lucida Sans Unicode"/>
                <a:cs typeface="Lucida Sans Unicode"/>
              </a:rPr>
              <a:t>the</a:t>
            </a:r>
            <a:r>
              <a:rPr sz="2500" b="0" spc="-90" dirty="0">
                <a:latin typeface="Lucida Sans Unicode"/>
                <a:cs typeface="Lucida Sans Unicode"/>
              </a:rPr>
              <a:t> </a:t>
            </a:r>
            <a:r>
              <a:rPr sz="2500" b="0" dirty="0">
                <a:latin typeface="Lucida Sans Unicode"/>
                <a:cs typeface="Lucida Sans Unicode"/>
              </a:rPr>
              <a:t>testing</a:t>
            </a:r>
            <a:r>
              <a:rPr sz="2500" b="0" spc="-85" dirty="0">
                <a:latin typeface="Lucida Sans Unicode"/>
                <a:cs typeface="Lucida Sans Unicode"/>
              </a:rPr>
              <a:t> </a:t>
            </a:r>
            <a:r>
              <a:rPr sz="2500" b="0" spc="35" dirty="0">
                <a:latin typeface="Lucida Sans Unicode"/>
                <a:cs typeface="Lucida Sans Unicode"/>
              </a:rPr>
              <a:t>lifecycle </a:t>
            </a:r>
            <a:r>
              <a:rPr sz="2500" b="0" spc="145" dirty="0">
                <a:latin typeface="Lucida Sans Unicode"/>
                <a:cs typeface="Lucida Sans Unicode"/>
              </a:rPr>
              <a:t>and</a:t>
            </a:r>
            <a:r>
              <a:rPr sz="2500" b="0" spc="-90" dirty="0">
                <a:latin typeface="Lucida Sans Unicode"/>
                <a:cs typeface="Lucida Sans Unicode"/>
              </a:rPr>
              <a:t> </a:t>
            </a:r>
            <a:r>
              <a:rPr sz="2500" b="0" spc="75" dirty="0">
                <a:latin typeface="Lucida Sans Unicode"/>
                <a:cs typeface="Lucida Sans Unicode"/>
              </a:rPr>
              <a:t>collaborate</a:t>
            </a:r>
            <a:r>
              <a:rPr sz="2500" b="0" spc="-85" dirty="0">
                <a:latin typeface="Lucida Sans Unicode"/>
                <a:cs typeface="Lucida Sans Unicode"/>
              </a:rPr>
              <a:t> </a:t>
            </a:r>
            <a:r>
              <a:rPr sz="2500" b="0" spc="160" dirty="0">
                <a:latin typeface="Lucida Sans Unicode"/>
                <a:cs typeface="Lucida Sans Unicode"/>
              </a:rPr>
              <a:t>as</a:t>
            </a:r>
            <a:r>
              <a:rPr sz="2500" b="0" spc="-85" dirty="0">
                <a:latin typeface="Lucida Sans Unicode"/>
                <a:cs typeface="Lucida Sans Unicode"/>
              </a:rPr>
              <a:t> </a:t>
            </a:r>
            <a:r>
              <a:rPr sz="2500" b="0" spc="300" dirty="0">
                <a:latin typeface="Lucida Sans Unicode"/>
                <a:cs typeface="Lucida Sans Unicode"/>
              </a:rPr>
              <a:t>a</a:t>
            </a:r>
            <a:r>
              <a:rPr sz="2500" b="0" spc="-85" dirty="0">
                <a:latin typeface="Lucida Sans Unicode"/>
                <a:cs typeface="Lucida Sans Unicode"/>
              </a:rPr>
              <a:t> </a:t>
            </a:r>
            <a:r>
              <a:rPr sz="2500" b="0" spc="160" dirty="0">
                <a:latin typeface="Lucida Sans Unicode"/>
                <a:cs typeface="Lucida Sans Unicode"/>
              </a:rPr>
              <a:t>team</a:t>
            </a:r>
            <a:r>
              <a:rPr sz="2500" b="0" spc="-90" dirty="0">
                <a:latin typeface="Lucida Sans Unicode"/>
                <a:cs typeface="Lucida Sans Unicode"/>
              </a:rPr>
              <a:t> </a:t>
            </a:r>
            <a:r>
              <a:rPr sz="2500" b="0" dirty="0">
                <a:latin typeface="Lucida Sans Unicode"/>
                <a:cs typeface="Lucida Sans Unicode"/>
              </a:rPr>
              <a:t>throughout</a:t>
            </a:r>
            <a:r>
              <a:rPr sz="2500" b="0" spc="-85" dirty="0">
                <a:latin typeface="Lucida Sans Unicode"/>
                <a:cs typeface="Lucida Sans Unicode"/>
              </a:rPr>
              <a:t> </a:t>
            </a:r>
            <a:r>
              <a:rPr sz="2500" b="0" spc="50" dirty="0">
                <a:latin typeface="Lucida Sans Unicode"/>
                <a:cs typeface="Lucida Sans Unicode"/>
              </a:rPr>
              <a:t>the</a:t>
            </a:r>
            <a:r>
              <a:rPr sz="2500" b="0" spc="-85" dirty="0">
                <a:latin typeface="Lucida Sans Unicode"/>
                <a:cs typeface="Lucida Sans Unicode"/>
              </a:rPr>
              <a:t> </a:t>
            </a:r>
            <a:r>
              <a:rPr sz="2500" b="0" spc="-10" dirty="0">
                <a:latin typeface="Lucida Sans Unicode"/>
                <a:cs typeface="Lucida Sans Unicode"/>
              </a:rPr>
              <a:t>project.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7110" y="4225006"/>
            <a:ext cx="674814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70" dirty="0">
                <a:solidFill>
                  <a:srgbClr val="070707"/>
                </a:solidFill>
                <a:latin typeface="Lucida Sans Unicode"/>
                <a:cs typeface="Lucida Sans Unicode"/>
              </a:rPr>
              <a:t>Clear</a:t>
            </a:r>
            <a:r>
              <a:rPr sz="2200" spc="-9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2200" spc="-25" dirty="0">
                <a:solidFill>
                  <a:srgbClr val="070707"/>
                </a:solidFill>
                <a:latin typeface="Lucida Sans Unicode"/>
                <a:cs typeface="Lucida Sans Unicode"/>
              </a:rPr>
              <a:t>visibility</a:t>
            </a:r>
            <a:r>
              <a:rPr sz="2200" spc="-9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070707"/>
                </a:solidFill>
                <a:latin typeface="Lucida Sans Unicode"/>
                <a:cs typeface="Lucida Sans Unicode"/>
              </a:rPr>
              <a:t>on</a:t>
            </a:r>
            <a:r>
              <a:rPr sz="2200" spc="-9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2200" spc="90" dirty="0">
                <a:solidFill>
                  <a:srgbClr val="070707"/>
                </a:solidFill>
                <a:latin typeface="Lucida Sans Unicode"/>
                <a:cs typeface="Lucida Sans Unicode"/>
              </a:rPr>
              <a:t>what</a:t>
            </a:r>
            <a:r>
              <a:rPr sz="2200" spc="-9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2200" spc="125" dirty="0">
                <a:solidFill>
                  <a:srgbClr val="070707"/>
                </a:solidFill>
                <a:latin typeface="Lucida Sans Unicode"/>
                <a:cs typeface="Lucida Sans Unicode"/>
              </a:rPr>
              <a:t>was</a:t>
            </a:r>
            <a:r>
              <a:rPr sz="2200" spc="-9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2200" spc="50" dirty="0">
                <a:solidFill>
                  <a:srgbClr val="070707"/>
                </a:solidFill>
                <a:latin typeface="Lucida Sans Unicode"/>
                <a:cs typeface="Lucida Sans Unicode"/>
              </a:rPr>
              <a:t>tested</a:t>
            </a:r>
            <a:r>
              <a:rPr sz="2200" spc="-9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2200" spc="130" dirty="0">
                <a:solidFill>
                  <a:srgbClr val="070707"/>
                </a:solidFill>
                <a:latin typeface="Lucida Sans Unicode"/>
                <a:cs typeface="Lucida Sans Unicode"/>
              </a:rPr>
              <a:t>and</a:t>
            </a:r>
            <a:r>
              <a:rPr sz="2200" spc="-9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2200" spc="85" dirty="0">
                <a:solidFill>
                  <a:srgbClr val="070707"/>
                </a:solidFill>
                <a:latin typeface="Lucida Sans Unicode"/>
                <a:cs typeface="Lucida Sans Unicode"/>
              </a:rPr>
              <a:t>by</a:t>
            </a:r>
            <a:r>
              <a:rPr sz="2200" spc="-9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2200" spc="75" dirty="0">
                <a:solidFill>
                  <a:srgbClr val="070707"/>
                </a:solidFill>
                <a:latin typeface="Lucida Sans Unicode"/>
                <a:cs typeface="Lucida Sans Unicode"/>
              </a:rPr>
              <a:t>whom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7110" y="5022279"/>
            <a:ext cx="6293485" cy="149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7920" marR="5080" indent="-2395855">
              <a:lnSpc>
                <a:spcPct val="116500"/>
              </a:lnSpc>
              <a:spcBef>
                <a:spcPts val="100"/>
              </a:spcBef>
            </a:pPr>
            <a:r>
              <a:rPr sz="2200" dirty="0">
                <a:solidFill>
                  <a:srgbClr val="070707"/>
                </a:solidFill>
                <a:latin typeface="Lucida Sans Unicode"/>
                <a:cs typeface="Lucida Sans Unicode"/>
              </a:rPr>
              <a:t>Real-</a:t>
            </a:r>
            <a:r>
              <a:rPr sz="2200" spc="50" dirty="0">
                <a:solidFill>
                  <a:srgbClr val="070707"/>
                </a:solidFill>
                <a:latin typeface="Lucida Sans Unicode"/>
                <a:cs typeface="Lucida Sans Unicode"/>
              </a:rPr>
              <a:t>time</a:t>
            </a:r>
            <a:r>
              <a:rPr sz="2200" spc="12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070707"/>
                </a:solidFill>
                <a:latin typeface="Lucida Sans Unicode"/>
                <a:cs typeface="Lucida Sans Unicode"/>
              </a:rPr>
              <a:t>collaboration</a:t>
            </a:r>
            <a:r>
              <a:rPr sz="2200" spc="12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2200" spc="80" dirty="0">
                <a:solidFill>
                  <a:srgbClr val="070707"/>
                </a:solidFill>
                <a:latin typeface="Lucida Sans Unicode"/>
                <a:cs typeface="Lucida Sans Unicode"/>
              </a:rPr>
              <a:t>between</a:t>
            </a:r>
            <a:r>
              <a:rPr sz="2200" spc="12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070707"/>
                </a:solidFill>
                <a:latin typeface="Lucida Sans Unicode"/>
                <a:cs typeface="Lucida Sans Unicode"/>
              </a:rPr>
              <a:t>testers</a:t>
            </a:r>
            <a:r>
              <a:rPr sz="2200" spc="12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2200" spc="105" dirty="0">
                <a:solidFill>
                  <a:srgbClr val="070707"/>
                </a:solidFill>
                <a:latin typeface="Lucida Sans Unicode"/>
                <a:cs typeface="Lucida Sans Unicode"/>
              </a:rPr>
              <a:t>and </a:t>
            </a:r>
            <a:r>
              <a:rPr sz="2200" spc="40" dirty="0">
                <a:solidFill>
                  <a:srgbClr val="070707"/>
                </a:solidFill>
                <a:latin typeface="Lucida Sans Unicode"/>
                <a:cs typeface="Lucida Sans Unicode"/>
              </a:rPr>
              <a:t>developers</a:t>
            </a:r>
            <a:endParaRPr sz="2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770"/>
              </a:spcBef>
            </a:pPr>
            <a:r>
              <a:rPr sz="2200" dirty="0">
                <a:solidFill>
                  <a:srgbClr val="070707"/>
                </a:solidFill>
                <a:latin typeface="Lucida Sans Unicode"/>
                <a:cs typeface="Lucida Sans Unicode"/>
              </a:rPr>
              <a:t>Ensured</a:t>
            </a:r>
            <a:r>
              <a:rPr sz="2200" spc="114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070707"/>
                </a:solidFill>
                <a:latin typeface="Lucida Sans Unicode"/>
                <a:cs typeface="Lucida Sans Unicode"/>
              </a:rPr>
              <a:t>traceability</a:t>
            </a:r>
            <a:r>
              <a:rPr sz="2200" spc="12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070707"/>
                </a:solidFill>
                <a:latin typeface="Lucida Sans Unicode"/>
                <a:cs typeface="Lucida Sans Unicode"/>
              </a:rPr>
              <a:t>from</a:t>
            </a:r>
            <a:r>
              <a:rPr sz="2200" spc="12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2200" dirty="0">
                <a:solidFill>
                  <a:srgbClr val="070707"/>
                </a:solidFill>
                <a:latin typeface="Lucida Sans Unicode"/>
                <a:cs typeface="Lucida Sans Unicode"/>
              </a:rPr>
              <a:t>user</a:t>
            </a:r>
            <a:r>
              <a:rPr sz="2200" spc="12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2200" spc="-10" dirty="0">
                <a:solidFill>
                  <a:srgbClr val="070707"/>
                </a:solidFill>
                <a:latin typeface="Lucida Sans Unicode"/>
                <a:cs typeface="Lucida Sans Unicode"/>
              </a:rPr>
              <a:t>stories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36654" y="4156704"/>
            <a:ext cx="539115" cy="2456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59" dirty="0">
                <a:solidFill>
                  <a:srgbClr val="1A0C66"/>
                </a:solidFill>
                <a:latin typeface="Trebuchet MS"/>
                <a:cs typeface="Trebuchet MS"/>
              </a:rPr>
              <a:t>01</a:t>
            </a:r>
            <a:endParaRPr sz="3600">
              <a:latin typeface="Trebuchet MS"/>
              <a:cs typeface="Trebuchet MS"/>
            </a:endParaRPr>
          </a:p>
          <a:p>
            <a:pPr marL="39370">
              <a:lnSpc>
                <a:spcPct val="100000"/>
              </a:lnSpc>
              <a:spcBef>
                <a:spcPts val="2850"/>
              </a:spcBef>
            </a:pPr>
            <a:r>
              <a:rPr sz="3600" b="1" spc="-170" dirty="0">
                <a:solidFill>
                  <a:srgbClr val="1A0C66"/>
                </a:solidFill>
                <a:latin typeface="Trebuchet MS"/>
                <a:cs typeface="Trebuchet MS"/>
              </a:rPr>
              <a:t>02</a:t>
            </a:r>
            <a:endParaRPr sz="3600">
              <a:latin typeface="Trebuchet MS"/>
              <a:cs typeface="Trebuchet MS"/>
            </a:endParaRPr>
          </a:p>
          <a:p>
            <a:pPr marL="39370">
              <a:lnSpc>
                <a:spcPct val="100000"/>
              </a:lnSpc>
              <a:spcBef>
                <a:spcPts val="3335"/>
              </a:spcBef>
            </a:pPr>
            <a:r>
              <a:rPr sz="3600" b="1" spc="-170" dirty="0">
                <a:solidFill>
                  <a:srgbClr val="1A0C66"/>
                </a:solidFill>
                <a:latin typeface="Trebuchet MS"/>
                <a:cs typeface="Trebuchet MS"/>
              </a:rPr>
              <a:t>03</a:t>
            </a:r>
            <a:endParaRPr sz="3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140" rIns="0" bIns="0" rtlCol="0">
            <a:spAutoFit/>
          </a:bodyPr>
          <a:lstStyle/>
          <a:p>
            <a:pPr marL="2112645">
              <a:lnSpc>
                <a:spcPct val="100000"/>
              </a:lnSpc>
              <a:spcBef>
                <a:spcPts val="100"/>
              </a:spcBef>
            </a:pPr>
            <a:r>
              <a:rPr sz="4200" spc="-245" dirty="0"/>
              <a:t>Conclusion</a:t>
            </a:r>
            <a:endParaRPr sz="4200"/>
          </a:p>
        </p:txBody>
      </p:sp>
      <p:grpSp>
        <p:nvGrpSpPr>
          <p:cNvPr id="3" name="object 3"/>
          <p:cNvGrpSpPr/>
          <p:nvPr/>
        </p:nvGrpSpPr>
        <p:grpSpPr>
          <a:xfrm>
            <a:off x="731520" y="2220671"/>
            <a:ext cx="9022080" cy="5094605"/>
            <a:chOff x="731520" y="2220671"/>
            <a:chExt cx="9022080" cy="5094605"/>
          </a:xfrm>
        </p:grpSpPr>
        <p:sp>
          <p:nvSpPr>
            <p:cNvPr id="4" name="object 4"/>
            <p:cNvSpPr/>
            <p:nvPr/>
          </p:nvSpPr>
          <p:spPr>
            <a:xfrm>
              <a:off x="4292917" y="4177958"/>
              <a:ext cx="5461000" cy="3137535"/>
            </a:xfrm>
            <a:custGeom>
              <a:avLst/>
              <a:gdLst/>
              <a:ahLst/>
              <a:cxnLst/>
              <a:rect l="l" t="t" r="r" b="b"/>
              <a:pathLst>
                <a:path w="5461000" h="3137534">
                  <a:moveTo>
                    <a:pt x="5460682" y="3137241"/>
                  </a:moveTo>
                  <a:lnTo>
                    <a:pt x="0" y="3137241"/>
                  </a:lnTo>
                  <a:lnTo>
                    <a:pt x="4580054" y="59492"/>
                  </a:lnTo>
                  <a:lnTo>
                    <a:pt x="4621151" y="35695"/>
                  </a:lnTo>
                  <a:lnTo>
                    <a:pt x="4664364" y="17847"/>
                  </a:lnTo>
                  <a:lnTo>
                    <a:pt x="4709089" y="5949"/>
                  </a:lnTo>
                  <a:lnTo>
                    <a:pt x="4754722" y="0"/>
                  </a:lnTo>
                  <a:lnTo>
                    <a:pt x="4800658" y="0"/>
                  </a:lnTo>
                  <a:lnTo>
                    <a:pt x="4846293" y="5949"/>
                  </a:lnTo>
                  <a:lnTo>
                    <a:pt x="4891023" y="17847"/>
                  </a:lnTo>
                  <a:lnTo>
                    <a:pt x="4934243" y="35695"/>
                  </a:lnTo>
                  <a:lnTo>
                    <a:pt x="4975349" y="59492"/>
                  </a:lnTo>
                  <a:lnTo>
                    <a:pt x="5460682" y="385633"/>
                  </a:lnTo>
                  <a:lnTo>
                    <a:pt x="5460682" y="3137241"/>
                  </a:lnTo>
                  <a:close/>
                </a:path>
              </a:pathLst>
            </a:custGeom>
            <a:solidFill>
              <a:srgbClr val="1A0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1520" y="2220671"/>
              <a:ext cx="8282940" cy="4363085"/>
            </a:xfrm>
            <a:custGeom>
              <a:avLst/>
              <a:gdLst/>
              <a:ahLst/>
              <a:cxnLst/>
              <a:rect l="l" t="t" r="r" b="b"/>
              <a:pathLst>
                <a:path w="8282940" h="4363084">
                  <a:moveTo>
                    <a:pt x="8004810" y="4363004"/>
                  </a:moveTo>
                  <a:lnTo>
                    <a:pt x="285749" y="4363004"/>
                  </a:lnTo>
                  <a:lnTo>
                    <a:pt x="240778" y="4359447"/>
                  </a:lnTo>
                  <a:lnTo>
                    <a:pt x="197320" y="4348978"/>
                  </a:lnTo>
                  <a:lnTo>
                    <a:pt x="156141" y="4331919"/>
                  </a:lnTo>
                  <a:lnTo>
                    <a:pt x="118010" y="4308590"/>
                  </a:lnTo>
                  <a:lnTo>
                    <a:pt x="83695" y="4279309"/>
                  </a:lnTo>
                  <a:lnTo>
                    <a:pt x="54412" y="4244994"/>
                  </a:lnTo>
                  <a:lnTo>
                    <a:pt x="31083" y="4206862"/>
                  </a:lnTo>
                  <a:lnTo>
                    <a:pt x="14026" y="4165682"/>
                  </a:lnTo>
                  <a:lnTo>
                    <a:pt x="3559" y="4122224"/>
                  </a:lnTo>
                  <a:lnTo>
                    <a:pt x="0" y="4077257"/>
                  </a:lnTo>
                  <a:lnTo>
                    <a:pt x="0" y="285749"/>
                  </a:lnTo>
                  <a:lnTo>
                    <a:pt x="3559" y="240778"/>
                  </a:lnTo>
                  <a:lnTo>
                    <a:pt x="14026" y="197320"/>
                  </a:lnTo>
                  <a:lnTo>
                    <a:pt x="31083" y="156141"/>
                  </a:lnTo>
                  <a:lnTo>
                    <a:pt x="54412" y="118010"/>
                  </a:lnTo>
                  <a:lnTo>
                    <a:pt x="83695" y="83694"/>
                  </a:lnTo>
                  <a:lnTo>
                    <a:pt x="118010" y="54412"/>
                  </a:lnTo>
                  <a:lnTo>
                    <a:pt x="156141" y="31083"/>
                  </a:lnTo>
                  <a:lnTo>
                    <a:pt x="197320" y="14026"/>
                  </a:lnTo>
                  <a:lnTo>
                    <a:pt x="240778" y="3559"/>
                  </a:lnTo>
                  <a:lnTo>
                    <a:pt x="285749" y="0"/>
                  </a:lnTo>
                  <a:lnTo>
                    <a:pt x="8004810" y="0"/>
                  </a:lnTo>
                  <a:lnTo>
                    <a:pt x="8049776" y="3559"/>
                  </a:lnTo>
                  <a:lnTo>
                    <a:pt x="8093234" y="14026"/>
                  </a:lnTo>
                  <a:lnTo>
                    <a:pt x="8134414" y="31083"/>
                  </a:lnTo>
                  <a:lnTo>
                    <a:pt x="8172546" y="54412"/>
                  </a:lnTo>
                  <a:lnTo>
                    <a:pt x="8206862" y="83694"/>
                  </a:lnTo>
                  <a:lnTo>
                    <a:pt x="8236143" y="118010"/>
                  </a:lnTo>
                  <a:lnTo>
                    <a:pt x="8259472" y="156141"/>
                  </a:lnTo>
                  <a:lnTo>
                    <a:pt x="8276530" y="197320"/>
                  </a:lnTo>
                  <a:lnTo>
                    <a:pt x="8282890" y="223721"/>
                  </a:lnTo>
                  <a:lnTo>
                    <a:pt x="8282890" y="4139281"/>
                  </a:lnTo>
                  <a:lnTo>
                    <a:pt x="8259472" y="4206862"/>
                  </a:lnTo>
                  <a:lnTo>
                    <a:pt x="8236143" y="4244994"/>
                  </a:lnTo>
                  <a:lnTo>
                    <a:pt x="8206862" y="4279309"/>
                  </a:lnTo>
                  <a:lnTo>
                    <a:pt x="8172546" y="4308590"/>
                  </a:lnTo>
                  <a:lnTo>
                    <a:pt x="8134414" y="4331919"/>
                  </a:lnTo>
                  <a:lnTo>
                    <a:pt x="8093234" y="4348978"/>
                  </a:lnTo>
                  <a:lnTo>
                    <a:pt x="8049776" y="4359447"/>
                  </a:lnTo>
                  <a:lnTo>
                    <a:pt x="8004810" y="4363004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87119" y="2600907"/>
            <a:ext cx="296291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solidFill>
                  <a:srgbClr val="070707"/>
                </a:solidFill>
                <a:latin typeface="Lucida Sans Unicode"/>
                <a:cs typeface="Lucida Sans Unicode"/>
              </a:rPr>
              <a:t>Followed</a:t>
            </a:r>
            <a:r>
              <a:rPr sz="1800" spc="-1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800" spc="210" dirty="0">
                <a:solidFill>
                  <a:srgbClr val="070707"/>
                </a:solidFill>
                <a:latin typeface="Lucida Sans Unicode"/>
                <a:cs typeface="Lucida Sans Unicode"/>
              </a:rPr>
              <a:t>a</a:t>
            </a:r>
            <a:r>
              <a:rPr sz="1800" spc="-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70707"/>
                </a:solidFill>
                <a:latin typeface="Lucida Sans Unicode"/>
                <a:cs typeface="Lucida Sans Unicode"/>
              </a:rPr>
              <a:t>user-</a:t>
            </a:r>
            <a:r>
              <a:rPr sz="1800" spc="-10" dirty="0">
                <a:solidFill>
                  <a:srgbClr val="070707"/>
                </a:solidFill>
                <a:latin typeface="Lucida Sans Unicode"/>
                <a:cs typeface="Lucida Sans Unicode"/>
              </a:rPr>
              <a:t>story- </a:t>
            </a:r>
            <a:r>
              <a:rPr sz="1800" dirty="0">
                <a:solidFill>
                  <a:srgbClr val="070707"/>
                </a:solidFill>
                <a:latin typeface="Lucida Sans Unicode"/>
                <a:cs typeface="Lucida Sans Unicode"/>
              </a:rPr>
              <a:t>driven</a:t>
            </a:r>
            <a:r>
              <a:rPr sz="1800" spc="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70707"/>
                </a:solidFill>
                <a:latin typeface="Lucida Sans Unicode"/>
                <a:cs typeface="Lucida Sans Unicode"/>
              </a:rPr>
              <a:t>testing</a:t>
            </a:r>
            <a:r>
              <a:rPr sz="1800" spc="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800" spc="45" dirty="0">
                <a:solidFill>
                  <a:srgbClr val="070707"/>
                </a:solidFill>
                <a:latin typeface="Lucida Sans Unicode"/>
                <a:cs typeface="Lucida Sans Unicode"/>
              </a:rPr>
              <a:t>strategy</a:t>
            </a:r>
            <a:r>
              <a:rPr sz="1800" spc="1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800" spc="-25" dirty="0">
                <a:solidFill>
                  <a:srgbClr val="070707"/>
                </a:solidFill>
                <a:latin typeface="Lucida Sans Unicode"/>
                <a:cs typeface="Lucida Sans Unicode"/>
              </a:rPr>
              <a:t>for </a:t>
            </a:r>
            <a:r>
              <a:rPr sz="1800" dirty="0">
                <a:solidFill>
                  <a:srgbClr val="070707"/>
                </a:solidFill>
                <a:latin typeface="Lucida Sans Unicode"/>
                <a:cs typeface="Lucida Sans Unicode"/>
              </a:rPr>
              <a:t>realistic</a:t>
            </a:r>
            <a:r>
              <a:rPr sz="1800" spc="-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800" spc="50" dirty="0">
                <a:solidFill>
                  <a:srgbClr val="070707"/>
                </a:solidFill>
                <a:latin typeface="Lucida Sans Unicode"/>
                <a:cs typeface="Lucida Sans Unicode"/>
              </a:rPr>
              <a:t>use</a:t>
            </a:r>
            <a:r>
              <a:rPr sz="180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800" spc="80" dirty="0">
                <a:solidFill>
                  <a:srgbClr val="070707"/>
                </a:solidFill>
                <a:latin typeface="Lucida Sans Unicode"/>
                <a:cs typeface="Lucida Sans Unicode"/>
              </a:rPr>
              <a:t>cases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87119" y="4110009"/>
            <a:ext cx="297307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60" dirty="0">
                <a:solidFill>
                  <a:srgbClr val="070707"/>
                </a:solidFill>
                <a:latin typeface="Lucida Sans Unicode"/>
                <a:cs typeface="Lucida Sans Unicode"/>
              </a:rPr>
              <a:t>Manual</a:t>
            </a:r>
            <a:r>
              <a:rPr sz="1800" spc="-1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70707"/>
                </a:solidFill>
                <a:latin typeface="Lucida Sans Unicode"/>
                <a:cs typeface="Lucida Sans Unicode"/>
              </a:rPr>
              <a:t>testing</a:t>
            </a:r>
            <a:r>
              <a:rPr sz="1800" spc="-1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070707"/>
                </a:solidFill>
                <a:latin typeface="Lucida Sans Unicode"/>
                <a:cs typeface="Lucida Sans Unicode"/>
              </a:rPr>
              <a:t>supported </a:t>
            </a:r>
            <a:r>
              <a:rPr sz="1800" dirty="0">
                <a:solidFill>
                  <a:srgbClr val="070707"/>
                </a:solidFill>
                <a:latin typeface="Lucida Sans Unicode"/>
                <a:cs typeface="Lucida Sans Unicode"/>
              </a:rPr>
              <a:t>discovery</a:t>
            </a:r>
            <a:r>
              <a:rPr sz="1800" spc="11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800" spc="100" dirty="0">
                <a:solidFill>
                  <a:srgbClr val="070707"/>
                </a:solidFill>
                <a:latin typeface="Lucida Sans Unicode"/>
                <a:cs typeface="Lucida Sans Unicode"/>
              </a:rPr>
              <a:t>and</a:t>
            </a:r>
            <a:r>
              <a:rPr sz="1800" spc="114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070707"/>
                </a:solidFill>
                <a:latin typeface="Lucida Sans Unicode"/>
                <a:cs typeface="Lucida Sans Unicode"/>
              </a:rPr>
              <a:t>flexibility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3629" y="5715326"/>
            <a:ext cx="23094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0" dirty="0">
                <a:solidFill>
                  <a:srgbClr val="070707"/>
                </a:solidFill>
                <a:latin typeface="Century Gothic"/>
                <a:cs typeface="Century Gothic"/>
              </a:rPr>
              <a:t>Recommended:</a:t>
            </a:r>
            <a:endParaRPr sz="22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91498" y="5616148"/>
            <a:ext cx="529844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solidFill>
                  <a:srgbClr val="070707"/>
                </a:solidFill>
                <a:latin typeface="Lucida Sans Unicode"/>
                <a:cs typeface="Lucida Sans Unicode"/>
              </a:rPr>
              <a:t>Future</a:t>
            </a:r>
            <a:r>
              <a:rPr sz="1800" spc="-6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70707"/>
                </a:solidFill>
                <a:latin typeface="Lucida Sans Unicode"/>
                <a:cs typeface="Lucida Sans Unicode"/>
              </a:rPr>
              <a:t>tests</a:t>
            </a:r>
            <a:r>
              <a:rPr sz="1800" spc="-6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70707"/>
                </a:solidFill>
                <a:latin typeface="Lucida Sans Unicode"/>
                <a:cs typeface="Lucida Sans Unicode"/>
              </a:rPr>
              <a:t>to</a:t>
            </a:r>
            <a:r>
              <a:rPr sz="1800" spc="-6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800" spc="60" dirty="0">
                <a:solidFill>
                  <a:srgbClr val="070707"/>
                </a:solidFill>
                <a:latin typeface="Lucida Sans Unicode"/>
                <a:cs typeface="Lucida Sans Unicode"/>
              </a:rPr>
              <a:t>cover</a:t>
            </a:r>
            <a:r>
              <a:rPr sz="1800" spc="-6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800" spc="60" dirty="0">
                <a:solidFill>
                  <a:srgbClr val="070707"/>
                </a:solidFill>
                <a:latin typeface="Lucida Sans Unicode"/>
                <a:cs typeface="Lucida Sans Unicode"/>
              </a:rPr>
              <a:t>more</a:t>
            </a:r>
            <a:r>
              <a:rPr sz="1800" spc="-6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800" spc="50" dirty="0">
                <a:solidFill>
                  <a:srgbClr val="070707"/>
                </a:solidFill>
                <a:latin typeface="Lucida Sans Unicode"/>
                <a:cs typeface="Lucida Sans Unicode"/>
              </a:rPr>
              <a:t>modules</a:t>
            </a:r>
            <a:r>
              <a:rPr sz="1800" spc="-5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800" spc="100" dirty="0">
                <a:solidFill>
                  <a:srgbClr val="070707"/>
                </a:solidFill>
                <a:latin typeface="Lucida Sans Unicode"/>
                <a:cs typeface="Lucida Sans Unicode"/>
              </a:rPr>
              <a:t>and</a:t>
            </a:r>
            <a:r>
              <a:rPr sz="1800" spc="-6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070707"/>
                </a:solidFill>
                <a:latin typeface="Lucida Sans Unicode"/>
                <a:cs typeface="Lucida Sans Unicode"/>
              </a:rPr>
              <a:t>refine </a:t>
            </a:r>
            <a:r>
              <a:rPr sz="1800" spc="60" dirty="0">
                <a:solidFill>
                  <a:srgbClr val="070707"/>
                </a:solidFill>
                <a:latin typeface="Lucida Sans Unicode"/>
                <a:cs typeface="Lucida Sans Unicode"/>
              </a:rPr>
              <a:t>automation</a:t>
            </a:r>
            <a:r>
              <a:rPr sz="1800" spc="-7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070707"/>
                </a:solidFill>
                <a:latin typeface="Lucida Sans Unicode"/>
                <a:cs typeface="Lucida Sans Unicode"/>
              </a:rPr>
              <a:t>scripts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77250" y="2600907"/>
            <a:ext cx="316103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solidFill>
                  <a:srgbClr val="070707"/>
                </a:solidFill>
                <a:latin typeface="Lucida Sans Unicode"/>
                <a:cs typeface="Lucida Sans Unicode"/>
              </a:rPr>
              <a:t>Automation</a:t>
            </a:r>
            <a:r>
              <a:rPr sz="1800" spc="29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800" spc="85" dirty="0">
                <a:solidFill>
                  <a:srgbClr val="070707"/>
                </a:solidFill>
                <a:latin typeface="Lucida Sans Unicode"/>
                <a:cs typeface="Lucida Sans Unicode"/>
              </a:rPr>
              <a:t>enhanced </a:t>
            </a:r>
            <a:r>
              <a:rPr sz="1800" spc="75" dirty="0">
                <a:solidFill>
                  <a:srgbClr val="070707"/>
                </a:solidFill>
                <a:latin typeface="Lucida Sans Unicode"/>
                <a:cs typeface="Lucida Sans Unicode"/>
              </a:rPr>
              <a:t>speed</a:t>
            </a:r>
            <a:r>
              <a:rPr sz="1800" spc="-10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800" spc="100" dirty="0">
                <a:solidFill>
                  <a:srgbClr val="070707"/>
                </a:solidFill>
                <a:latin typeface="Lucida Sans Unicode"/>
                <a:cs typeface="Lucida Sans Unicode"/>
              </a:rPr>
              <a:t>and</a:t>
            </a:r>
            <a:r>
              <a:rPr sz="1800" spc="-10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070707"/>
                </a:solidFill>
                <a:latin typeface="Lucida Sans Unicode"/>
                <a:cs typeface="Lucida Sans Unicode"/>
              </a:rPr>
              <a:t>reliability</a:t>
            </a:r>
            <a:r>
              <a:rPr sz="1800" spc="-10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800" spc="-30" dirty="0">
                <a:solidFill>
                  <a:srgbClr val="070707"/>
                </a:solidFill>
                <a:latin typeface="Lucida Sans Unicode"/>
                <a:cs typeface="Lucida Sans Unicode"/>
              </a:rPr>
              <a:t>for</a:t>
            </a:r>
            <a:r>
              <a:rPr sz="1800" spc="-10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800" spc="-25" dirty="0">
                <a:solidFill>
                  <a:srgbClr val="070707"/>
                </a:solidFill>
                <a:latin typeface="Lucida Sans Unicode"/>
                <a:cs typeface="Lucida Sans Unicode"/>
              </a:rPr>
              <a:t>key </a:t>
            </a:r>
            <a:r>
              <a:rPr sz="1800" spc="40" dirty="0">
                <a:solidFill>
                  <a:srgbClr val="070707"/>
                </a:solidFill>
                <a:latin typeface="Lucida Sans Unicode"/>
                <a:cs typeface="Lucida Sans Unicode"/>
              </a:rPr>
              <a:t>scenarios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77250" y="4112685"/>
            <a:ext cx="3115945" cy="1229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5"/>
              </a:spcBef>
            </a:pPr>
            <a:r>
              <a:rPr sz="1700" spc="114" dirty="0">
                <a:solidFill>
                  <a:srgbClr val="070707"/>
                </a:solidFill>
                <a:latin typeface="Lucida Sans Unicode"/>
                <a:cs typeface="Lucida Sans Unicode"/>
              </a:rPr>
              <a:t>Managed</a:t>
            </a:r>
            <a:r>
              <a:rPr sz="1700" spc="5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700" dirty="0">
                <a:solidFill>
                  <a:srgbClr val="070707"/>
                </a:solidFill>
                <a:latin typeface="Lucida Sans Unicode"/>
                <a:cs typeface="Lucida Sans Unicode"/>
              </a:rPr>
              <a:t>project</a:t>
            </a:r>
            <a:r>
              <a:rPr sz="1700" spc="5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700" spc="-10" dirty="0">
                <a:solidFill>
                  <a:srgbClr val="070707"/>
                </a:solidFill>
                <a:latin typeface="Lucida Sans Unicode"/>
                <a:cs typeface="Lucida Sans Unicode"/>
              </a:rPr>
              <a:t>workflow </a:t>
            </a:r>
            <a:r>
              <a:rPr sz="1700" spc="120" dirty="0">
                <a:solidFill>
                  <a:srgbClr val="070707"/>
                </a:solidFill>
                <a:latin typeface="Lucida Sans Unicode"/>
                <a:cs typeface="Lucida Sans Unicode"/>
              </a:rPr>
              <a:t>and</a:t>
            </a:r>
            <a:r>
              <a:rPr sz="1700" spc="-5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700" spc="45" dirty="0">
                <a:solidFill>
                  <a:srgbClr val="070707"/>
                </a:solidFill>
                <a:latin typeface="Lucida Sans Unicode"/>
                <a:cs typeface="Lucida Sans Unicode"/>
              </a:rPr>
              <a:t>collaboration</a:t>
            </a:r>
            <a:r>
              <a:rPr sz="1700" spc="-5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700" spc="-20" dirty="0">
                <a:solidFill>
                  <a:srgbClr val="070707"/>
                </a:solidFill>
                <a:latin typeface="Lucida Sans Unicode"/>
                <a:cs typeface="Lucida Sans Unicode"/>
              </a:rPr>
              <a:t>using</a:t>
            </a:r>
            <a:r>
              <a:rPr sz="1700" spc="50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700" spc="55" dirty="0">
                <a:solidFill>
                  <a:srgbClr val="070707"/>
                </a:solidFill>
                <a:latin typeface="Lucida Sans Unicode"/>
                <a:cs typeface="Lucida Sans Unicode"/>
              </a:rPr>
              <a:t>Jira,</a:t>
            </a:r>
            <a:r>
              <a:rPr sz="1700" spc="-65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700" spc="80" dirty="0">
                <a:solidFill>
                  <a:srgbClr val="070707"/>
                </a:solidFill>
                <a:latin typeface="Lucida Sans Unicode"/>
                <a:cs typeface="Lucida Sans Unicode"/>
              </a:rPr>
              <a:t>enhancing</a:t>
            </a:r>
            <a:r>
              <a:rPr sz="1700" spc="-6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700" spc="-10" dirty="0">
                <a:solidFill>
                  <a:srgbClr val="070707"/>
                </a:solidFill>
                <a:latin typeface="Lucida Sans Unicode"/>
                <a:cs typeface="Lucida Sans Unicode"/>
              </a:rPr>
              <a:t>visibility</a:t>
            </a:r>
            <a:r>
              <a:rPr sz="1700" spc="-60" dirty="0">
                <a:solidFill>
                  <a:srgbClr val="070707"/>
                </a:solidFill>
                <a:latin typeface="Lucida Sans Unicode"/>
                <a:cs typeface="Lucida Sans Unicode"/>
              </a:rPr>
              <a:t> </a:t>
            </a:r>
            <a:r>
              <a:rPr sz="1700" spc="95" dirty="0">
                <a:solidFill>
                  <a:srgbClr val="070707"/>
                </a:solidFill>
                <a:latin typeface="Lucida Sans Unicode"/>
                <a:cs typeface="Lucida Sans Unicode"/>
              </a:rPr>
              <a:t>and </a:t>
            </a:r>
            <a:r>
              <a:rPr sz="1700" spc="-10" dirty="0">
                <a:solidFill>
                  <a:srgbClr val="070707"/>
                </a:solidFill>
                <a:latin typeface="Lucida Sans Unicode"/>
                <a:cs typeface="Lucida Sans Unicode"/>
              </a:rPr>
              <a:t>traceability.</a:t>
            </a:r>
            <a:endParaRPr sz="1700">
              <a:latin typeface="Lucida Sans Unicode"/>
              <a:cs typeface="Lucida Sans Unicod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46329" y="2676472"/>
            <a:ext cx="4514215" cy="2037714"/>
            <a:chOff x="1046329" y="2676472"/>
            <a:chExt cx="4514215" cy="2037714"/>
          </a:xfrm>
        </p:grpSpPr>
        <p:sp>
          <p:nvSpPr>
            <p:cNvPr id="13" name="object 13"/>
            <p:cNvSpPr/>
            <p:nvPr/>
          </p:nvSpPr>
          <p:spPr>
            <a:xfrm>
              <a:off x="1046329" y="2676472"/>
              <a:ext cx="528320" cy="528320"/>
            </a:xfrm>
            <a:custGeom>
              <a:avLst/>
              <a:gdLst/>
              <a:ahLst/>
              <a:cxnLst/>
              <a:rect l="l" t="t" r="r" b="b"/>
              <a:pathLst>
                <a:path w="528319" h="528319">
                  <a:moveTo>
                    <a:pt x="432831" y="528072"/>
                  </a:moveTo>
                  <a:lnTo>
                    <a:pt x="95249" y="528072"/>
                  </a:lnTo>
                  <a:lnTo>
                    <a:pt x="58174" y="520587"/>
                  </a:lnTo>
                  <a:lnTo>
                    <a:pt x="27897" y="500175"/>
                  </a:lnTo>
                  <a:lnTo>
                    <a:pt x="7485" y="469899"/>
                  </a:lnTo>
                  <a:lnTo>
                    <a:pt x="0" y="432822"/>
                  </a:lnTo>
                  <a:lnTo>
                    <a:pt x="0" y="95249"/>
                  </a:lnTo>
                  <a:lnTo>
                    <a:pt x="7485" y="58174"/>
                  </a:lnTo>
                  <a:lnTo>
                    <a:pt x="27897" y="27897"/>
                  </a:lnTo>
                  <a:lnTo>
                    <a:pt x="58174" y="7485"/>
                  </a:lnTo>
                  <a:lnTo>
                    <a:pt x="95249" y="0"/>
                  </a:lnTo>
                  <a:lnTo>
                    <a:pt x="432831" y="0"/>
                  </a:lnTo>
                  <a:lnTo>
                    <a:pt x="469905" y="7485"/>
                  </a:lnTo>
                  <a:lnTo>
                    <a:pt x="500182" y="27897"/>
                  </a:lnTo>
                  <a:lnTo>
                    <a:pt x="520595" y="58174"/>
                  </a:lnTo>
                  <a:lnTo>
                    <a:pt x="528081" y="95249"/>
                  </a:lnTo>
                  <a:lnTo>
                    <a:pt x="528081" y="432822"/>
                  </a:lnTo>
                  <a:lnTo>
                    <a:pt x="520595" y="469899"/>
                  </a:lnTo>
                  <a:lnTo>
                    <a:pt x="500182" y="500175"/>
                  </a:lnTo>
                  <a:lnTo>
                    <a:pt x="469905" y="520587"/>
                  </a:lnTo>
                  <a:lnTo>
                    <a:pt x="432831" y="528072"/>
                  </a:lnTo>
                  <a:close/>
                </a:path>
              </a:pathLst>
            </a:custGeom>
            <a:solidFill>
              <a:srgbClr val="1A0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46327" y="2676473"/>
              <a:ext cx="4514215" cy="2037714"/>
            </a:xfrm>
            <a:custGeom>
              <a:avLst/>
              <a:gdLst/>
              <a:ahLst/>
              <a:cxnLst/>
              <a:rect l="l" t="t" r="r" b="b"/>
              <a:pathLst>
                <a:path w="4514215" h="2037714">
                  <a:moveTo>
                    <a:pt x="528078" y="1604352"/>
                  </a:moveTo>
                  <a:lnTo>
                    <a:pt x="520585" y="1567281"/>
                  </a:lnTo>
                  <a:lnTo>
                    <a:pt x="500176" y="1537004"/>
                  </a:lnTo>
                  <a:lnTo>
                    <a:pt x="469900" y="1516595"/>
                  </a:lnTo>
                  <a:lnTo>
                    <a:pt x="432828" y="1509102"/>
                  </a:lnTo>
                  <a:lnTo>
                    <a:pt x="95250" y="1509102"/>
                  </a:lnTo>
                  <a:lnTo>
                    <a:pt x="58166" y="1516595"/>
                  </a:lnTo>
                  <a:lnTo>
                    <a:pt x="27889" y="1537004"/>
                  </a:lnTo>
                  <a:lnTo>
                    <a:pt x="7480" y="1567281"/>
                  </a:lnTo>
                  <a:lnTo>
                    <a:pt x="0" y="1604352"/>
                  </a:lnTo>
                  <a:lnTo>
                    <a:pt x="0" y="1941918"/>
                  </a:lnTo>
                  <a:lnTo>
                    <a:pt x="7480" y="1979002"/>
                  </a:lnTo>
                  <a:lnTo>
                    <a:pt x="27889" y="2009279"/>
                  </a:lnTo>
                  <a:lnTo>
                    <a:pt x="58166" y="2029688"/>
                  </a:lnTo>
                  <a:lnTo>
                    <a:pt x="95250" y="2037168"/>
                  </a:lnTo>
                  <a:lnTo>
                    <a:pt x="432828" y="2037168"/>
                  </a:lnTo>
                  <a:lnTo>
                    <a:pt x="469900" y="2029688"/>
                  </a:lnTo>
                  <a:lnTo>
                    <a:pt x="500176" y="2009279"/>
                  </a:lnTo>
                  <a:lnTo>
                    <a:pt x="520585" y="1979002"/>
                  </a:lnTo>
                  <a:lnTo>
                    <a:pt x="528078" y="1941918"/>
                  </a:lnTo>
                  <a:lnTo>
                    <a:pt x="528078" y="1604352"/>
                  </a:lnTo>
                  <a:close/>
                </a:path>
                <a:path w="4514215" h="2037714">
                  <a:moveTo>
                    <a:pt x="4513707" y="95250"/>
                  </a:moveTo>
                  <a:lnTo>
                    <a:pt x="4506226" y="58178"/>
                  </a:lnTo>
                  <a:lnTo>
                    <a:pt x="4485805" y="27901"/>
                  </a:lnTo>
                  <a:lnTo>
                    <a:pt x="4455528" y="7493"/>
                  </a:lnTo>
                  <a:lnTo>
                    <a:pt x="4418457" y="0"/>
                  </a:lnTo>
                  <a:lnTo>
                    <a:pt x="4080891" y="0"/>
                  </a:lnTo>
                  <a:lnTo>
                    <a:pt x="4043807" y="7493"/>
                  </a:lnTo>
                  <a:lnTo>
                    <a:pt x="4013530" y="27901"/>
                  </a:lnTo>
                  <a:lnTo>
                    <a:pt x="3993121" y="58178"/>
                  </a:lnTo>
                  <a:lnTo>
                    <a:pt x="3985641" y="95250"/>
                  </a:lnTo>
                  <a:lnTo>
                    <a:pt x="3985641" y="432828"/>
                  </a:lnTo>
                  <a:lnTo>
                    <a:pt x="3993121" y="469900"/>
                  </a:lnTo>
                  <a:lnTo>
                    <a:pt x="4013530" y="500176"/>
                  </a:lnTo>
                  <a:lnTo>
                    <a:pt x="4043807" y="520598"/>
                  </a:lnTo>
                  <a:lnTo>
                    <a:pt x="4080891" y="528078"/>
                  </a:lnTo>
                  <a:lnTo>
                    <a:pt x="4418457" y="528078"/>
                  </a:lnTo>
                  <a:lnTo>
                    <a:pt x="4455528" y="520598"/>
                  </a:lnTo>
                  <a:lnTo>
                    <a:pt x="4485805" y="500176"/>
                  </a:lnTo>
                  <a:lnTo>
                    <a:pt x="4506226" y="469900"/>
                  </a:lnTo>
                  <a:lnTo>
                    <a:pt x="4513707" y="432828"/>
                  </a:lnTo>
                  <a:lnTo>
                    <a:pt x="4513707" y="95250"/>
                  </a:lnTo>
                  <a:close/>
                </a:path>
              </a:pathLst>
            </a:custGeom>
            <a:solidFill>
              <a:srgbClr val="FFC6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31973" y="4185573"/>
              <a:ext cx="528320" cy="528320"/>
            </a:xfrm>
            <a:custGeom>
              <a:avLst/>
              <a:gdLst/>
              <a:ahLst/>
              <a:cxnLst/>
              <a:rect l="l" t="t" r="r" b="b"/>
              <a:pathLst>
                <a:path w="528320" h="528320">
                  <a:moveTo>
                    <a:pt x="432815" y="528065"/>
                  </a:moveTo>
                  <a:lnTo>
                    <a:pt x="95249" y="528065"/>
                  </a:lnTo>
                  <a:lnTo>
                    <a:pt x="58172" y="520581"/>
                  </a:lnTo>
                  <a:lnTo>
                    <a:pt x="27896" y="500169"/>
                  </a:lnTo>
                  <a:lnTo>
                    <a:pt x="7484" y="469893"/>
                  </a:lnTo>
                  <a:lnTo>
                    <a:pt x="0" y="432815"/>
                  </a:lnTo>
                  <a:lnTo>
                    <a:pt x="0" y="95249"/>
                  </a:lnTo>
                  <a:lnTo>
                    <a:pt x="7484" y="58172"/>
                  </a:lnTo>
                  <a:lnTo>
                    <a:pt x="27896" y="27896"/>
                  </a:lnTo>
                  <a:lnTo>
                    <a:pt x="58172" y="7484"/>
                  </a:lnTo>
                  <a:lnTo>
                    <a:pt x="95249" y="0"/>
                  </a:lnTo>
                  <a:lnTo>
                    <a:pt x="432815" y="0"/>
                  </a:lnTo>
                  <a:lnTo>
                    <a:pt x="469893" y="7484"/>
                  </a:lnTo>
                  <a:lnTo>
                    <a:pt x="500169" y="27896"/>
                  </a:lnTo>
                  <a:lnTo>
                    <a:pt x="520581" y="58172"/>
                  </a:lnTo>
                  <a:lnTo>
                    <a:pt x="528065" y="95249"/>
                  </a:lnTo>
                  <a:lnTo>
                    <a:pt x="528065" y="432815"/>
                  </a:lnTo>
                  <a:lnTo>
                    <a:pt x="520581" y="469893"/>
                  </a:lnTo>
                  <a:lnTo>
                    <a:pt x="500169" y="500169"/>
                  </a:lnTo>
                  <a:lnTo>
                    <a:pt x="469893" y="520581"/>
                  </a:lnTo>
                  <a:lnTo>
                    <a:pt x="432815" y="528065"/>
                  </a:lnTo>
                  <a:close/>
                </a:path>
              </a:pathLst>
            </a:custGeom>
            <a:solidFill>
              <a:srgbClr val="1A0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8704478" y="731578"/>
            <a:ext cx="732790" cy="629285"/>
          </a:xfrm>
          <a:custGeom>
            <a:avLst/>
            <a:gdLst/>
            <a:ahLst/>
            <a:cxnLst/>
            <a:rect l="l" t="t" r="r" b="b"/>
            <a:pathLst>
              <a:path w="732790" h="629285">
                <a:moveTo>
                  <a:pt x="276868" y="217697"/>
                </a:moveTo>
                <a:lnTo>
                  <a:pt x="274923" y="227270"/>
                </a:lnTo>
                <a:lnTo>
                  <a:pt x="269626" y="235110"/>
                </a:lnTo>
                <a:lnTo>
                  <a:pt x="261786" y="240406"/>
                </a:lnTo>
                <a:lnTo>
                  <a:pt x="252214" y="242352"/>
                </a:lnTo>
                <a:lnTo>
                  <a:pt x="242641" y="240441"/>
                </a:lnTo>
                <a:lnTo>
                  <a:pt x="234801" y="235202"/>
                </a:lnTo>
                <a:lnTo>
                  <a:pt x="229505" y="227374"/>
                </a:lnTo>
                <a:lnTo>
                  <a:pt x="227559" y="217697"/>
                </a:lnTo>
                <a:lnTo>
                  <a:pt x="229505" y="208125"/>
                </a:lnTo>
                <a:lnTo>
                  <a:pt x="234801" y="200285"/>
                </a:lnTo>
                <a:lnTo>
                  <a:pt x="242641" y="194989"/>
                </a:lnTo>
                <a:lnTo>
                  <a:pt x="252214" y="193043"/>
                </a:lnTo>
                <a:lnTo>
                  <a:pt x="261786" y="194989"/>
                </a:lnTo>
                <a:lnTo>
                  <a:pt x="269626" y="200285"/>
                </a:lnTo>
                <a:lnTo>
                  <a:pt x="274923" y="208125"/>
                </a:lnTo>
                <a:lnTo>
                  <a:pt x="276868" y="217697"/>
                </a:lnTo>
                <a:close/>
              </a:path>
              <a:path w="732790" h="629285">
                <a:moveTo>
                  <a:pt x="276868" y="410988"/>
                </a:moveTo>
                <a:lnTo>
                  <a:pt x="274923" y="420560"/>
                </a:lnTo>
                <a:lnTo>
                  <a:pt x="269626" y="428400"/>
                </a:lnTo>
                <a:lnTo>
                  <a:pt x="261786" y="433697"/>
                </a:lnTo>
                <a:lnTo>
                  <a:pt x="252214" y="435642"/>
                </a:lnTo>
                <a:lnTo>
                  <a:pt x="242641" y="433697"/>
                </a:lnTo>
                <a:lnTo>
                  <a:pt x="234801" y="428400"/>
                </a:lnTo>
                <a:lnTo>
                  <a:pt x="229505" y="420560"/>
                </a:lnTo>
                <a:lnTo>
                  <a:pt x="227559" y="410988"/>
                </a:lnTo>
                <a:lnTo>
                  <a:pt x="229505" y="401415"/>
                </a:lnTo>
                <a:lnTo>
                  <a:pt x="234801" y="393576"/>
                </a:lnTo>
                <a:lnTo>
                  <a:pt x="242641" y="388279"/>
                </a:lnTo>
                <a:lnTo>
                  <a:pt x="252214" y="386333"/>
                </a:lnTo>
                <a:lnTo>
                  <a:pt x="261786" y="388279"/>
                </a:lnTo>
                <a:lnTo>
                  <a:pt x="269626" y="393576"/>
                </a:lnTo>
                <a:lnTo>
                  <a:pt x="274923" y="401415"/>
                </a:lnTo>
                <a:lnTo>
                  <a:pt x="276868" y="410988"/>
                </a:lnTo>
                <a:close/>
              </a:path>
              <a:path w="732790" h="629285">
                <a:moveTo>
                  <a:pt x="276868" y="604031"/>
                </a:moveTo>
                <a:lnTo>
                  <a:pt x="274923" y="613604"/>
                </a:lnTo>
                <a:lnTo>
                  <a:pt x="269626" y="621443"/>
                </a:lnTo>
                <a:lnTo>
                  <a:pt x="261786" y="626740"/>
                </a:lnTo>
                <a:lnTo>
                  <a:pt x="252214" y="628686"/>
                </a:lnTo>
                <a:lnTo>
                  <a:pt x="242641" y="626740"/>
                </a:lnTo>
                <a:lnTo>
                  <a:pt x="234801" y="621443"/>
                </a:lnTo>
                <a:lnTo>
                  <a:pt x="229505" y="613604"/>
                </a:lnTo>
                <a:lnTo>
                  <a:pt x="227559" y="604031"/>
                </a:lnTo>
                <a:lnTo>
                  <a:pt x="229505" y="594458"/>
                </a:lnTo>
                <a:lnTo>
                  <a:pt x="234801" y="586619"/>
                </a:lnTo>
                <a:lnTo>
                  <a:pt x="242641" y="581322"/>
                </a:lnTo>
                <a:lnTo>
                  <a:pt x="252214" y="579377"/>
                </a:lnTo>
                <a:lnTo>
                  <a:pt x="261786" y="581322"/>
                </a:lnTo>
                <a:lnTo>
                  <a:pt x="269626" y="586619"/>
                </a:lnTo>
                <a:lnTo>
                  <a:pt x="274923" y="594458"/>
                </a:lnTo>
                <a:lnTo>
                  <a:pt x="276868" y="604031"/>
                </a:lnTo>
                <a:close/>
              </a:path>
              <a:path w="732790" h="629285">
                <a:moveTo>
                  <a:pt x="276868" y="24654"/>
                </a:moveTo>
                <a:lnTo>
                  <a:pt x="274923" y="34227"/>
                </a:lnTo>
                <a:lnTo>
                  <a:pt x="269626" y="42066"/>
                </a:lnTo>
                <a:lnTo>
                  <a:pt x="261786" y="47363"/>
                </a:lnTo>
                <a:lnTo>
                  <a:pt x="252214" y="49308"/>
                </a:lnTo>
                <a:lnTo>
                  <a:pt x="242641" y="47363"/>
                </a:lnTo>
                <a:lnTo>
                  <a:pt x="234801" y="42066"/>
                </a:lnTo>
                <a:lnTo>
                  <a:pt x="229505" y="34227"/>
                </a:lnTo>
                <a:lnTo>
                  <a:pt x="227559" y="24654"/>
                </a:lnTo>
                <a:lnTo>
                  <a:pt x="229505" y="15081"/>
                </a:lnTo>
                <a:lnTo>
                  <a:pt x="234801" y="7242"/>
                </a:lnTo>
                <a:lnTo>
                  <a:pt x="242641" y="1945"/>
                </a:lnTo>
                <a:lnTo>
                  <a:pt x="252214" y="0"/>
                </a:lnTo>
                <a:lnTo>
                  <a:pt x="261786" y="1945"/>
                </a:lnTo>
                <a:lnTo>
                  <a:pt x="269626" y="7242"/>
                </a:lnTo>
                <a:lnTo>
                  <a:pt x="274923" y="15081"/>
                </a:lnTo>
                <a:lnTo>
                  <a:pt x="276868" y="24654"/>
                </a:lnTo>
                <a:close/>
              </a:path>
              <a:path w="732790" h="629285">
                <a:moveTo>
                  <a:pt x="504674" y="217697"/>
                </a:moveTo>
                <a:lnTo>
                  <a:pt x="502729" y="227270"/>
                </a:lnTo>
                <a:lnTo>
                  <a:pt x="497432" y="235110"/>
                </a:lnTo>
                <a:lnTo>
                  <a:pt x="489593" y="240406"/>
                </a:lnTo>
                <a:lnTo>
                  <a:pt x="480020" y="242352"/>
                </a:lnTo>
                <a:lnTo>
                  <a:pt x="470447" y="240441"/>
                </a:lnTo>
                <a:lnTo>
                  <a:pt x="462608" y="235202"/>
                </a:lnTo>
                <a:lnTo>
                  <a:pt x="457311" y="227374"/>
                </a:lnTo>
                <a:lnTo>
                  <a:pt x="455365" y="217697"/>
                </a:lnTo>
                <a:lnTo>
                  <a:pt x="457311" y="208125"/>
                </a:lnTo>
                <a:lnTo>
                  <a:pt x="462608" y="200285"/>
                </a:lnTo>
                <a:lnTo>
                  <a:pt x="470447" y="194989"/>
                </a:lnTo>
                <a:lnTo>
                  <a:pt x="480020" y="193043"/>
                </a:lnTo>
                <a:lnTo>
                  <a:pt x="489593" y="194989"/>
                </a:lnTo>
                <a:lnTo>
                  <a:pt x="497432" y="200285"/>
                </a:lnTo>
                <a:lnTo>
                  <a:pt x="502729" y="208125"/>
                </a:lnTo>
                <a:lnTo>
                  <a:pt x="504674" y="217697"/>
                </a:lnTo>
                <a:close/>
              </a:path>
              <a:path w="732790" h="629285">
                <a:moveTo>
                  <a:pt x="504674" y="410988"/>
                </a:moveTo>
                <a:lnTo>
                  <a:pt x="502729" y="420560"/>
                </a:lnTo>
                <a:lnTo>
                  <a:pt x="497432" y="428400"/>
                </a:lnTo>
                <a:lnTo>
                  <a:pt x="489593" y="433697"/>
                </a:lnTo>
                <a:lnTo>
                  <a:pt x="480020" y="435642"/>
                </a:lnTo>
                <a:lnTo>
                  <a:pt x="470447" y="433697"/>
                </a:lnTo>
                <a:lnTo>
                  <a:pt x="462608" y="428400"/>
                </a:lnTo>
                <a:lnTo>
                  <a:pt x="457311" y="420560"/>
                </a:lnTo>
                <a:lnTo>
                  <a:pt x="455365" y="410988"/>
                </a:lnTo>
                <a:lnTo>
                  <a:pt x="457311" y="401415"/>
                </a:lnTo>
                <a:lnTo>
                  <a:pt x="462608" y="393576"/>
                </a:lnTo>
                <a:lnTo>
                  <a:pt x="470447" y="388279"/>
                </a:lnTo>
                <a:lnTo>
                  <a:pt x="480020" y="386333"/>
                </a:lnTo>
                <a:lnTo>
                  <a:pt x="489593" y="388279"/>
                </a:lnTo>
                <a:lnTo>
                  <a:pt x="497432" y="393576"/>
                </a:lnTo>
                <a:lnTo>
                  <a:pt x="502729" y="401415"/>
                </a:lnTo>
                <a:lnTo>
                  <a:pt x="504674" y="410988"/>
                </a:lnTo>
                <a:close/>
              </a:path>
              <a:path w="732790" h="629285">
                <a:moveTo>
                  <a:pt x="504674" y="604031"/>
                </a:moveTo>
                <a:lnTo>
                  <a:pt x="502729" y="613604"/>
                </a:lnTo>
                <a:lnTo>
                  <a:pt x="497432" y="621443"/>
                </a:lnTo>
                <a:lnTo>
                  <a:pt x="489593" y="626740"/>
                </a:lnTo>
                <a:lnTo>
                  <a:pt x="480020" y="628686"/>
                </a:lnTo>
                <a:lnTo>
                  <a:pt x="470447" y="626740"/>
                </a:lnTo>
                <a:lnTo>
                  <a:pt x="462608" y="621443"/>
                </a:lnTo>
                <a:lnTo>
                  <a:pt x="457311" y="613604"/>
                </a:lnTo>
                <a:lnTo>
                  <a:pt x="455365" y="604031"/>
                </a:lnTo>
                <a:lnTo>
                  <a:pt x="457311" y="594458"/>
                </a:lnTo>
                <a:lnTo>
                  <a:pt x="462608" y="586619"/>
                </a:lnTo>
                <a:lnTo>
                  <a:pt x="470447" y="581322"/>
                </a:lnTo>
                <a:lnTo>
                  <a:pt x="480020" y="579377"/>
                </a:lnTo>
                <a:lnTo>
                  <a:pt x="489593" y="581322"/>
                </a:lnTo>
                <a:lnTo>
                  <a:pt x="497432" y="586619"/>
                </a:lnTo>
                <a:lnTo>
                  <a:pt x="502729" y="594458"/>
                </a:lnTo>
                <a:lnTo>
                  <a:pt x="504674" y="604031"/>
                </a:lnTo>
                <a:close/>
              </a:path>
              <a:path w="732790" h="629285">
                <a:moveTo>
                  <a:pt x="504674" y="24654"/>
                </a:moveTo>
                <a:lnTo>
                  <a:pt x="502729" y="34227"/>
                </a:lnTo>
                <a:lnTo>
                  <a:pt x="497432" y="42066"/>
                </a:lnTo>
                <a:lnTo>
                  <a:pt x="489593" y="47363"/>
                </a:lnTo>
                <a:lnTo>
                  <a:pt x="480020" y="49308"/>
                </a:lnTo>
                <a:lnTo>
                  <a:pt x="470447" y="47363"/>
                </a:lnTo>
                <a:lnTo>
                  <a:pt x="462608" y="42066"/>
                </a:lnTo>
                <a:lnTo>
                  <a:pt x="457311" y="34227"/>
                </a:lnTo>
                <a:lnTo>
                  <a:pt x="455365" y="24654"/>
                </a:lnTo>
                <a:lnTo>
                  <a:pt x="457311" y="15081"/>
                </a:lnTo>
                <a:lnTo>
                  <a:pt x="462608" y="7242"/>
                </a:lnTo>
                <a:lnTo>
                  <a:pt x="470447" y="1945"/>
                </a:lnTo>
                <a:lnTo>
                  <a:pt x="480020" y="0"/>
                </a:lnTo>
                <a:lnTo>
                  <a:pt x="489593" y="1945"/>
                </a:lnTo>
                <a:lnTo>
                  <a:pt x="497432" y="7242"/>
                </a:lnTo>
                <a:lnTo>
                  <a:pt x="502729" y="15081"/>
                </a:lnTo>
                <a:lnTo>
                  <a:pt x="504674" y="24654"/>
                </a:lnTo>
                <a:close/>
              </a:path>
              <a:path w="732790" h="629285">
                <a:moveTo>
                  <a:pt x="49308" y="217697"/>
                </a:moveTo>
                <a:lnTo>
                  <a:pt x="47363" y="227270"/>
                </a:lnTo>
                <a:lnTo>
                  <a:pt x="42066" y="235110"/>
                </a:lnTo>
                <a:lnTo>
                  <a:pt x="34227" y="240406"/>
                </a:lnTo>
                <a:lnTo>
                  <a:pt x="24654" y="242352"/>
                </a:lnTo>
                <a:lnTo>
                  <a:pt x="15081" y="240441"/>
                </a:lnTo>
                <a:lnTo>
                  <a:pt x="7242" y="235202"/>
                </a:lnTo>
                <a:lnTo>
                  <a:pt x="1945" y="227374"/>
                </a:lnTo>
                <a:lnTo>
                  <a:pt x="0" y="217697"/>
                </a:lnTo>
                <a:lnTo>
                  <a:pt x="1945" y="208125"/>
                </a:lnTo>
                <a:lnTo>
                  <a:pt x="7242" y="200285"/>
                </a:lnTo>
                <a:lnTo>
                  <a:pt x="15081" y="194989"/>
                </a:lnTo>
                <a:lnTo>
                  <a:pt x="24654" y="193043"/>
                </a:lnTo>
                <a:lnTo>
                  <a:pt x="34227" y="194989"/>
                </a:lnTo>
                <a:lnTo>
                  <a:pt x="42066" y="200285"/>
                </a:lnTo>
                <a:lnTo>
                  <a:pt x="47363" y="208125"/>
                </a:lnTo>
                <a:lnTo>
                  <a:pt x="49308" y="217697"/>
                </a:lnTo>
                <a:close/>
              </a:path>
              <a:path w="732790" h="629285">
                <a:moveTo>
                  <a:pt x="49308" y="410988"/>
                </a:moveTo>
                <a:lnTo>
                  <a:pt x="47363" y="420560"/>
                </a:lnTo>
                <a:lnTo>
                  <a:pt x="42066" y="428400"/>
                </a:lnTo>
                <a:lnTo>
                  <a:pt x="34227" y="433697"/>
                </a:lnTo>
                <a:lnTo>
                  <a:pt x="24654" y="435642"/>
                </a:lnTo>
                <a:lnTo>
                  <a:pt x="15081" y="433697"/>
                </a:lnTo>
                <a:lnTo>
                  <a:pt x="7242" y="428400"/>
                </a:lnTo>
                <a:lnTo>
                  <a:pt x="1945" y="420560"/>
                </a:lnTo>
                <a:lnTo>
                  <a:pt x="0" y="410988"/>
                </a:lnTo>
                <a:lnTo>
                  <a:pt x="1945" y="401415"/>
                </a:lnTo>
                <a:lnTo>
                  <a:pt x="7242" y="393576"/>
                </a:lnTo>
                <a:lnTo>
                  <a:pt x="15081" y="388279"/>
                </a:lnTo>
                <a:lnTo>
                  <a:pt x="24654" y="386333"/>
                </a:lnTo>
                <a:lnTo>
                  <a:pt x="34227" y="388279"/>
                </a:lnTo>
                <a:lnTo>
                  <a:pt x="42066" y="393576"/>
                </a:lnTo>
                <a:lnTo>
                  <a:pt x="47363" y="401415"/>
                </a:lnTo>
                <a:lnTo>
                  <a:pt x="49308" y="410988"/>
                </a:lnTo>
                <a:close/>
              </a:path>
              <a:path w="732790" h="629285">
                <a:moveTo>
                  <a:pt x="49308" y="604031"/>
                </a:moveTo>
                <a:lnTo>
                  <a:pt x="47363" y="613604"/>
                </a:lnTo>
                <a:lnTo>
                  <a:pt x="42066" y="621443"/>
                </a:lnTo>
                <a:lnTo>
                  <a:pt x="34227" y="626740"/>
                </a:lnTo>
                <a:lnTo>
                  <a:pt x="24654" y="628686"/>
                </a:lnTo>
                <a:lnTo>
                  <a:pt x="15081" y="626740"/>
                </a:lnTo>
                <a:lnTo>
                  <a:pt x="7242" y="621443"/>
                </a:lnTo>
                <a:lnTo>
                  <a:pt x="1945" y="613604"/>
                </a:lnTo>
                <a:lnTo>
                  <a:pt x="0" y="604031"/>
                </a:lnTo>
                <a:lnTo>
                  <a:pt x="1945" y="594458"/>
                </a:lnTo>
                <a:lnTo>
                  <a:pt x="7242" y="586619"/>
                </a:lnTo>
                <a:lnTo>
                  <a:pt x="15081" y="581322"/>
                </a:lnTo>
                <a:lnTo>
                  <a:pt x="24654" y="579377"/>
                </a:lnTo>
                <a:lnTo>
                  <a:pt x="34227" y="581322"/>
                </a:lnTo>
                <a:lnTo>
                  <a:pt x="42066" y="586619"/>
                </a:lnTo>
                <a:lnTo>
                  <a:pt x="47363" y="594458"/>
                </a:lnTo>
                <a:lnTo>
                  <a:pt x="49308" y="604031"/>
                </a:lnTo>
                <a:close/>
              </a:path>
              <a:path w="732790" h="629285">
                <a:moveTo>
                  <a:pt x="49308" y="24654"/>
                </a:moveTo>
                <a:lnTo>
                  <a:pt x="47363" y="34227"/>
                </a:lnTo>
                <a:lnTo>
                  <a:pt x="42066" y="42066"/>
                </a:lnTo>
                <a:lnTo>
                  <a:pt x="34227" y="47363"/>
                </a:lnTo>
                <a:lnTo>
                  <a:pt x="24654" y="49308"/>
                </a:lnTo>
                <a:lnTo>
                  <a:pt x="15081" y="47363"/>
                </a:lnTo>
                <a:lnTo>
                  <a:pt x="7242" y="42066"/>
                </a:lnTo>
                <a:lnTo>
                  <a:pt x="1945" y="34227"/>
                </a:lnTo>
                <a:lnTo>
                  <a:pt x="0" y="24654"/>
                </a:lnTo>
                <a:lnTo>
                  <a:pt x="1945" y="15081"/>
                </a:lnTo>
                <a:lnTo>
                  <a:pt x="7242" y="7242"/>
                </a:lnTo>
                <a:lnTo>
                  <a:pt x="15081" y="1945"/>
                </a:lnTo>
                <a:lnTo>
                  <a:pt x="24654" y="0"/>
                </a:lnTo>
                <a:lnTo>
                  <a:pt x="34227" y="1945"/>
                </a:lnTo>
                <a:lnTo>
                  <a:pt x="42066" y="7242"/>
                </a:lnTo>
                <a:lnTo>
                  <a:pt x="47363" y="15081"/>
                </a:lnTo>
                <a:lnTo>
                  <a:pt x="49308" y="24654"/>
                </a:lnTo>
                <a:close/>
              </a:path>
              <a:path w="732790" h="629285">
                <a:moveTo>
                  <a:pt x="732234" y="217697"/>
                </a:moveTo>
                <a:lnTo>
                  <a:pt x="730289" y="227270"/>
                </a:lnTo>
                <a:lnTo>
                  <a:pt x="724992" y="235110"/>
                </a:lnTo>
                <a:lnTo>
                  <a:pt x="717152" y="240406"/>
                </a:lnTo>
                <a:lnTo>
                  <a:pt x="707580" y="242352"/>
                </a:lnTo>
                <a:lnTo>
                  <a:pt x="698007" y="240441"/>
                </a:lnTo>
                <a:lnTo>
                  <a:pt x="690167" y="235202"/>
                </a:lnTo>
                <a:lnTo>
                  <a:pt x="684871" y="227374"/>
                </a:lnTo>
                <a:lnTo>
                  <a:pt x="682925" y="217697"/>
                </a:lnTo>
                <a:lnTo>
                  <a:pt x="684871" y="208125"/>
                </a:lnTo>
                <a:lnTo>
                  <a:pt x="690167" y="200285"/>
                </a:lnTo>
                <a:lnTo>
                  <a:pt x="698007" y="194989"/>
                </a:lnTo>
                <a:lnTo>
                  <a:pt x="707580" y="193043"/>
                </a:lnTo>
                <a:lnTo>
                  <a:pt x="717152" y="194989"/>
                </a:lnTo>
                <a:lnTo>
                  <a:pt x="724992" y="200285"/>
                </a:lnTo>
                <a:lnTo>
                  <a:pt x="730289" y="208125"/>
                </a:lnTo>
                <a:lnTo>
                  <a:pt x="732234" y="217697"/>
                </a:lnTo>
                <a:close/>
              </a:path>
              <a:path w="732790" h="629285">
                <a:moveTo>
                  <a:pt x="732234" y="410988"/>
                </a:moveTo>
                <a:lnTo>
                  <a:pt x="730289" y="420560"/>
                </a:lnTo>
                <a:lnTo>
                  <a:pt x="724992" y="428400"/>
                </a:lnTo>
                <a:lnTo>
                  <a:pt x="717152" y="433697"/>
                </a:lnTo>
                <a:lnTo>
                  <a:pt x="707580" y="435642"/>
                </a:lnTo>
                <a:lnTo>
                  <a:pt x="698007" y="433697"/>
                </a:lnTo>
                <a:lnTo>
                  <a:pt x="690167" y="428400"/>
                </a:lnTo>
                <a:lnTo>
                  <a:pt x="684871" y="420560"/>
                </a:lnTo>
                <a:lnTo>
                  <a:pt x="682925" y="410988"/>
                </a:lnTo>
                <a:lnTo>
                  <a:pt x="684871" y="401415"/>
                </a:lnTo>
                <a:lnTo>
                  <a:pt x="690167" y="393576"/>
                </a:lnTo>
                <a:lnTo>
                  <a:pt x="698007" y="388279"/>
                </a:lnTo>
                <a:lnTo>
                  <a:pt x="707580" y="386333"/>
                </a:lnTo>
                <a:lnTo>
                  <a:pt x="717152" y="388279"/>
                </a:lnTo>
                <a:lnTo>
                  <a:pt x="724992" y="393576"/>
                </a:lnTo>
                <a:lnTo>
                  <a:pt x="730289" y="401415"/>
                </a:lnTo>
                <a:lnTo>
                  <a:pt x="732234" y="410988"/>
                </a:lnTo>
                <a:close/>
              </a:path>
              <a:path w="732790" h="629285">
                <a:moveTo>
                  <a:pt x="732234" y="604031"/>
                </a:moveTo>
                <a:lnTo>
                  <a:pt x="730289" y="613604"/>
                </a:lnTo>
                <a:lnTo>
                  <a:pt x="724992" y="621443"/>
                </a:lnTo>
                <a:lnTo>
                  <a:pt x="717152" y="626740"/>
                </a:lnTo>
                <a:lnTo>
                  <a:pt x="707580" y="628686"/>
                </a:lnTo>
                <a:lnTo>
                  <a:pt x="698007" y="626740"/>
                </a:lnTo>
                <a:lnTo>
                  <a:pt x="690167" y="621443"/>
                </a:lnTo>
                <a:lnTo>
                  <a:pt x="684871" y="613604"/>
                </a:lnTo>
                <a:lnTo>
                  <a:pt x="682925" y="604031"/>
                </a:lnTo>
                <a:lnTo>
                  <a:pt x="684871" y="594458"/>
                </a:lnTo>
                <a:lnTo>
                  <a:pt x="690167" y="586619"/>
                </a:lnTo>
                <a:lnTo>
                  <a:pt x="698007" y="581322"/>
                </a:lnTo>
                <a:lnTo>
                  <a:pt x="707580" y="579377"/>
                </a:lnTo>
                <a:lnTo>
                  <a:pt x="717152" y="581322"/>
                </a:lnTo>
                <a:lnTo>
                  <a:pt x="724992" y="586619"/>
                </a:lnTo>
                <a:lnTo>
                  <a:pt x="730289" y="594458"/>
                </a:lnTo>
                <a:lnTo>
                  <a:pt x="732234" y="604031"/>
                </a:lnTo>
                <a:close/>
              </a:path>
              <a:path w="732790" h="629285">
                <a:moveTo>
                  <a:pt x="732234" y="24654"/>
                </a:moveTo>
                <a:lnTo>
                  <a:pt x="730289" y="34227"/>
                </a:lnTo>
                <a:lnTo>
                  <a:pt x="724992" y="42066"/>
                </a:lnTo>
                <a:lnTo>
                  <a:pt x="717152" y="47363"/>
                </a:lnTo>
                <a:lnTo>
                  <a:pt x="707580" y="49308"/>
                </a:lnTo>
                <a:lnTo>
                  <a:pt x="698007" y="47363"/>
                </a:lnTo>
                <a:lnTo>
                  <a:pt x="690167" y="42066"/>
                </a:lnTo>
                <a:lnTo>
                  <a:pt x="684871" y="34227"/>
                </a:lnTo>
                <a:lnTo>
                  <a:pt x="682925" y="24654"/>
                </a:lnTo>
                <a:lnTo>
                  <a:pt x="684871" y="15081"/>
                </a:lnTo>
                <a:lnTo>
                  <a:pt x="690167" y="7242"/>
                </a:lnTo>
                <a:lnTo>
                  <a:pt x="698007" y="1945"/>
                </a:lnTo>
                <a:lnTo>
                  <a:pt x="707580" y="0"/>
                </a:lnTo>
                <a:lnTo>
                  <a:pt x="717152" y="1945"/>
                </a:lnTo>
                <a:lnTo>
                  <a:pt x="724992" y="7242"/>
                </a:lnTo>
                <a:lnTo>
                  <a:pt x="730289" y="15081"/>
                </a:lnTo>
                <a:lnTo>
                  <a:pt x="732234" y="24654"/>
                </a:lnTo>
                <a:close/>
              </a:path>
            </a:pathLst>
          </a:custGeom>
          <a:solidFill>
            <a:srgbClr val="1A0C6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07351" y="0"/>
            <a:ext cx="4146550" cy="7315200"/>
            <a:chOff x="5607351" y="0"/>
            <a:chExt cx="4146550" cy="7315200"/>
          </a:xfrm>
        </p:grpSpPr>
        <p:sp>
          <p:nvSpPr>
            <p:cNvPr id="3" name="object 3"/>
            <p:cNvSpPr/>
            <p:nvPr/>
          </p:nvSpPr>
          <p:spPr>
            <a:xfrm>
              <a:off x="5867151" y="3394618"/>
              <a:ext cx="3886835" cy="3921125"/>
            </a:xfrm>
            <a:custGeom>
              <a:avLst/>
              <a:gdLst/>
              <a:ahLst/>
              <a:cxnLst/>
              <a:rect l="l" t="t" r="r" b="b"/>
              <a:pathLst>
                <a:path w="3886834" h="3921125">
                  <a:moveTo>
                    <a:pt x="3886448" y="3920581"/>
                  </a:moveTo>
                  <a:lnTo>
                    <a:pt x="0" y="3920581"/>
                  </a:lnTo>
                  <a:lnTo>
                    <a:pt x="3720972" y="70195"/>
                  </a:lnTo>
                  <a:lnTo>
                    <a:pt x="3756352" y="40299"/>
                  </a:lnTo>
                  <a:lnTo>
                    <a:pt x="3796578" y="18272"/>
                  </a:lnTo>
                  <a:lnTo>
                    <a:pt x="3840370" y="4658"/>
                  </a:lnTo>
                  <a:lnTo>
                    <a:pt x="3886448" y="0"/>
                  </a:lnTo>
                  <a:lnTo>
                    <a:pt x="3886448" y="3920581"/>
                  </a:lnTo>
                  <a:close/>
                </a:path>
              </a:pathLst>
            </a:custGeom>
            <a:solidFill>
              <a:srgbClr val="1A0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07351" y="5903404"/>
              <a:ext cx="1244600" cy="1307465"/>
            </a:xfrm>
            <a:custGeom>
              <a:avLst/>
              <a:gdLst/>
              <a:ahLst/>
              <a:cxnLst/>
              <a:rect l="l" t="t" r="r" b="b"/>
              <a:pathLst>
                <a:path w="1244600" h="1307465">
                  <a:moveTo>
                    <a:pt x="1097290" y="26672"/>
                  </a:moveTo>
                  <a:lnTo>
                    <a:pt x="1124951" y="7151"/>
                  </a:lnTo>
                  <a:lnTo>
                    <a:pt x="1156843" y="0"/>
                  </a:lnTo>
                  <a:lnTo>
                    <a:pt x="1189090" y="5329"/>
                  </a:lnTo>
                  <a:lnTo>
                    <a:pt x="1217814" y="23249"/>
                  </a:lnTo>
                  <a:lnTo>
                    <a:pt x="1237336" y="50910"/>
                  </a:lnTo>
                  <a:lnTo>
                    <a:pt x="1244487" y="82802"/>
                  </a:lnTo>
                  <a:lnTo>
                    <a:pt x="1239157" y="115049"/>
                  </a:lnTo>
                  <a:lnTo>
                    <a:pt x="1221230" y="143767"/>
                  </a:lnTo>
                  <a:lnTo>
                    <a:pt x="1193576" y="163295"/>
                  </a:lnTo>
                  <a:lnTo>
                    <a:pt x="1161684" y="170446"/>
                  </a:lnTo>
                  <a:lnTo>
                    <a:pt x="1129437" y="165116"/>
                  </a:lnTo>
                  <a:lnTo>
                    <a:pt x="1100713" y="147196"/>
                  </a:lnTo>
                  <a:lnTo>
                    <a:pt x="1081191" y="119535"/>
                  </a:lnTo>
                  <a:lnTo>
                    <a:pt x="1074040" y="87643"/>
                  </a:lnTo>
                  <a:lnTo>
                    <a:pt x="1079370" y="55396"/>
                  </a:lnTo>
                  <a:lnTo>
                    <a:pt x="1097290" y="26672"/>
                  </a:lnTo>
                  <a:close/>
                </a:path>
                <a:path w="1244600" h="1307465">
                  <a:moveTo>
                    <a:pt x="739276" y="405615"/>
                  </a:moveTo>
                  <a:lnTo>
                    <a:pt x="766937" y="386093"/>
                  </a:lnTo>
                  <a:lnTo>
                    <a:pt x="798830" y="378942"/>
                  </a:lnTo>
                  <a:lnTo>
                    <a:pt x="831076" y="384272"/>
                  </a:lnTo>
                  <a:lnTo>
                    <a:pt x="859800" y="402192"/>
                  </a:lnTo>
                  <a:lnTo>
                    <a:pt x="879322" y="429853"/>
                  </a:lnTo>
                  <a:lnTo>
                    <a:pt x="886473" y="461745"/>
                  </a:lnTo>
                  <a:lnTo>
                    <a:pt x="881144" y="493992"/>
                  </a:lnTo>
                  <a:lnTo>
                    <a:pt x="863215" y="522708"/>
                  </a:lnTo>
                  <a:lnTo>
                    <a:pt x="835562" y="542238"/>
                  </a:lnTo>
                  <a:lnTo>
                    <a:pt x="803670" y="549389"/>
                  </a:lnTo>
                  <a:lnTo>
                    <a:pt x="771423" y="544059"/>
                  </a:lnTo>
                  <a:lnTo>
                    <a:pt x="742699" y="526139"/>
                  </a:lnTo>
                  <a:lnTo>
                    <a:pt x="723178" y="498478"/>
                  </a:lnTo>
                  <a:lnTo>
                    <a:pt x="716027" y="466586"/>
                  </a:lnTo>
                  <a:lnTo>
                    <a:pt x="721356" y="434339"/>
                  </a:lnTo>
                  <a:lnTo>
                    <a:pt x="739276" y="405615"/>
                  </a:lnTo>
                  <a:close/>
                </a:path>
                <a:path w="1244600" h="1307465">
                  <a:moveTo>
                    <a:pt x="381261" y="784560"/>
                  </a:moveTo>
                  <a:lnTo>
                    <a:pt x="408922" y="765038"/>
                  </a:lnTo>
                  <a:lnTo>
                    <a:pt x="440814" y="757887"/>
                  </a:lnTo>
                  <a:lnTo>
                    <a:pt x="473060" y="763217"/>
                  </a:lnTo>
                  <a:lnTo>
                    <a:pt x="501784" y="781138"/>
                  </a:lnTo>
                  <a:lnTo>
                    <a:pt x="521306" y="808798"/>
                  </a:lnTo>
                  <a:lnTo>
                    <a:pt x="528457" y="840690"/>
                  </a:lnTo>
                  <a:lnTo>
                    <a:pt x="523128" y="872937"/>
                  </a:lnTo>
                  <a:lnTo>
                    <a:pt x="505198" y="901652"/>
                  </a:lnTo>
                  <a:lnTo>
                    <a:pt x="477547" y="921183"/>
                  </a:lnTo>
                  <a:lnTo>
                    <a:pt x="445655" y="928333"/>
                  </a:lnTo>
                  <a:lnTo>
                    <a:pt x="413408" y="923003"/>
                  </a:lnTo>
                  <a:lnTo>
                    <a:pt x="384684" y="905083"/>
                  </a:lnTo>
                  <a:lnTo>
                    <a:pt x="365162" y="877422"/>
                  </a:lnTo>
                  <a:lnTo>
                    <a:pt x="358011" y="845530"/>
                  </a:lnTo>
                  <a:lnTo>
                    <a:pt x="363340" y="813284"/>
                  </a:lnTo>
                  <a:lnTo>
                    <a:pt x="381261" y="784560"/>
                  </a:lnTo>
                  <a:close/>
                </a:path>
                <a:path w="1244600" h="1307465">
                  <a:moveTo>
                    <a:pt x="23249" y="1163500"/>
                  </a:moveTo>
                  <a:lnTo>
                    <a:pt x="50910" y="1143978"/>
                  </a:lnTo>
                  <a:lnTo>
                    <a:pt x="82802" y="1136828"/>
                  </a:lnTo>
                  <a:lnTo>
                    <a:pt x="115049" y="1142158"/>
                  </a:lnTo>
                  <a:lnTo>
                    <a:pt x="143773" y="1160078"/>
                  </a:lnTo>
                  <a:lnTo>
                    <a:pt x="163294" y="1187739"/>
                  </a:lnTo>
                  <a:lnTo>
                    <a:pt x="170446" y="1219631"/>
                  </a:lnTo>
                  <a:lnTo>
                    <a:pt x="165117" y="1251877"/>
                  </a:lnTo>
                  <a:lnTo>
                    <a:pt x="147185" y="1280591"/>
                  </a:lnTo>
                  <a:lnTo>
                    <a:pt x="119535" y="1300123"/>
                  </a:lnTo>
                  <a:lnTo>
                    <a:pt x="87643" y="1307274"/>
                  </a:lnTo>
                  <a:lnTo>
                    <a:pt x="55397" y="1301944"/>
                  </a:lnTo>
                  <a:lnTo>
                    <a:pt x="26673" y="1284023"/>
                  </a:lnTo>
                  <a:lnTo>
                    <a:pt x="7151" y="1256363"/>
                  </a:lnTo>
                  <a:lnTo>
                    <a:pt x="0" y="1224471"/>
                  </a:lnTo>
                  <a:lnTo>
                    <a:pt x="5329" y="1192224"/>
                  </a:lnTo>
                  <a:lnTo>
                    <a:pt x="23249" y="116350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94013" y="6055613"/>
              <a:ext cx="528320" cy="528320"/>
            </a:xfrm>
            <a:custGeom>
              <a:avLst/>
              <a:gdLst/>
              <a:ahLst/>
              <a:cxnLst/>
              <a:rect l="l" t="t" r="r" b="b"/>
              <a:pathLst>
                <a:path w="528320" h="528320">
                  <a:moveTo>
                    <a:pt x="432815" y="528065"/>
                  </a:moveTo>
                  <a:lnTo>
                    <a:pt x="95249" y="528065"/>
                  </a:lnTo>
                  <a:lnTo>
                    <a:pt x="58172" y="520581"/>
                  </a:lnTo>
                  <a:lnTo>
                    <a:pt x="27896" y="500169"/>
                  </a:lnTo>
                  <a:lnTo>
                    <a:pt x="7484" y="469893"/>
                  </a:lnTo>
                  <a:lnTo>
                    <a:pt x="0" y="432815"/>
                  </a:lnTo>
                  <a:lnTo>
                    <a:pt x="0" y="95249"/>
                  </a:lnTo>
                  <a:lnTo>
                    <a:pt x="7484" y="58172"/>
                  </a:lnTo>
                  <a:lnTo>
                    <a:pt x="27896" y="27896"/>
                  </a:lnTo>
                  <a:lnTo>
                    <a:pt x="58172" y="7484"/>
                  </a:lnTo>
                  <a:lnTo>
                    <a:pt x="95249" y="0"/>
                  </a:lnTo>
                  <a:lnTo>
                    <a:pt x="432815" y="0"/>
                  </a:lnTo>
                  <a:lnTo>
                    <a:pt x="469893" y="7484"/>
                  </a:lnTo>
                  <a:lnTo>
                    <a:pt x="500169" y="27896"/>
                  </a:lnTo>
                  <a:lnTo>
                    <a:pt x="520581" y="58172"/>
                  </a:lnTo>
                  <a:lnTo>
                    <a:pt x="528065" y="95249"/>
                  </a:lnTo>
                  <a:lnTo>
                    <a:pt x="528065" y="432815"/>
                  </a:lnTo>
                  <a:lnTo>
                    <a:pt x="520581" y="469893"/>
                  </a:lnTo>
                  <a:lnTo>
                    <a:pt x="500169" y="500169"/>
                  </a:lnTo>
                  <a:lnTo>
                    <a:pt x="469893" y="520581"/>
                  </a:lnTo>
                  <a:lnTo>
                    <a:pt x="432815" y="528065"/>
                  </a:lnTo>
                  <a:close/>
                </a:path>
              </a:pathLst>
            </a:custGeom>
            <a:solidFill>
              <a:srgbClr val="FFC6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66036" y="0"/>
              <a:ext cx="2187575" cy="5143500"/>
            </a:xfrm>
            <a:custGeom>
              <a:avLst/>
              <a:gdLst/>
              <a:ahLst/>
              <a:cxnLst/>
              <a:rect l="l" t="t" r="r" b="b"/>
              <a:pathLst>
                <a:path w="2187575" h="5143500">
                  <a:moveTo>
                    <a:pt x="2187563" y="0"/>
                  </a:moveTo>
                  <a:lnTo>
                    <a:pt x="2187563" y="5143099"/>
                  </a:lnTo>
                  <a:lnTo>
                    <a:pt x="63533" y="2394792"/>
                  </a:lnTo>
                  <a:lnTo>
                    <a:pt x="38120" y="2356296"/>
                  </a:lnTo>
                  <a:lnTo>
                    <a:pt x="19060" y="2315270"/>
                  </a:lnTo>
                  <a:lnTo>
                    <a:pt x="6353" y="2272436"/>
                  </a:lnTo>
                  <a:lnTo>
                    <a:pt x="0" y="2228518"/>
                  </a:lnTo>
                  <a:lnTo>
                    <a:pt x="0" y="2184238"/>
                  </a:lnTo>
                  <a:lnTo>
                    <a:pt x="6353" y="2140320"/>
                  </a:lnTo>
                  <a:lnTo>
                    <a:pt x="19060" y="2097486"/>
                  </a:lnTo>
                  <a:lnTo>
                    <a:pt x="38120" y="2056460"/>
                  </a:lnTo>
                  <a:lnTo>
                    <a:pt x="63533" y="2017964"/>
                  </a:lnTo>
                  <a:lnTo>
                    <a:pt x="1623120" y="0"/>
                  </a:lnTo>
                  <a:lnTo>
                    <a:pt x="2187563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93983" y="1793248"/>
              <a:ext cx="732790" cy="629285"/>
            </a:xfrm>
            <a:custGeom>
              <a:avLst/>
              <a:gdLst/>
              <a:ahLst/>
              <a:cxnLst/>
              <a:rect l="l" t="t" r="r" b="b"/>
              <a:pathLst>
                <a:path w="732790" h="629285">
                  <a:moveTo>
                    <a:pt x="276868" y="217697"/>
                  </a:moveTo>
                  <a:lnTo>
                    <a:pt x="274923" y="227270"/>
                  </a:lnTo>
                  <a:lnTo>
                    <a:pt x="269626" y="235110"/>
                  </a:lnTo>
                  <a:lnTo>
                    <a:pt x="261786" y="240406"/>
                  </a:lnTo>
                  <a:lnTo>
                    <a:pt x="252214" y="242352"/>
                  </a:lnTo>
                  <a:lnTo>
                    <a:pt x="242641" y="240441"/>
                  </a:lnTo>
                  <a:lnTo>
                    <a:pt x="234801" y="235202"/>
                  </a:lnTo>
                  <a:lnTo>
                    <a:pt x="229505" y="227374"/>
                  </a:lnTo>
                  <a:lnTo>
                    <a:pt x="227559" y="217697"/>
                  </a:lnTo>
                  <a:lnTo>
                    <a:pt x="229505" y="208125"/>
                  </a:lnTo>
                  <a:lnTo>
                    <a:pt x="234801" y="200285"/>
                  </a:lnTo>
                  <a:lnTo>
                    <a:pt x="242641" y="194989"/>
                  </a:lnTo>
                  <a:lnTo>
                    <a:pt x="252214" y="193043"/>
                  </a:lnTo>
                  <a:lnTo>
                    <a:pt x="261786" y="194989"/>
                  </a:lnTo>
                  <a:lnTo>
                    <a:pt x="269626" y="200285"/>
                  </a:lnTo>
                  <a:lnTo>
                    <a:pt x="274923" y="208125"/>
                  </a:lnTo>
                  <a:lnTo>
                    <a:pt x="276868" y="217697"/>
                  </a:lnTo>
                  <a:close/>
                </a:path>
                <a:path w="732790" h="629285">
                  <a:moveTo>
                    <a:pt x="276868" y="410988"/>
                  </a:moveTo>
                  <a:lnTo>
                    <a:pt x="274923" y="420560"/>
                  </a:lnTo>
                  <a:lnTo>
                    <a:pt x="269626" y="428400"/>
                  </a:lnTo>
                  <a:lnTo>
                    <a:pt x="261786" y="433697"/>
                  </a:lnTo>
                  <a:lnTo>
                    <a:pt x="252214" y="435642"/>
                  </a:lnTo>
                  <a:lnTo>
                    <a:pt x="242641" y="433697"/>
                  </a:lnTo>
                  <a:lnTo>
                    <a:pt x="234801" y="428400"/>
                  </a:lnTo>
                  <a:lnTo>
                    <a:pt x="229505" y="420560"/>
                  </a:lnTo>
                  <a:lnTo>
                    <a:pt x="227559" y="410988"/>
                  </a:lnTo>
                  <a:lnTo>
                    <a:pt x="229505" y="401415"/>
                  </a:lnTo>
                  <a:lnTo>
                    <a:pt x="234801" y="393576"/>
                  </a:lnTo>
                  <a:lnTo>
                    <a:pt x="242641" y="388279"/>
                  </a:lnTo>
                  <a:lnTo>
                    <a:pt x="252214" y="386333"/>
                  </a:lnTo>
                  <a:lnTo>
                    <a:pt x="261786" y="388279"/>
                  </a:lnTo>
                  <a:lnTo>
                    <a:pt x="269626" y="393576"/>
                  </a:lnTo>
                  <a:lnTo>
                    <a:pt x="274923" y="401415"/>
                  </a:lnTo>
                  <a:lnTo>
                    <a:pt x="276868" y="410988"/>
                  </a:lnTo>
                  <a:close/>
                </a:path>
                <a:path w="732790" h="629285">
                  <a:moveTo>
                    <a:pt x="276868" y="604031"/>
                  </a:moveTo>
                  <a:lnTo>
                    <a:pt x="274923" y="613604"/>
                  </a:lnTo>
                  <a:lnTo>
                    <a:pt x="269626" y="621443"/>
                  </a:lnTo>
                  <a:lnTo>
                    <a:pt x="261786" y="626740"/>
                  </a:lnTo>
                  <a:lnTo>
                    <a:pt x="252214" y="628686"/>
                  </a:lnTo>
                  <a:lnTo>
                    <a:pt x="242641" y="626740"/>
                  </a:lnTo>
                  <a:lnTo>
                    <a:pt x="234801" y="621443"/>
                  </a:lnTo>
                  <a:lnTo>
                    <a:pt x="229505" y="613604"/>
                  </a:lnTo>
                  <a:lnTo>
                    <a:pt x="227559" y="604031"/>
                  </a:lnTo>
                  <a:lnTo>
                    <a:pt x="229505" y="594458"/>
                  </a:lnTo>
                  <a:lnTo>
                    <a:pt x="234801" y="586619"/>
                  </a:lnTo>
                  <a:lnTo>
                    <a:pt x="242641" y="581322"/>
                  </a:lnTo>
                  <a:lnTo>
                    <a:pt x="252214" y="579377"/>
                  </a:lnTo>
                  <a:lnTo>
                    <a:pt x="261786" y="581322"/>
                  </a:lnTo>
                  <a:lnTo>
                    <a:pt x="269626" y="586619"/>
                  </a:lnTo>
                  <a:lnTo>
                    <a:pt x="274923" y="594458"/>
                  </a:lnTo>
                  <a:lnTo>
                    <a:pt x="276868" y="604031"/>
                  </a:lnTo>
                  <a:close/>
                </a:path>
                <a:path w="732790" h="629285">
                  <a:moveTo>
                    <a:pt x="276868" y="24654"/>
                  </a:moveTo>
                  <a:lnTo>
                    <a:pt x="274923" y="34227"/>
                  </a:lnTo>
                  <a:lnTo>
                    <a:pt x="269626" y="42066"/>
                  </a:lnTo>
                  <a:lnTo>
                    <a:pt x="261786" y="47363"/>
                  </a:lnTo>
                  <a:lnTo>
                    <a:pt x="252214" y="49308"/>
                  </a:lnTo>
                  <a:lnTo>
                    <a:pt x="242641" y="47363"/>
                  </a:lnTo>
                  <a:lnTo>
                    <a:pt x="234801" y="42066"/>
                  </a:lnTo>
                  <a:lnTo>
                    <a:pt x="229505" y="34227"/>
                  </a:lnTo>
                  <a:lnTo>
                    <a:pt x="227559" y="24654"/>
                  </a:lnTo>
                  <a:lnTo>
                    <a:pt x="229505" y="15081"/>
                  </a:lnTo>
                  <a:lnTo>
                    <a:pt x="234801" y="7242"/>
                  </a:lnTo>
                  <a:lnTo>
                    <a:pt x="242641" y="1945"/>
                  </a:lnTo>
                  <a:lnTo>
                    <a:pt x="252214" y="0"/>
                  </a:lnTo>
                  <a:lnTo>
                    <a:pt x="261786" y="1945"/>
                  </a:lnTo>
                  <a:lnTo>
                    <a:pt x="269626" y="7242"/>
                  </a:lnTo>
                  <a:lnTo>
                    <a:pt x="274923" y="15081"/>
                  </a:lnTo>
                  <a:lnTo>
                    <a:pt x="276868" y="24654"/>
                  </a:lnTo>
                  <a:close/>
                </a:path>
                <a:path w="732790" h="629285">
                  <a:moveTo>
                    <a:pt x="504674" y="217697"/>
                  </a:moveTo>
                  <a:lnTo>
                    <a:pt x="502729" y="227270"/>
                  </a:lnTo>
                  <a:lnTo>
                    <a:pt x="497432" y="235110"/>
                  </a:lnTo>
                  <a:lnTo>
                    <a:pt x="489593" y="240406"/>
                  </a:lnTo>
                  <a:lnTo>
                    <a:pt x="480020" y="242352"/>
                  </a:lnTo>
                  <a:lnTo>
                    <a:pt x="470447" y="240441"/>
                  </a:lnTo>
                  <a:lnTo>
                    <a:pt x="462608" y="235202"/>
                  </a:lnTo>
                  <a:lnTo>
                    <a:pt x="457311" y="227374"/>
                  </a:lnTo>
                  <a:lnTo>
                    <a:pt x="455365" y="217697"/>
                  </a:lnTo>
                  <a:lnTo>
                    <a:pt x="457311" y="208125"/>
                  </a:lnTo>
                  <a:lnTo>
                    <a:pt x="462608" y="200285"/>
                  </a:lnTo>
                  <a:lnTo>
                    <a:pt x="470447" y="194989"/>
                  </a:lnTo>
                  <a:lnTo>
                    <a:pt x="480020" y="193043"/>
                  </a:lnTo>
                  <a:lnTo>
                    <a:pt x="489593" y="194989"/>
                  </a:lnTo>
                  <a:lnTo>
                    <a:pt x="497432" y="200285"/>
                  </a:lnTo>
                  <a:lnTo>
                    <a:pt x="502729" y="208125"/>
                  </a:lnTo>
                  <a:lnTo>
                    <a:pt x="504674" y="217697"/>
                  </a:lnTo>
                  <a:close/>
                </a:path>
                <a:path w="732790" h="629285">
                  <a:moveTo>
                    <a:pt x="504674" y="410988"/>
                  </a:moveTo>
                  <a:lnTo>
                    <a:pt x="502729" y="420560"/>
                  </a:lnTo>
                  <a:lnTo>
                    <a:pt x="497432" y="428400"/>
                  </a:lnTo>
                  <a:lnTo>
                    <a:pt x="489593" y="433697"/>
                  </a:lnTo>
                  <a:lnTo>
                    <a:pt x="480020" y="435642"/>
                  </a:lnTo>
                  <a:lnTo>
                    <a:pt x="470447" y="433697"/>
                  </a:lnTo>
                  <a:lnTo>
                    <a:pt x="462608" y="428400"/>
                  </a:lnTo>
                  <a:lnTo>
                    <a:pt x="457311" y="420560"/>
                  </a:lnTo>
                  <a:lnTo>
                    <a:pt x="455365" y="410988"/>
                  </a:lnTo>
                  <a:lnTo>
                    <a:pt x="457311" y="401415"/>
                  </a:lnTo>
                  <a:lnTo>
                    <a:pt x="462608" y="393576"/>
                  </a:lnTo>
                  <a:lnTo>
                    <a:pt x="470447" y="388279"/>
                  </a:lnTo>
                  <a:lnTo>
                    <a:pt x="480020" y="386333"/>
                  </a:lnTo>
                  <a:lnTo>
                    <a:pt x="489593" y="388279"/>
                  </a:lnTo>
                  <a:lnTo>
                    <a:pt x="497432" y="393576"/>
                  </a:lnTo>
                  <a:lnTo>
                    <a:pt x="502729" y="401415"/>
                  </a:lnTo>
                  <a:lnTo>
                    <a:pt x="504674" y="410988"/>
                  </a:lnTo>
                  <a:close/>
                </a:path>
                <a:path w="732790" h="629285">
                  <a:moveTo>
                    <a:pt x="504674" y="604031"/>
                  </a:moveTo>
                  <a:lnTo>
                    <a:pt x="502729" y="613604"/>
                  </a:lnTo>
                  <a:lnTo>
                    <a:pt x="497432" y="621443"/>
                  </a:lnTo>
                  <a:lnTo>
                    <a:pt x="489593" y="626740"/>
                  </a:lnTo>
                  <a:lnTo>
                    <a:pt x="480020" y="628686"/>
                  </a:lnTo>
                  <a:lnTo>
                    <a:pt x="470447" y="626740"/>
                  </a:lnTo>
                  <a:lnTo>
                    <a:pt x="462608" y="621443"/>
                  </a:lnTo>
                  <a:lnTo>
                    <a:pt x="457311" y="613604"/>
                  </a:lnTo>
                  <a:lnTo>
                    <a:pt x="455365" y="604031"/>
                  </a:lnTo>
                  <a:lnTo>
                    <a:pt x="457311" y="594458"/>
                  </a:lnTo>
                  <a:lnTo>
                    <a:pt x="462608" y="586619"/>
                  </a:lnTo>
                  <a:lnTo>
                    <a:pt x="470447" y="581322"/>
                  </a:lnTo>
                  <a:lnTo>
                    <a:pt x="480020" y="579377"/>
                  </a:lnTo>
                  <a:lnTo>
                    <a:pt x="489593" y="581322"/>
                  </a:lnTo>
                  <a:lnTo>
                    <a:pt x="497432" y="586619"/>
                  </a:lnTo>
                  <a:lnTo>
                    <a:pt x="502729" y="594458"/>
                  </a:lnTo>
                  <a:lnTo>
                    <a:pt x="504674" y="604031"/>
                  </a:lnTo>
                  <a:close/>
                </a:path>
                <a:path w="732790" h="629285">
                  <a:moveTo>
                    <a:pt x="504674" y="24654"/>
                  </a:moveTo>
                  <a:lnTo>
                    <a:pt x="502729" y="34227"/>
                  </a:lnTo>
                  <a:lnTo>
                    <a:pt x="497432" y="42066"/>
                  </a:lnTo>
                  <a:lnTo>
                    <a:pt x="489593" y="47363"/>
                  </a:lnTo>
                  <a:lnTo>
                    <a:pt x="480020" y="49308"/>
                  </a:lnTo>
                  <a:lnTo>
                    <a:pt x="470447" y="47363"/>
                  </a:lnTo>
                  <a:lnTo>
                    <a:pt x="462608" y="42066"/>
                  </a:lnTo>
                  <a:lnTo>
                    <a:pt x="457311" y="34227"/>
                  </a:lnTo>
                  <a:lnTo>
                    <a:pt x="455365" y="24654"/>
                  </a:lnTo>
                  <a:lnTo>
                    <a:pt x="457311" y="15081"/>
                  </a:lnTo>
                  <a:lnTo>
                    <a:pt x="462608" y="7242"/>
                  </a:lnTo>
                  <a:lnTo>
                    <a:pt x="470447" y="1945"/>
                  </a:lnTo>
                  <a:lnTo>
                    <a:pt x="480020" y="0"/>
                  </a:lnTo>
                  <a:lnTo>
                    <a:pt x="489593" y="1945"/>
                  </a:lnTo>
                  <a:lnTo>
                    <a:pt x="497432" y="7242"/>
                  </a:lnTo>
                  <a:lnTo>
                    <a:pt x="502729" y="15081"/>
                  </a:lnTo>
                  <a:lnTo>
                    <a:pt x="504674" y="24654"/>
                  </a:lnTo>
                  <a:close/>
                </a:path>
                <a:path w="732790" h="629285">
                  <a:moveTo>
                    <a:pt x="49308" y="217697"/>
                  </a:moveTo>
                  <a:lnTo>
                    <a:pt x="47363" y="227270"/>
                  </a:lnTo>
                  <a:lnTo>
                    <a:pt x="42066" y="235110"/>
                  </a:lnTo>
                  <a:lnTo>
                    <a:pt x="34227" y="240406"/>
                  </a:lnTo>
                  <a:lnTo>
                    <a:pt x="24654" y="242352"/>
                  </a:lnTo>
                  <a:lnTo>
                    <a:pt x="15081" y="240441"/>
                  </a:lnTo>
                  <a:lnTo>
                    <a:pt x="7242" y="235202"/>
                  </a:lnTo>
                  <a:lnTo>
                    <a:pt x="1945" y="227374"/>
                  </a:lnTo>
                  <a:lnTo>
                    <a:pt x="0" y="217697"/>
                  </a:lnTo>
                  <a:lnTo>
                    <a:pt x="1945" y="208125"/>
                  </a:lnTo>
                  <a:lnTo>
                    <a:pt x="7242" y="200285"/>
                  </a:lnTo>
                  <a:lnTo>
                    <a:pt x="15081" y="194989"/>
                  </a:lnTo>
                  <a:lnTo>
                    <a:pt x="24654" y="193043"/>
                  </a:lnTo>
                  <a:lnTo>
                    <a:pt x="34227" y="194989"/>
                  </a:lnTo>
                  <a:lnTo>
                    <a:pt x="42066" y="200285"/>
                  </a:lnTo>
                  <a:lnTo>
                    <a:pt x="47363" y="208125"/>
                  </a:lnTo>
                  <a:lnTo>
                    <a:pt x="49308" y="217697"/>
                  </a:lnTo>
                  <a:close/>
                </a:path>
                <a:path w="732790" h="629285">
                  <a:moveTo>
                    <a:pt x="49308" y="410988"/>
                  </a:moveTo>
                  <a:lnTo>
                    <a:pt x="47363" y="420560"/>
                  </a:lnTo>
                  <a:lnTo>
                    <a:pt x="42066" y="428400"/>
                  </a:lnTo>
                  <a:lnTo>
                    <a:pt x="34227" y="433697"/>
                  </a:lnTo>
                  <a:lnTo>
                    <a:pt x="24654" y="435642"/>
                  </a:lnTo>
                  <a:lnTo>
                    <a:pt x="15081" y="433697"/>
                  </a:lnTo>
                  <a:lnTo>
                    <a:pt x="7242" y="428400"/>
                  </a:lnTo>
                  <a:lnTo>
                    <a:pt x="1945" y="420560"/>
                  </a:lnTo>
                  <a:lnTo>
                    <a:pt x="0" y="410988"/>
                  </a:lnTo>
                  <a:lnTo>
                    <a:pt x="1945" y="401415"/>
                  </a:lnTo>
                  <a:lnTo>
                    <a:pt x="7242" y="393576"/>
                  </a:lnTo>
                  <a:lnTo>
                    <a:pt x="15081" y="388279"/>
                  </a:lnTo>
                  <a:lnTo>
                    <a:pt x="24654" y="386333"/>
                  </a:lnTo>
                  <a:lnTo>
                    <a:pt x="34227" y="388279"/>
                  </a:lnTo>
                  <a:lnTo>
                    <a:pt x="42066" y="393576"/>
                  </a:lnTo>
                  <a:lnTo>
                    <a:pt x="47363" y="401415"/>
                  </a:lnTo>
                  <a:lnTo>
                    <a:pt x="49308" y="410988"/>
                  </a:lnTo>
                  <a:close/>
                </a:path>
                <a:path w="732790" h="629285">
                  <a:moveTo>
                    <a:pt x="49308" y="604031"/>
                  </a:moveTo>
                  <a:lnTo>
                    <a:pt x="47363" y="613604"/>
                  </a:lnTo>
                  <a:lnTo>
                    <a:pt x="42066" y="621443"/>
                  </a:lnTo>
                  <a:lnTo>
                    <a:pt x="34227" y="626740"/>
                  </a:lnTo>
                  <a:lnTo>
                    <a:pt x="24654" y="628686"/>
                  </a:lnTo>
                  <a:lnTo>
                    <a:pt x="15081" y="626740"/>
                  </a:lnTo>
                  <a:lnTo>
                    <a:pt x="7242" y="621443"/>
                  </a:lnTo>
                  <a:lnTo>
                    <a:pt x="1945" y="613604"/>
                  </a:lnTo>
                  <a:lnTo>
                    <a:pt x="0" y="604031"/>
                  </a:lnTo>
                  <a:lnTo>
                    <a:pt x="1945" y="594458"/>
                  </a:lnTo>
                  <a:lnTo>
                    <a:pt x="7242" y="586619"/>
                  </a:lnTo>
                  <a:lnTo>
                    <a:pt x="15081" y="581322"/>
                  </a:lnTo>
                  <a:lnTo>
                    <a:pt x="24654" y="579377"/>
                  </a:lnTo>
                  <a:lnTo>
                    <a:pt x="34227" y="581322"/>
                  </a:lnTo>
                  <a:lnTo>
                    <a:pt x="42066" y="586619"/>
                  </a:lnTo>
                  <a:lnTo>
                    <a:pt x="47363" y="594458"/>
                  </a:lnTo>
                  <a:lnTo>
                    <a:pt x="49308" y="604031"/>
                  </a:lnTo>
                  <a:close/>
                </a:path>
                <a:path w="732790" h="629285">
                  <a:moveTo>
                    <a:pt x="49308" y="24654"/>
                  </a:moveTo>
                  <a:lnTo>
                    <a:pt x="47363" y="34227"/>
                  </a:lnTo>
                  <a:lnTo>
                    <a:pt x="42066" y="42066"/>
                  </a:lnTo>
                  <a:lnTo>
                    <a:pt x="34227" y="47363"/>
                  </a:lnTo>
                  <a:lnTo>
                    <a:pt x="24654" y="49308"/>
                  </a:lnTo>
                  <a:lnTo>
                    <a:pt x="15081" y="47363"/>
                  </a:lnTo>
                  <a:lnTo>
                    <a:pt x="7242" y="42066"/>
                  </a:lnTo>
                  <a:lnTo>
                    <a:pt x="1945" y="34227"/>
                  </a:lnTo>
                  <a:lnTo>
                    <a:pt x="0" y="24654"/>
                  </a:lnTo>
                  <a:lnTo>
                    <a:pt x="1945" y="15081"/>
                  </a:lnTo>
                  <a:lnTo>
                    <a:pt x="7242" y="7242"/>
                  </a:lnTo>
                  <a:lnTo>
                    <a:pt x="15081" y="1945"/>
                  </a:lnTo>
                  <a:lnTo>
                    <a:pt x="24654" y="0"/>
                  </a:lnTo>
                  <a:lnTo>
                    <a:pt x="34227" y="1945"/>
                  </a:lnTo>
                  <a:lnTo>
                    <a:pt x="42066" y="7242"/>
                  </a:lnTo>
                  <a:lnTo>
                    <a:pt x="47363" y="15081"/>
                  </a:lnTo>
                  <a:lnTo>
                    <a:pt x="49308" y="24654"/>
                  </a:lnTo>
                  <a:close/>
                </a:path>
                <a:path w="732790" h="629285">
                  <a:moveTo>
                    <a:pt x="732234" y="217697"/>
                  </a:moveTo>
                  <a:lnTo>
                    <a:pt x="730289" y="227270"/>
                  </a:lnTo>
                  <a:lnTo>
                    <a:pt x="724992" y="235110"/>
                  </a:lnTo>
                  <a:lnTo>
                    <a:pt x="717152" y="240406"/>
                  </a:lnTo>
                  <a:lnTo>
                    <a:pt x="707580" y="242352"/>
                  </a:lnTo>
                  <a:lnTo>
                    <a:pt x="698007" y="240441"/>
                  </a:lnTo>
                  <a:lnTo>
                    <a:pt x="690167" y="235202"/>
                  </a:lnTo>
                  <a:lnTo>
                    <a:pt x="684871" y="227374"/>
                  </a:lnTo>
                  <a:lnTo>
                    <a:pt x="682925" y="217697"/>
                  </a:lnTo>
                  <a:lnTo>
                    <a:pt x="684871" y="208125"/>
                  </a:lnTo>
                  <a:lnTo>
                    <a:pt x="690167" y="200285"/>
                  </a:lnTo>
                  <a:lnTo>
                    <a:pt x="698007" y="194989"/>
                  </a:lnTo>
                  <a:lnTo>
                    <a:pt x="707580" y="193043"/>
                  </a:lnTo>
                  <a:lnTo>
                    <a:pt x="717152" y="194989"/>
                  </a:lnTo>
                  <a:lnTo>
                    <a:pt x="724992" y="200285"/>
                  </a:lnTo>
                  <a:lnTo>
                    <a:pt x="730289" y="208125"/>
                  </a:lnTo>
                  <a:lnTo>
                    <a:pt x="732234" y="217697"/>
                  </a:lnTo>
                  <a:close/>
                </a:path>
                <a:path w="732790" h="629285">
                  <a:moveTo>
                    <a:pt x="732234" y="410988"/>
                  </a:moveTo>
                  <a:lnTo>
                    <a:pt x="730289" y="420560"/>
                  </a:lnTo>
                  <a:lnTo>
                    <a:pt x="724992" y="428400"/>
                  </a:lnTo>
                  <a:lnTo>
                    <a:pt x="717152" y="433697"/>
                  </a:lnTo>
                  <a:lnTo>
                    <a:pt x="707580" y="435642"/>
                  </a:lnTo>
                  <a:lnTo>
                    <a:pt x="698007" y="433697"/>
                  </a:lnTo>
                  <a:lnTo>
                    <a:pt x="690167" y="428400"/>
                  </a:lnTo>
                  <a:lnTo>
                    <a:pt x="684871" y="420560"/>
                  </a:lnTo>
                  <a:lnTo>
                    <a:pt x="682925" y="410988"/>
                  </a:lnTo>
                  <a:lnTo>
                    <a:pt x="684871" y="401415"/>
                  </a:lnTo>
                  <a:lnTo>
                    <a:pt x="690167" y="393576"/>
                  </a:lnTo>
                  <a:lnTo>
                    <a:pt x="698007" y="388279"/>
                  </a:lnTo>
                  <a:lnTo>
                    <a:pt x="707580" y="386333"/>
                  </a:lnTo>
                  <a:lnTo>
                    <a:pt x="717152" y="388279"/>
                  </a:lnTo>
                  <a:lnTo>
                    <a:pt x="724992" y="393576"/>
                  </a:lnTo>
                  <a:lnTo>
                    <a:pt x="730289" y="401415"/>
                  </a:lnTo>
                  <a:lnTo>
                    <a:pt x="732234" y="410988"/>
                  </a:lnTo>
                  <a:close/>
                </a:path>
                <a:path w="732790" h="629285">
                  <a:moveTo>
                    <a:pt x="732234" y="604031"/>
                  </a:moveTo>
                  <a:lnTo>
                    <a:pt x="730289" y="613604"/>
                  </a:lnTo>
                  <a:lnTo>
                    <a:pt x="724992" y="621443"/>
                  </a:lnTo>
                  <a:lnTo>
                    <a:pt x="717152" y="626740"/>
                  </a:lnTo>
                  <a:lnTo>
                    <a:pt x="707580" y="628686"/>
                  </a:lnTo>
                  <a:lnTo>
                    <a:pt x="698007" y="626740"/>
                  </a:lnTo>
                  <a:lnTo>
                    <a:pt x="690167" y="621443"/>
                  </a:lnTo>
                  <a:lnTo>
                    <a:pt x="684871" y="613604"/>
                  </a:lnTo>
                  <a:lnTo>
                    <a:pt x="682925" y="604031"/>
                  </a:lnTo>
                  <a:lnTo>
                    <a:pt x="684871" y="594458"/>
                  </a:lnTo>
                  <a:lnTo>
                    <a:pt x="690167" y="586619"/>
                  </a:lnTo>
                  <a:lnTo>
                    <a:pt x="698007" y="581322"/>
                  </a:lnTo>
                  <a:lnTo>
                    <a:pt x="707580" y="579377"/>
                  </a:lnTo>
                  <a:lnTo>
                    <a:pt x="717152" y="581322"/>
                  </a:lnTo>
                  <a:lnTo>
                    <a:pt x="724992" y="586619"/>
                  </a:lnTo>
                  <a:lnTo>
                    <a:pt x="730289" y="594458"/>
                  </a:lnTo>
                  <a:lnTo>
                    <a:pt x="732234" y="604031"/>
                  </a:lnTo>
                  <a:close/>
                </a:path>
                <a:path w="732790" h="629285">
                  <a:moveTo>
                    <a:pt x="732234" y="24654"/>
                  </a:moveTo>
                  <a:lnTo>
                    <a:pt x="730289" y="34227"/>
                  </a:lnTo>
                  <a:lnTo>
                    <a:pt x="724992" y="42066"/>
                  </a:lnTo>
                  <a:lnTo>
                    <a:pt x="717152" y="47363"/>
                  </a:lnTo>
                  <a:lnTo>
                    <a:pt x="707580" y="49308"/>
                  </a:lnTo>
                  <a:lnTo>
                    <a:pt x="698007" y="47363"/>
                  </a:lnTo>
                  <a:lnTo>
                    <a:pt x="690167" y="42066"/>
                  </a:lnTo>
                  <a:lnTo>
                    <a:pt x="684871" y="34227"/>
                  </a:lnTo>
                  <a:lnTo>
                    <a:pt x="682925" y="24654"/>
                  </a:lnTo>
                  <a:lnTo>
                    <a:pt x="684871" y="15081"/>
                  </a:lnTo>
                  <a:lnTo>
                    <a:pt x="690167" y="7242"/>
                  </a:lnTo>
                  <a:lnTo>
                    <a:pt x="698007" y="1945"/>
                  </a:lnTo>
                  <a:lnTo>
                    <a:pt x="707580" y="0"/>
                  </a:lnTo>
                  <a:lnTo>
                    <a:pt x="717152" y="1945"/>
                  </a:lnTo>
                  <a:lnTo>
                    <a:pt x="724992" y="7242"/>
                  </a:lnTo>
                  <a:lnTo>
                    <a:pt x="730289" y="15081"/>
                  </a:lnTo>
                  <a:lnTo>
                    <a:pt x="732234" y="24654"/>
                  </a:lnTo>
                  <a:close/>
                </a:path>
              </a:pathLst>
            </a:custGeom>
            <a:solidFill>
              <a:srgbClr val="1A0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5980" y="2827034"/>
              <a:ext cx="609599" cy="60958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5980" y="4262627"/>
              <a:ext cx="523874" cy="58102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8214" rIns="0" bIns="0" rtlCol="0">
            <a:spAutoFit/>
          </a:bodyPr>
          <a:lstStyle/>
          <a:p>
            <a:pPr marL="615950">
              <a:lnSpc>
                <a:spcPct val="100000"/>
              </a:lnSpc>
              <a:spcBef>
                <a:spcPts val="100"/>
              </a:spcBef>
            </a:pPr>
            <a:r>
              <a:rPr spc="-325" dirty="0"/>
              <a:t>Resources</a:t>
            </a:r>
            <a:r>
              <a:rPr spc="-254" dirty="0"/>
              <a:t> </a:t>
            </a:r>
            <a:r>
              <a:rPr spc="-790" dirty="0"/>
              <a:t>&amp;</a:t>
            </a:r>
            <a:r>
              <a:rPr spc="-250" dirty="0"/>
              <a:t> </a:t>
            </a:r>
            <a:r>
              <a:rPr spc="-535" dirty="0"/>
              <a:t>Demo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45862" y="2892646"/>
            <a:ext cx="3684904" cy="8083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3120"/>
              </a:lnSpc>
              <a:spcBef>
                <a:spcPts val="130"/>
              </a:spcBef>
            </a:pPr>
            <a:r>
              <a:rPr sz="2850" dirty="0">
                <a:solidFill>
                  <a:srgbClr val="070707"/>
                </a:solidFill>
                <a:latin typeface="Arial Narrow"/>
                <a:cs typeface="Arial Narrow"/>
              </a:rPr>
              <a:t>Project</a:t>
            </a:r>
            <a:r>
              <a:rPr sz="2850" spc="-5" dirty="0">
                <a:solidFill>
                  <a:srgbClr val="070707"/>
                </a:solidFill>
                <a:latin typeface="Arial Narrow"/>
                <a:cs typeface="Arial Narrow"/>
              </a:rPr>
              <a:t> </a:t>
            </a:r>
            <a:r>
              <a:rPr sz="2850" dirty="0">
                <a:solidFill>
                  <a:srgbClr val="070707"/>
                </a:solidFill>
                <a:latin typeface="Arial Narrow"/>
                <a:cs typeface="Arial Narrow"/>
              </a:rPr>
              <a:t>Repository</a:t>
            </a:r>
            <a:r>
              <a:rPr sz="2850" spc="-5" dirty="0">
                <a:solidFill>
                  <a:srgbClr val="070707"/>
                </a:solidFill>
                <a:latin typeface="Arial Narrow"/>
                <a:cs typeface="Arial Narrow"/>
              </a:rPr>
              <a:t> </a:t>
            </a:r>
            <a:r>
              <a:rPr sz="2850" spc="-10" dirty="0">
                <a:solidFill>
                  <a:srgbClr val="070707"/>
                </a:solidFill>
                <a:latin typeface="Arial Narrow"/>
                <a:cs typeface="Arial Narrow"/>
              </a:rPr>
              <a:t>(GitHub)</a:t>
            </a:r>
            <a:endParaRPr sz="2850">
              <a:latin typeface="Arial Narrow"/>
              <a:cs typeface="Arial Narrow"/>
            </a:endParaRPr>
          </a:p>
          <a:p>
            <a:pPr marL="12700">
              <a:lnSpc>
                <a:spcPts val="3000"/>
              </a:lnSpc>
            </a:pPr>
            <a:r>
              <a:rPr sz="2750" spc="-55" dirty="0">
                <a:solidFill>
                  <a:srgbClr val="070707"/>
                </a:solidFill>
                <a:latin typeface="Arial Narrow"/>
                <a:cs typeface="Arial Narrow"/>
              </a:rPr>
              <a:t>Access</a:t>
            </a:r>
            <a:r>
              <a:rPr sz="2750" dirty="0">
                <a:solidFill>
                  <a:srgbClr val="070707"/>
                </a:solidFill>
                <a:latin typeface="Arial Narrow"/>
                <a:cs typeface="Arial Narrow"/>
              </a:rPr>
              <a:t> our </a:t>
            </a:r>
            <a:r>
              <a:rPr sz="2750" spc="95" dirty="0">
                <a:solidFill>
                  <a:srgbClr val="070707"/>
                </a:solidFill>
                <a:latin typeface="Arial Narrow"/>
                <a:cs typeface="Arial Narrow"/>
              </a:rPr>
              <a:t>full</a:t>
            </a:r>
            <a:r>
              <a:rPr sz="2750" spc="5" dirty="0">
                <a:solidFill>
                  <a:srgbClr val="070707"/>
                </a:solidFill>
                <a:latin typeface="Arial Narrow"/>
                <a:cs typeface="Arial Narrow"/>
              </a:rPr>
              <a:t> </a:t>
            </a:r>
            <a:r>
              <a:rPr sz="2750" spc="-10" dirty="0">
                <a:solidFill>
                  <a:srgbClr val="070707"/>
                </a:solidFill>
                <a:latin typeface="Arial Narrow"/>
                <a:cs typeface="Arial Narrow"/>
              </a:rPr>
              <a:t>codebase</a:t>
            </a:r>
            <a:endParaRPr sz="2750">
              <a:latin typeface="Arial Narrow"/>
              <a:cs typeface="Arial Narro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5862" y="4078751"/>
            <a:ext cx="5874385" cy="828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3140"/>
              </a:lnSpc>
              <a:spcBef>
                <a:spcPts val="130"/>
              </a:spcBef>
            </a:pPr>
            <a:r>
              <a:rPr sz="2850" spc="-65" dirty="0">
                <a:solidFill>
                  <a:srgbClr val="070707"/>
                </a:solidFill>
                <a:latin typeface="Arial Narrow"/>
                <a:cs typeface="Arial Narrow"/>
              </a:rPr>
              <a:t>Demo</a:t>
            </a:r>
            <a:r>
              <a:rPr sz="2850" spc="-85" dirty="0">
                <a:solidFill>
                  <a:srgbClr val="070707"/>
                </a:solidFill>
                <a:latin typeface="Arial Narrow"/>
                <a:cs typeface="Arial Narrow"/>
              </a:rPr>
              <a:t> </a:t>
            </a:r>
            <a:r>
              <a:rPr sz="2850" spc="-20" dirty="0">
                <a:solidFill>
                  <a:srgbClr val="070707"/>
                </a:solidFill>
                <a:latin typeface="Arial Narrow"/>
                <a:cs typeface="Arial Narrow"/>
              </a:rPr>
              <a:t>Video</a:t>
            </a:r>
            <a:endParaRPr sz="2850">
              <a:latin typeface="Arial Narrow"/>
              <a:cs typeface="Arial Narrow"/>
            </a:endParaRPr>
          </a:p>
          <a:p>
            <a:pPr marL="12700">
              <a:lnSpc>
                <a:spcPts val="3140"/>
              </a:lnSpc>
            </a:pPr>
            <a:r>
              <a:rPr sz="2850" dirty="0">
                <a:solidFill>
                  <a:srgbClr val="070707"/>
                </a:solidFill>
                <a:latin typeface="Arial Narrow"/>
                <a:cs typeface="Arial Narrow"/>
              </a:rPr>
              <a:t>Watch</a:t>
            </a:r>
            <a:r>
              <a:rPr sz="2850" spc="114" dirty="0">
                <a:solidFill>
                  <a:srgbClr val="070707"/>
                </a:solidFill>
                <a:latin typeface="Arial Narrow"/>
                <a:cs typeface="Arial Narrow"/>
              </a:rPr>
              <a:t> </a:t>
            </a:r>
            <a:r>
              <a:rPr sz="2850" dirty="0">
                <a:solidFill>
                  <a:srgbClr val="070707"/>
                </a:solidFill>
                <a:latin typeface="Arial Narrow"/>
                <a:cs typeface="Arial Narrow"/>
              </a:rPr>
              <a:t>a</a:t>
            </a:r>
            <a:r>
              <a:rPr sz="2850" spc="114" dirty="0">
                <a:solidFill>
                  <a:srgbClr val="070707"/>
                </a:solidFill>
                <a:latin typeface="Arial Narrow"/>
                <a:cs typeface="Arial Narrow"/>
              </a:rPr>
              <a:t> </a:t>
            </a:r>
            <a:r>
              <a:rPr sz="2850" dirty="0">
                <a:solidFill>
                  <a:srgbClr val="070707"/>
                </a:solidFill>
                <a:latin typeface="Arial Narrow"/>
                <a:cs typeface="Arial Narrow"/>
              </a:rPr>
              <a:t>walkthrough</a:t>
            </a:r>
            <a:r>
              <a:rPr sz="2850" spc="114" dirty="0">
                <a:solidFill>
                  <a:srgbClr val="070707"/>
                </a:solidFill>
                <a:latin typeface="Arial Narrow"/>
                <a:cs typeface="Arial Narrow"/>
              </a:rPr>
              <a:t> </a:t>
            </a:r>
            <a:r>
              <a:rPr sz="2850" dirty="0">
                <a:solidFill>
                  <a:srgbClr val="070707"/>
                </a:solidFill>
                <a:latin typeface="Arial Narrow"/>
                <a:cs typeface="Arial Narrow"/>
              </a:rPr>
              <a:t>of</a:t>
            </a:r>
            <a:r>
              <a:rPr sz="2850" spc="110" dirty="0">
                <a:solidFill>
                  <a:srgbClr val="070707"/>
                </a:solidFill>
                <a:latin typeface="Arial Narrow"/>
                <a:cs typeface="Arial Narrow"/>
              </a:rPr>
              <a:t> </a:t>
            </a:r>
            <a:r>
              <a:rPr sz="2850" dirty="0">
                <a:solidFill>
                  <a:srgbClr val="070707"/>
                </a:solidFill>
                <a:latin typeface="Arial Narrow"/>
                <a:cs typeface="Arial Narrow"/>
              </a:rPr>
              <a:t>the</a:t>
            </a:r>
            <a:r>
              <a:rPr sz="2850" spc="114" dirty="0">
                <a:solidFill>
                  <a:srgbClr val="070707"/>
                </a:solidFill>
                <a:latin typeface="Arial Narrow"/>
                <a:cs typeface="Arial Narrow"/>
              </a:rPr>
              <a:t> </a:t>
            </a:r>
            <a:r>
              <a:rPr sz="2850" dirty="0">
                <a:solidFill>
                  <a:srgbClr val="070707"/>
                </a:solidFill>
                <a:latin typeface="Arial Narrow"/>
                <a:cs typeface="Arial Narrow"/>
              </a:rPr>
              <a:t>testing</a:t>
            </a:r>
            <a:r>
              <a:rPr sz="2850" spc="114" dirty="0">
                <a:solidFill>
                  <a:srgbClr val="070707"/>
                </a:solidFill>
                <a:latin typeface="Arial Narrow"/>
                <a:cs typeface="Arial Narrow"/>
              </a:rPr>
              <a:t> </a:t>
            </a:r>
            <a:r>
              <a:rPr sz="2850" spc="-10" dirty="0">
                <a:solidFill>
                  <a:srgbClr val="070707"/>
                </a:solidFill>
                <a:latin typeface="Arial Narrow"/>
                <a:cs typeface="Arial Narrow"/>
              </a:rPr>
              <a:t>process.</a:t>
            </a:r>
            <a:endParaRPr sz="2850">
              <a:latin typeface="Arial Narrow"/>
              <a:cs typeface="Arial Narro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94851" y="3585555"/>
            <a:ext cx="802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solidFill>
                  <a:srgbClr val="070707"/>
                </a:solidFill>
                <a:uFill>
                  <a:solidFill>
                    <a:srgbClr val="070707"/>
                  </a:solidFill>
                </a:uFill>
                <a:latin typeface="Lucida Sans Unicode"/>
                <a:cs typeface="Lucida Sans Unicode"/>
                <a:hlinkClick r:id="rId4"/>
              </a:rPr>
              <a:t>GitHub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53280" y="5051856"/>
            <a:ext cx="652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solidFill>
                  <a:srgbClr val="070707"/>
                </a:solidFill>
                <a:uFill>
                  <a:solidFill>
                    <a:srgbClr val="070707"/>
                  </a:solidFill>
                </a:uFill>
                <a:latin typeface="Lucida Sans Unicode"/>
                <a:cs typeface="Lucida Sans Unicode"/>
                <a:hlinkClick r:id="rId5"/>
              </a:rPr>
              <a:t>vedio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251" y="2794109"/>
            <a:ext cx="5209540" cy="1501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650" spc="-770" dirty="0"/>
              <a:t>Thank</a:t>
            </a:r>
            <a:r>
              <a:rPr sz="9650" spc="-420" dirty="0"/>
              <a:t> </a:t>
            </a:r>
            <a:r>
              <a:rPr sz="9650" spc="-985" dirty="0"/>
              <a:t>You</a:t>
            </a:r>
            <a:endParaRPr sz="9650"/>
          </a:p>
        </p:txBody>
      </p:sp>
      <p:sp>
        <p:nvSpPr>
          <p:cNvPr id="3" name="object 3"/>
          <p:cNvSpPr/>
          <p:nvPr/>
        </p:nvSpPr>
        <p:spPr>
          <a:xfrm>
            <a:off x="2967010" y="4920681"/>
            <a:ext cx="3820160" cy="170815"/>
          </a:xfrm>
          <a:custGeom>
            <a:avLst/>
            <a:gdLst/>
            <a:ahLst/>
            <a:cxnLst/>
            <a:rect l="l" t="t" r="r" b="b"/>
            <a:pathLst>
              <a:path w="3820159" h="170814">
                <a:moveTo>
                  <a:pt x="3734469" y="0"/>
                </a:moveTo>
                <a:lnTo>
                  <a:pt x="3767656" y="6699"/>
                </a:lnTo>
                <a:lnTo>
                  <a:pt x="3794756" y="24971"/>
                </a:lnTo>
                <a:lnTo>
                  <a:pt x="3813027" y="52071"/>
                </a:lnTo>
                <a:lnTo>
                  <a:pt x="3819727" y="85257"/>
                </a:lnTo>
                <a:lnTo>
                  <a:pt x="3813027" y="118443"/>
                </a:lnTo>
                <a:lnTo>
                  <a:pt x="3794756" y="145543"/>
                </a:lnTo>
                <a:lnTo>
                  <a:pt x="3767656" y="163815"/>
                </a:lnTo>
                <a:lnTo>
                  <a:pt x="3734469" y="170515"/>
                </a:lnTo>
                <a:lnTo>
                  <a:pt x="3701283" y="163815"/>
                </a:lnTo>
                <a:lnTo>
                  <a:pt x="3674183" y="145543"/>
                </a:lnTo>
                <a:lnTo>
                  <a:pt x="3655912" y="118443"/>
                </a:lnTo>
                <a:lnTo>
                  <a:pt x="3649212" y="85257"/>
                </a:lnTo>
                <a:lnTo>
                  <a:pt x="3655912" y="52071"/>
                </a:lnTo>
                <a:lnTo>
                  <a:pt x="3674183" y="24971"/>
                </a:lnTo>
                <a:lnTo>
                  <a:pt x="3701283" y="6699"/>
                </a:lnTo>
                <a:lnTo>
                  <a:pt x="3734469" y="0"/>
                </a:lnTo>
                <a:close/>
              </a:path>
              <a:path w="3820159" h="170814">
                <a:moveTo>
                  <a:pt x="3213153" y="0"/>
                </a:moveTo>
                <a:lnTo>
                  <a:pt x="3246339" y="6699"/>
                </a:lnTo>
                <a:lnTo>
                  <a:pt x="3273439" y="24971"/>
                </a:lnTo>
                <a:lnTo>
                  <a:pt x="3291711" y="52071"/>
                </a:lnTo>
                <a:lnTo>
                  <a:pt x="3298411" y="85257"/>
                </a:lnTo>
                <a:lnTo>
                  <a:pt x="3291711" y="118443"/>
                </a:lnTo>
                <a:lnTo>
                  <a:pt x="3273439" y="145543"/>
                </a:lnTo>
                <a:lnTo>
                  <a:pt x="3246339" y="163815"/>
                </a:lnTo>
                <a:lnTo>
                  <a:pt x="3213153" y="170515"/>
                </a:lnTo>
                <a:lnTo>
                  <a:pt x="3179966" y="163815"/>
                </a:lnTo>
                <a:lnTo>
                  <a:pt x="3152866" y="145543"/>
                </a:lnTo>
                <a:lnTo>
                  <a:pt x="3134595" y="118443"/>
                </a:lnTo>
                <a:lnTo>
                  <a:pt x="3127895" y="85257"/>
                </a:lnTo>
                <a:lnTo>
                  <a:pt x="3134595" y="52071"/>
                </a:lnTo>
                <a:lnTo>
                  <a:pt x="3152867" y="24971"/>
                </a:lnTo>
                <a:lnTo>
                  <a:pt x="3179967" y="6699"/>
                </a:lnTo>
                <a:lnTo>
                  <a:pt x="3213153" y="0"/>
                </a:lnTo>
                <a:close/>
              </a:path>
              <a:path w="3820159" h="170814">
                <a:moveTo>
                  <a:pt x="2691833" y="0"/>
                </a:moveTo>
                <a:lnTo>
                  <a:pt x="2725020" y="6699"/>
                </a:lnTo>
                <a:lnTo>
                  <a:pt x="2752120" y="24971"/>
                </a:lnTo>
                <a:lnTo>
                  <a:pt x="2770390" y="52071"/>
                </a:lnTo>
                <a:lnTo>
                  <a:pt x="2777090" y="85257"/>
                </a:lnTo>
                <a:lnTo>
                  <a:pt x="2770390" y="118443"/>
                </a:lnTo>
                <a:lnTo>
                  <a:pt x="2752120" y="145543"/>
                </a:lnTo>
                <a:lnTo>
                  <a:pt x="2725020" y="163815"/>
                </a:lnTo>
                <a:lnTo>
                  <a:pt x="2691833" y="170515"/>
                </a:lnTo>
                <a:lnTo>
                  <a:pt x="2658647" y="163815"/>
                </a:lnTo>
                <a:lnTo>
                  <a:pt x="2631547" y="145543"/>
                </a:lnTo>
                <a:lnTo>
                  <a:pt x="2613277" y="118443"/>
                </a:lnTo>
                <a:lnTo>
                  <a:pt x="2606577" y="85257"/>
                </a:lnTo>
                <a:lnTo>
                  <a:pt x="2613277" y="52071"/>
                </a:lnTo>
                <a:lnTo>
                  <a:pt x="2631547" y="24971"/>
                </a:lnTo>
                <a:lnTo>
                  <a:pt x="2658647" y="6699"/>
                </a:lnTo>
                <a:lnTo>
                  <a:pt x="2691833" y="0"/>
                </a:lnTo>
                <a:close/>
              </a:path>
              <a:path w="3820159" h="170814">
                <a:moveTo>
                  <a:pt x="2170520" y="0"/>
                </a:moveTo>
                <a:lnTo>
                  <a:pt x="2203706" y="6699"/>
                </a:lnTo>
                <a:lnTo>
                  <a:pt x="2230806" y="24971"/>
                </a:lnTo>
                <a:lnTo>
                  <a:pt x="2249077" y="52071"/>
                </a:lnTo>
                <a:lnTo>
                  <a:pt x="2255777" y="85257"/>
                </a:lnTo>
                <a:lnTo>
                  <a:pt x="2249077" y="118443"/>
                </a:lnTo>
                <a:lnTo>
                  <a:pt x="2230806" y="145543"/>
                </a:lnTo>
                <a:lnTo>
                  <a:pt x="2203706" y="163815"/>
                </a:lnTo>
                <a:lnTo>
                  <a:pt x="2170520" y="170515"/>
                </a:lnTo>
                <a:lnTo>
                  <a:pt x="2137334" y="163815"/>
                </a:lnTo>
                <a:lnTo>
                  <a:pt x="2110234" y="145543"/>
                </a:lnTo>
                <a:lnTo>
                  <a:pt x="2091963" y="118443"/>
                </a:lnTo>
                <a:lnTo>
                  <a:pt x="2085263" y="85257"/>
                </a:lnTo>
                <a:lnTo>
                  <a:pt x="2091963" y="52071"/>
                </a:lnTo>
                <a:lnTo>
                  <a:pt x="2110234" y="24971"/>
                </a:lnTo>
                <a:lnTo>
                  <a:pt x="2137334" y="6699"/>
                </a:lnTo>
                <a:lnTo>
                  <a:pt x="2170520" y="0"/>
                </a:lnTo>
                <a:close/>
              </a:path>
              <a:path w="3820159" h="170814">
                <a:moveTo>
                  <a:pt x="1649207" y="0"/>
                </a:moveTo>
                <a:lnTo>
                  <a:pt x="1682389" y="6699"/>
                </a:lnTo>
                <a:lnTo>
                  <a:pt x="1709489" y="24971"/>
                </a:lnTo>
                <a:lnTo>
                  <a:pt x="1727762" y="52071"/>
                </a:lnTo>
                <a:lnTo>
                  <a:pt x="1734463" y="85257"/>
                </a:lnTo>
                <a:lnTo>
                  <a:pt x="1727763" y="118443"/>
                </a:lnTo>
                <a:lnTo>
                  <a:pt x="1709493" y="145543"/>
                </a:lnTo>
                <a:lnTo>
                  <a:pt x="1682393" y="163815"/>
                </a:lnTo>
                <a:lnTo>
                  <a:pt x="1649207" y="170515"/>
                </a:lnTo>
                <a:lnTo>
                  <a:pt x="1616020" y="163815"/>
                </a:lnTo>
                <a:lnTo>
                  <a:pt x="1588920" y="145543"/>
                </a:lnTo>
                <a:lnTo>
                  <a:pt x="1570650" y="118443"/>
                </a:lnTo>
                <a:lnTo>
                  <a:pt x="1563950" y="85257"/>
                </a:lnTo>
                <a:lnTo>
                  <a:pt x="1570650" y="52071"/>
                </a:lnTo>
                <a:lnTo>
                  <a:pt x="1588920" y="24971"/>
                </a:lnTo>
                <a:lnTo>
                  <a:pt x="1616020" y="6699"/>
                </a:lnTo>
                <a:lnTo>
                  <a:pt x="1649207" y="0"/>
                </a:lnTo>
                <a:close/>
              </a:path>
              <a:path w="3820159" h="170814">
                <a:moveTo>
                  <a:pt x="1127883" y="0"/>
                </a:moveTo>
                <a:lnTo>
                  <a:pt x="1161069" y="6699"/>
                </a:lnTo>
                <a:lnTo>
                  <a:pt x="1188169" y="24971"/>
                </a:lnTo>
                <a:lnTo>
                  <a:pt x="1206440" y="52071"/>
                </a:lnTo>
                <a:lnTo>
                  <a:pt x="1213140" y="85257"/>
                </a:lnTo>
                <a:lnTo>
                  <a:pt x="1206440" y="118443"/>
                </a:lnTo>
                <a:lnTo>
                  <a:pt x="1188169" y="145543"/>
                </a:lnTo>
                <a:lnTo>
                  <a:pt x="1161069" y="163815"/>
                </a:lnTo>
                <a:lnTo>
                  <a:pt x="1127883" y="170515"/>
                </a:lnTo>
                <a:lnTo>
                  <a:pt x="1094697" y="163815"/>
                </a:lnTo>
                <a:lnTo>
                  <a:pt x="1067597" y="145543"/>
                </a:lnTo>
                <a:lnTo>
                  <a:pt x="1049326" y="118443"/>
                </a:lnTo>
                <a:lnTo>
                  <a:pt x="1042626" y="85257"/>
                </a:lnTo>
                <a:lnTo>
                  <a:pt x="1049326" y="52071"/>
                </a:lnTo>
                <a:lnTo>
                  <a:pt x="1067597" y="24971"/>
                </a:lnTo>
                <a:lnTo>
                  <a:pt x="1094697" y="6699"/>
                </a:lnTo>
                <a:lnTo>
                  <a:pt x="1127883" y="0"/>
                </a:lnTo>
                <a:close/>
              </a:path>
              <a:path w="3820159" h="170814">
                <a:moveTo>
                  <a:pt x="606570" y="0"/>
                </a:moveTo>
                <a:lnTo>
                  <a:pt x="639756" y="6699"/>
                </a:lnTo>
                <a:lnTo>
                  <a:pt x="666856" y="24971"/>
                </a:lnTo>
                <a:lnTo>
                  <a:pt x="685126" y="52071"/>
                </a:lnTo>
                <a:lnTo>
                  <a:pt x="691826" y="85257"/>
                </a:lnTo>
                <a:lnTo>
                  <a:pt x="685126" y="118443"/>
                </a:lnTo>
                <a:lnTo>
                  <a:pt x="666856" y="145543"/>
                </a:lnTo>
                <a:lnTo>
                  <a:pt x="639756" y="163815"/>
                </a:lnTo>
                <a:lnTo>
                  <a:pt x="606570" y="170515"/>
                </a:lnTo>
                <a:lnTo>
                  <a:pt x="573383" y="163815"/>
                </a:lnTo>
                <a:lnTo>
                  <a:pt x="546283" y="145543"/>
                </a:lnTo>
                <a:lnTo>
                  <a:pt x="528013" y="118443"/>
                </a:lnTo>
                <a:lnTo>
                  <a:pt x="521313" y="85257"/>
                </a:lnTo>
                <a:lnTo>
                  <a:pt x="528013" y="52071"/>
                </a:lnTo>
                <a:lnTo>
                  <a:pt x="546283" y="24971"/>
                </a:lnTo>
                <a:lnTo>
                  <a:pt x="573383" y="6699"/>
                </a:lnTo>
                <a:lnTo>
                  <a:pt x="606570" y="0"/>
                </a:lnTo>
                <a:close/>
              </a:path>
              <a:path w="3820159" h="170814">
                <a:moveTo>
                  <a:pt x="85256" y="0"/>
                </a:moveTo>
                <a:lnTo>
                  <a:pt x="118438" y="6699"/>
                </a:lnTo>
                <a:lnTo>
                  <a:pt x="145538" y="24971"/>
                </a:lnTo>
                <a:lnTo>
                  <a:pt x="163812" y="52071"/>
                </a:lnTo>
                <a:lnTo>
                  <a:pt x="170513" y="85257"/>
                </a:lnTo>
                <a:lnTo>
                  <a:pt x="163812" y="118443"/>
                </a:lnTo>
                <a:lnTo>
                  <a:pt x="145538" y="145543"/>
                </a:lnTo>
                <a:lnTo>
                  <a:pt x="118438" y="163815"/>
                </a:lnTo>
                <a:lnTo>
                  <a:pt x="85256" y="170515"/>
                </a:lnTo>
                <a:lnTo>
                  <a:pt x="52070" y="163815"/>
                </a:lnTo>
                <a:lnTo>
                  <a:pt x="24970" y="145543"/>
                </a:lnTo>
                <a:lnTo>
                  <a:pt x="6699" y="118443"/>
                </a:lnTo>
                <a:lnTo>
                  <a:pt x="0" y="85257"/>
                </a:lnTo>
                <a:lnTo>
                  <a:pt x="6699" y="52071"/>
                </a:lnTo>
                <a:lnTo>
                  <a:pt x="24970" y="24971"/>
                </a:lnTo>
                <a:lnTo>
                  <a:pt x="52070" y="6699"/>
                </a:lnTo>
                <a:lnTo>
                  <a:pt x="85256" y="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7070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273</Words>
  <Application>Microsoft Office PowerPoint</Application>
  <PresentationFormat>Custom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 Narrow</vt:lpstr>
      <vt:lpstr>Century Gothic</vt:lpstr>
      <vt:lpstr>Lucida Sans Unicode</vt:lpstr>
      <vt:lpstr>Trebuchet MS</vt:lpstr>
      <vt:lpstr>Office Theme</vt:lpstr>
      <vt:lpstr>PowerPoint Presentation</vt:lpstr>
      <vt:lpstr>Testing Scope</vt:lpstr>
      <vt:lpstr>Manual Testing Approach</vt:lpstr>
      <vt:lpstr>Manual Testing Areas</vt:lpstr>
      <vt:lpstr>Automation Testing</vt:lpstr>
      <vt:lpstr>Jira Project Management</vt:lpstr>
      <vt:lpstr>Conclusion</vt:lpstr>
      <vt:lpstr>Resources &amp; 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Blue Professional Career Development Presentation</dc:title>
  <dc:creator>fatima alzahraa</dc:creator>
  <cp:keywords>DAGm49xDOFY,BAFic89Fips,0</cp:keywords>
  <cp:lastModifiedBy>Girgis Samir</cp:lastModifiedBy>
  <cp:revision>1</cp:revision>
  <dcterms:created xsi:type="dcterms:W3CDTF">2025-05-09T16:39:45Z</dcterms:created>
  <dcterms:modified xsi:type="dcterms:W3CDTF">2025-05-09T16:41:14Z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2025-05-09T00:00:00Z</vt:filetime>
  </property>
  <property fmtid="{D5CDD505-2E9C-101B-9397-08002B2CF9AE}" pid="3" name="Creator">
    <vt:lpwstr>Canva</vt:lpwstr>
  </property>
  <property fmtid="{D5CDD505-2E9C-101B-9397-08002B2CF9AE}" pid="4" name="LastSaved">
    <vt:filetime>2025-05-09T00:00:00Z</vt:filetime>
  </property>
  <property fmtid="{D5CDD505-2E9C-101B-9397-08002B2CF9AE}" pid="5" name="Producer">
    <vt:lpwstr>3-Heights(TM) PDF Security Shell 4.8.25.2 (http://www.pdf-tools.com)</vt:lpwstr>
  </property>
</Properties>
</file>