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63" r:id="rId1"/>
  </p:sldMasterIdLst>
  <p:sldIdLst>
    <p:sldId id="256" r:id="rId2"/>
    <p:sldId id="257" r:id="rId3"/>
    <p:sldId id="259" r:id="rId4"/>
    <p:sldId id="258" r:id="rId5"/>
    <p:sldId id="261" r:id="rId6"/>
    <p:sldId id="260" r:id="rId7"/>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3450A3-9538-47F4-8F47-05B3C1FECE97}" v="55" dt="2021-12-20T19:04:11.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f" userId="c8295d1b1f756766" providerId="LiveId" clId="{3C3450A3-9538-47F4-8F47-05B3C1FECE97}"/>
    <pc:docChg chg="undo custSel addSld delSld modSld">
      <pc:chgData name="sara f" userId="c8295d1b1f756766" providerId="LiveId" clId="{3C3450A3-9538-47F4-8F47-05B3C1FECE97}" dt="2021-12-20T19:07:59.306" v="477" actId="113"/>
      <pc:docMkLst>
        <pc:docMk/>
      </pc:docMkLst>
      <pc:sldChg chg="addSp delSp modSp mod">
        <pc:chgData name="sara f" userId="c8295d1b1f756766" providerId="LiveId" clId="{3C3450A3-9538-47F4-8F47-05B3C1FECE97}" dt="2021-12-20T19:01:23.422" v="383" actId="255"/>
        <pc:sldMkLst>
          <pc:docMk/>
          <pc:sldMk cId="3275551618" sldId="256"/>
        </pc:sldMkLst>
        <pc:spChg chg="mod">
          <ac:chgData name="sara f" userId="c8295d1b1f756766" providerId="LiveId" clId="{3C3450A3-9538-47F4-8F47-05B3C1FECE97}" dt="2021-12-20T16:47:34.341" v="188" actId="20577"/>
          <ac:spMkLst>
            <pc:docMk/>
            <pc:sldMk cId="3275551618" sldId="256"/>
            <ac:spMk id="2" creationId="{5A3CBE2C-B957-4705-85BA-7FFD49DEF813}"/>
          </ac:spMkLst>
        </pc:spChg>
        <pc:spChg chg="mod">
          <ac:chgData name="sara f" userId="c8295d1b1f756766" providerId="LiveId" clId="{3C3450A3-9538-47F4-8F47-05B3C1FECE97}" dt="2021-12-20T19:01:23.422" v="383" actId="255"/>
          <ac:spMkLst>
            <pc:docMk/>
            <pc:sldMk cId="3275551618" sldId="256"/>
            <ac:spMk id="3" creationId="{9A9F1446-9158-477D-8285-79E3AE6B686A}"/>
          </ac:spMkLst>
        </pc:spChg>
        <pc:spChg chg="del">
          <ac:chgData name="sara f" userId="c8295d1b1f756766" providerId="LiveId" clId="{3C3450A3-9538-47F4-8F47-05B3C1FECE97}" dt="2021-12-20T16:25:29.465" v="44" actId="26606"/>
          <ac:spMkLst>
            <pc:docMk/>
            <pc:sldMk cId="3275551618" sldId="256"/>
            <ac:spMk id="17" creationId="{58789E63-C78D-4210-8A38-DD6FB3B6BACD}"/>
          </ac:spMkLst>
        </pc:spChg>
        <pc:spChg chg="del">
          <ac:chgData name="sara f" userId="c8295d1b1f756766" providerId="LiveId" clId="{3C3450A3-9538-47F4-8F47-05B3C1FECE97}" dt="2021-12-20T16:25:29.465" v="44" actId="26606"/>
          <ac:spMkLst>
            <pc:docMk/>
            <pc:sldMk cId="3275551618" sldId="256"/>
            <ac:spMk id="19" creationId="{9DE10C47-AF4B-43D9-ACC0-A3FB23B1194C}"/>
          </ac:spMkLst>
        </pc:spChg>
        <pc:spChg chg="add del">
          <ac:chgData name="sara f" userId="c8295d1b1f756766" providerId="LiveId" clId="{3C3450A3-9538-47F4-8F47-05B3C1FECE97}" dt="2021-12-20T16:26:30.039" v="52" actId="26606"/>
          <ac:spMkLst>
            <pc:docMk/>
            <pc:sldMk cId="3275551618" sldId="256"/>
            <ac:spMk id="83" creationId="{11AC88F6-55CB-496B-8AD8-9ABD2E6E3BFA}"/>
          </ac:spMkLst>
        </pc:spChg>
        <pc:spChg chg="add del">
          <ac:chgData name="sara f" userId="c8295d1b1f756766" providerId="LiveId" clId="{3C3450A3-9538-47F4-8F47-05B3C1FECE97}" dt="2021-12-20T16:26:30.039" v="52" actId="26606"/>
          <ac:spMkLst>
            <pc:docMk/>
            <pc:sldMk cId="3275551618" sldId="256"/>
            <ac:spMk id="85" creationId="{F1FA5EE8-8FDF-4249-8FBE-5EE4A41B3168}"/>
          </ac:spMkLst>
        </pc:spChg>
        <pc:spChg chg="add del">
          <ac:chgData name="sara f" userId="c8295d1b1f756766" providerId="LiveId" clId="{3C3450A3-9538-47F4-8F47-05B3C1FECE97}" dt="2021-12-20T16:26:30.039" v="52" actId="26606"/>
          <ac:spMkLst>
            <pc:docMk/>
            <pc:sldMk cId="3275551618" sldId="256"/>
            <ac:spMk id="87" creationId="{969239DF-EAA4-47C3-B4E3-79C6BCB243F5}"/>
          </ac:spMkLst>
        </pc:spChg>
        <pc:spChg chg="add del">
          <ac:chgData name="sara f" userId="c8295d1b1f756766" providerId="LiveId" clId="{3C3450A3-9538-47F4-8F47-05B3C1FECE97}" dt="2021-12-20T16:27:24.856" v="67" actId="26606"/>
          <ac:spMkLst>
            <pc:docMk/>
            <pc:sldMk cId="3275551618" sldId="256"/>
            <ac:spMk id="151" creationId="{CFB03654-F8D1-4066-85B5-5BA57499B18A}"/>
          </ac:spMkLst>
        </pc:spChg>
        <pc:spChg chg="add del">
          <ac:chgData name="sara f" userId="c8295d1b1f756766" providerId="LiveId" clId="{3C3450A3-9538-47F4-8F47-05B3C1FECE97}" dt="2021-12-20T16:27:24.856" v="67" actId="26606"/>
          <ac:spMkLst>
            <pc:docMk/>
            <pc:sldMk cId="3275551618" sldId="256"/>
            <ac:spMk id="153" creationId="{EF061512-DEB6-4638-9292-91DD254630D0}"/>
          </ac:spMkLst>
        </pc:spChg>
        <pc:spChg chg="add del">
          <ac:chgData name="sara f" userId="c8295d1b1f756766" providerId="LiveId" clId="{3C3450A3-9538-47F4-8F47-05B3C1FECE97}" dt="2021-12-20T16:27:24.856" v="67" actId="26606"/>
          <ac:spMkLst>
            <pc:docMk/>
            <pc:sldMk cId="3275551618" sldId="256"/>
            <ac:spMk id="155" creationId="{7615BC76-014D-4BD0-A843-994E2D759826}"/>
          </ac:spMkLst>
        </pc:spChg>
        <pc:spChg chg="add">
          <ac:chgData name="sara f" userId="c8295d1b1f756766" providerId="LiveId" clId="{3C3450A3-9538-47F4-8F47-05B3C1FECE97}" dt="2021-12-20T16:27:24.856" v="67" actId="26606"/>
          <ac:spMkLst>
            <pc:docMk/>
            <pc:sldMk cId="3275551618" sldId="256"/>
            <ac:spMk id="307" creationId="{CFB03654-F8D1-4066-85B5-5BA57499B18A}"/>
          </ac:spMkLst>
        </pc:spChg>
        <pc:spChg chg="add">
          <ac:chgData name="sara f" userId="c8295d1b1f756766" providerId="LiveId" clId="{3C3450A3-9538-47F4-8F47-05B3C1FECE97}" dt="2021-12-20T16:27:24.856" v="67" actId="26606"/>
          <ac:spMkLst>
            <pc:docMk/>
            <pc:sldMk cId="3275551618" sldId="256"/>
            <ac:spMk id="309" creationId="{7615BC76-014D-4BD0-A843-994E2D759826}"/>
          </ac:spMkLst>
        </pc:spChg>
        <pc:spChg chg="add">
          <ac:chgData name="sara f" userId="c8295d1b1f756766" providerId="LiveId" clId="{3C3450A3-9538-47F4-8F47-05B3C1FECE97}" dt="2021-12-20T16:27:24.856" v="67" actId="26606"/>
          <ac:spMkLst>
            <pc:docMk/>
            <pc:sldMk cId="3275551618" sldId="256"/>
            <ac:spMk id="353" creationId="{B1A3BF1A-EF96-468A-B04F-AFDF6621DEFB}"/>
          </ac:spMkLst>
        </pc:spChg>
        <pc:grpChg chg="add del">
          <ac:chgData name="sara f" userId="c8295d1b1f756766" providerId="LiveId" clId="{3C3450A3-9538-47F4-8F47-05B3C1FECE97}" dt="2021-12-20T16:26:30.039" v="52" actId="26606"/>
          <ac:grpSpMkLst>
            <pc:docMk/>
            <pc:sldMk cId="3275551618" sldId="256"/>
            <ac:grpSpMk id="24" creationId="{71AFD227-869A-489C-A9B5-3F0498DF3C0C}"/>
          </ac:grpSpMkLst>
        </pc:grpChg>
        <pc:grpChg chg="add del">
          <ac:chgData name="sara f" userId="c8295d1b1f756766" providerId="LiveId" clId="{3C3450A3-9538-47F4-8F47-05B3C1FECE97}" dt="2021-12-20T16:27:24.856" v="67" actId="26606"/>
          <ac:grpSpMkLst>
            <pc:docMk/>
            <pc:sldMk cId="3275551618" sldId="256"/>
            <ac:grpSpMk id="92" creationId="{71AFD227-869A-489C-A9B5-3F0498DF3C0C}"/>
          </ac:grpSpMkLst>
        </pc:grpChg>
        <pc:grpChg chg="add del">
          <ac:chgData name="sara f" userId="c8295d1b1f756766" providerId="LiveId" clId="{3C3450A3-9538-47F4-8F47-05B3C1FECE97}" dt="2021-12-20T16:27:24.856" v="67" actId="26606"/>
          <ac:grpSpMkLst>
            <pc:docMk/>
            <pc:sldMk cId="3275551618" sldId="256"/>
            <ac:grpSpMk id="157" creationId="{86B666D3-7550-4348-AD73-27B831A5E488}"/>
          </ac:grpSpMkLst>
        </pc:grpChg>
        <pc:grpChg chg="add">
          <ac:chgData name="sara f" userId="c8295d1b1f756766" providerId="LiveId" clId="{3C3450A3-9538-47F4-8F47-05B3C1FECE97}" dt="2021-12-20T16:27:24.856" v="67" actId="26606"/>
          <ac:grpSpMkLst>
            <pc:docMk/>
            <pc:sldMk cId="3275551618" sldId="256"/>
            <ac:grpSpMk id="248" creationId="{71AFD227-869A-489C-A9B5-3F0498DF3C0C}"/>
          </ac:grpSpMkLst>
        </pc:grpChg>
        <pc:grpChg chg="add">
          <ac:chgData name="sara f" userId="c8295d1b1f756766" providerId="LiveId" clId="{3C3450A3-9538-47F4-8F47-05B3C1FECE97}" dt="2021-12-20T16:27:24.856" v="67" actId="26606"/>
          <ac:grpSpMkLst>
            <pc:docMk/>
            <pc:sldMk cId="3275551618" sldId="256"/>
            <ac:grpSpMk id="311" creationId="{39D2483B-7210-454A-B168-51DA3C1611E3}"/>
          </ac:grpSpMkLst>
        </pc:grpChg>
        <pc:grpChg chg="add">
          <ac:chgData name="sara f" userId="c8295d1b1f756766" providerId="LiveId" clId="{3C3450A3-9538-47F4-8F47-05B3C1FECE97}" dt="2021-12-20T16:27:24.856" v="67" actId="26606"/>
          <ac:grpSpMkLst>
            <pc:docMk/>
            <pc:sldMk cId="3275551618" sldId="256"/>
            <ac:grpSpMk id="355" creationId="{AC1582F5-FF93-46BF-A92F-D4490D6538CB}"/>
          </ac:grpSpMkLst>
        </pc:grpChg>
        <pc:picChg chg="add mod">
          <ac:chgData name="sara f" userId="c8295d1b1f756766" providerId="LiveId" clId="{3C3450A3-9538-47F4-8F47-05B3C1FECE97}" dt="2021-12-20T16:32:53.335" v="75" actId="14100"/>
          <ac:picMkLst>
            <pc:docMk/>
            <pc:sldMk cId="3275551618" sldId="256"/>
            <ac:picMk id="4" creationId="{D2BDB222-D1D2-43EF-9341-EB1E2856F640}"/>
          </ac:picMkLst>
        </pc:picChg>
        <pc:picChg chg="del mod ord">
          <ac:chgData name="sara f" userId="c8295d1b1f756766" providerId="LiveId" clId="{3C3450A3-9538-47F4-8F47-05B3C1FECE97}" dt="2021-12-20T16:28:57.288" v="70" actId="21"/>
          <ac:picMkLst>
            <pc:docMk/>
            <pc:sldMk cId="3275551618" sldId="256"/>
            <ac:picMk id="5" creationId="{12C60835-F95C-4EB4-99D4-2A60295F8E46}"/>
          </ac:picMkLst>
        </pc:picChg>
      </pc:sldChg>
      <pc:sldChg chg="addSp delSp modSp mod">
        <pc:chgData name="sara f" userId="c8295d1b1f756766" providerId="LiveId" clId="{3C3450A3-9538-47F4-8F47-05B3C1FECE97}" dt="2021-12-20T19:02:16.420" v="454" actId="20577"/>
        <pc:sldMkLst>
          <pc:docMk/>
          <pc:sldMk cId="609109059" sldId="257"/>
        </pc:sldMkLst>
        <pc:spChg chg="mod ord">
          <ac:chgData name="sara f" userId="c8295d1b1f756766" providerId="LiveId" clId="{3C3450A3-9538-47F4-8F47-05B3C1FECE97}" dt="2021-12-20T19:02:16.420" v="454" actId="20577"/>
          <ac:spMkLst>
            <pc:docMk/>
            <pc:sldMk cId="609109059" sldId="257"/>
            <ac:spMk id="2" creationId="{7C862B86-844E-4247-BE88-28B86B88C7B1}"/>
          </ac:spMkLst>
        </pc:spChg>
        <pc:spChg chg="add del">
          <ac:chgData name="sara f" userId="c8295d1b1f756766" providerId="LiveId" clId="{3C3450A3-9538-47F4-8F47-05B3C1FECE97}" dt="2021-12-20T16:36:28.096" v="92" actId="26606"/>
          <ac:spMkLst>
            <pc:docMk/>
            <pc:sldMk cId="609109059" sldId="257"/>
            <ac:spMk id="207" creationId="{D6F5F07B-A917-442C-82D5-5719737E9E68}"/>
          </ac:spMkLst>
        </pc:spChg>
        <pc:spChg chg="add del">
          <ac:chgData name="sara f" userId="c8295d1b1f756766" providerId="LiveId" clId="{3C3450A3-9538-47F4-8F47-05B3C1FECE97}" dt="2021-12-20T16:36:28.096" v="92" actId="26606"/>
          <ac:spMkLst>
            <pc:docMk/>
            <pc:sldMk cId="609109059" sldId="257"/>
            <ac:spMk id="209" creationId="{B7E0C296-2B1B-4589-84EA-239D878496D5}"/>
          </ac:spMkLst>
        </pc:spChg>
        <pc:spChg chg="add del">
          <ac:chgData name="sara f" userId="c8295d1b1f756766" providerId="LiveId" clId="{3C3450A3-9538-47F4-8F47-05B3C1FECE97}" dt="2021-12-20T17:53:16.953" v="211" actId="26606"/>
          <ac:spMkLst>
            <pc:docMk/>
            <pc:sldMk cId="609109059" sldId="257"/>
            <ac:spMk id="264" creationId="{8B7AD46D-E72A-4FA9-A503-9BBF703CB872}"/>
          </ac:spMkLst>
        </pc:spChg>
        <pc:spChg chg="add del">
          <ac:chgData name="sara f" userId="c8295d1b1f756766" providerId="LiveId" clId="{3C3450A3-9538-47F4-8F47-05B3C1FECE97}" dt="2021-12-20T17:53:16.953" v="211" actId="26606"/>
          <ac:spMkLst>
            <pc:docMk/>
            <pc:sldMk cId="609109059" sldId="257"/>
            <ac:spMk id="266" creationId="{2813BDD8-88F1-463B-A75F-D1EC1E35EC30}"/>
          </ac:spMkLst>
        </pc:spChg>
        <pc:spChg chg="add del">
          <ac:chgData name="sara f" userId="c8295d1b1f756766" providerId="LiveId" clId="{3C3450A3-9538-47F4-8F47-05B3C1FECE97}" dt="2021-12-20T16:36:19.548" v="88" actId="26606"/>
          <ac:spMkLst>
            <pc:docMk/>
            <pc:sldMk cId="609109059" sldId="257"/>
            <ac:spMk id="355" creationId="{D6F5F07B-A917-442C-82D5-5719737E9E68}"/>
          </ac:spMkLst>
        </pc:spChg>
        <pc:spChg chg="add del">
          <ac:chgData name="sara f" userId="c8295d1b1f756766" providerId="LiveId" clId="{3C3450A3-9538-47F4-8F47-05B3C1FECE97}" dt="2021-12-20T16:36:19.548" v="88" actId="26606"/>
          <ac:spMkLst>
            <pc:docMk/>
            <pc:sldMk cId="609109059" sldId="257"/>
            <ac:spMk id="357" creationId="{646C6347-670A-4289-8E1E-A6D48C2F2C00}"/>
          </ac:spMkLst>
        </pc:spChg>
        <pc:spChg chg="add del">
          <ac:chgData name="sara f" userId="c8295d1b1f756766" providerId="LiveId" clId="{3C3450A3-9538-47F4-8F47-05B3C1FECE97}" dt="2021-12-20T16:36:19.548" v="88" actId="26606"/>
          <ac:spMkLst>
            <pc:docMk/>
            <pc:sldMk cId="609109059" sldId="257"/>
            <ac:spMk id="359" creationId="{3F2F58E7-0371-4C0C-912C-50BA51484389}"/>
          </ac:spMkLst>
        </pc:spChg>
        <pc:spChg chg="add del">
          <ac:chgData name="sara f" userId="c8295d1b1f756766" providerId="LiveId" clId="{3C3450A3-9538-47F4-8F47-05B3C1FECE97}" dt="2021-12-20T16:36:19.548" v="88" actId="26606"/>
          <ac:spMkLst>
            <pc:docMk/>
            <pc:sldMk cId="609109059" sldId="257"/>
            <ac:spMk id="361" creationId="{22D05290-3AB2-400B-B0D6-813D45F9FF31}"/>
          </ac:spMkLst>
        </pc:spChg>
        <pc:spChg chg="add del">
          <ac:chgData name="sara f" userId="c8295d1b1f756766" providerId="LiveId" clId="{3C3450A3-9538-47F4-8F47-05B3C1FECE97}" dt="2021-12-20T17:53:16.953" v="211" actId="26606"/>
          <ac:spMkLst>
            <pc:docMk/>
            <pc:sldMk cId="609109059" sldId="257"/>
            <ac:spMk id="444" creationId="{D5A33662-C2EA-4FEB-B1D3-625DFCFE21C7}"/>
          </ac:spMkLst>
        </pc:spChg>
        <pc:spChg chg="add del">
          <ac:chgData name="sara f" userId="c8295d1b1f756766" providerId="LiveId" clId="{3C3450A3-9538-47F4-8F47-05B3C1FECE97}" dt="2021-12-20T16:36:28.020" v="91" actId="26606"/>
          <ac:spMkLst>
            <pc:docMk/>
            <pc:sldMk cId="609109059" sldId="257"/>
            <ac:spMk id="512" creationId="{D6F5F07B-A917-442C-82D5-5719737E9E68}"/>
          </ac:spMkLst>
        </pc:spChg>
        <pc:spChg chg="add del">
          <ac:chgData name="sara f" userId="c8295d1b1f756766" providerId="LiveId" clId="{3C3450A3-9538-47F4-8F47-05B3C1FECE97}" dt="2021-12-20T16:36:28.020" v="91" actId="26606"/>
          <ac:spMkLst>
            <pc:docMk/>
            <pc:sldMk cId="609109059" sldId="257"/>
            <ac:spMk id="513" creationId="{B7E0C296-2B1B-4589-84EA-239D878496D5}"/>
          </ac:spMkLst>
        </pc:spChg>
        <pc:spChg chg="add del">
          <ac:chgData name="sara f" userId="c8295d1b1f756766" providerId="LiveId" clId="{3C3450A3-9538-47F4-8F47-05B3C1FECE97}" dt="2021-12-20T17:53:17.234" v="212" actId="26606"/>
          <ac:spMkLst>
            <pc:docMk/>
            <pc:sldMk cId="609109059" sldId="257"/>
            <ac:spMk id="595" creationId="{D6F5F07B-A917-442C-82D5-5719737E9E68}"/>
          </ac:spMkLst>
        </pc:spChg>
        <pc:spChg chg="add del">
          <ac:chgData name="sara f" userId="c8295d1b1f756766" providerId="LiveId" clId="{3C3450A3-9538-47F4-8F47-05B3C1FECE97}" dt="2021-12-20T17:53:17.234" v="212" actId="26606"/>
          <ac:spMkLst>
            <pc:docMk/>
            <pc:sldMk cId="609109059" sldId="257"/>
            <ac:spMk id="596" creationId="{C6C3E48C-655A-4982-8E73-7FB0D9E650FE}"/>
          </ac:spMkLst>
        </pc:spChg>
        <pc:spChg chg="del">
          <ac:chgData name="sara f" userId="c8295d1b1f756766" providerId="LiveId" clId="{3C3450A3-9538-47F4-8F47-05B3C1FECE97}" dt="2021-12-20T16:34:48.122" v="76" actId="26606"/>
          <ac:spMkLst>
            <pc:docMk/>
            <pc:sldMk cId="609109059" sldId="257"/>
            <ac:spMk id="655" creationId="{F616A82B-4290-46E7-BF7E-9119EFAF9B7F}"/>
          </ac:spMkLst>
        </pc:spChg>
        <pc:spChg chg="add">
          <ac:chgData name="sara f" userId="c8295d1b1f756766" providerId="LiveId" clId="{3C3450A3-9538-47F4-8F47-05B3C1FECE97}" dt="2021-12-20T17:53:17.234" v="212" actId="26606"/>
          <ac:spMkLst>
            <pc:docMk/>
            <pc:sldMk cId="609109059" sldId="257"/>
            <ac:spMk id="726" creationId="{8EF88DD2-0525-45BD-8FFA-E602F3E001D5}"/>
          </ac:spMkLst>
        </pc:spChg>
        <pc:spChg chg="add">
          <ac:chgData name="sara f" userId="c8295d1b1f756766" providerId="LiveId" clId="{3C3450A3-9538-47F4-8F47-05B3C1FECE97}" dt="2021-12-20T17:53:17.234" v="212" actId="26606"/>
          <ac:spMkLst>
            <pc:docMk/>
            <pc:sldMk cId="609109059" sldId="257"/>
            <ac:spMk id="727" creationId="{3DA7F81C-A421-4901-947E-FE6003F6D5AF}"/>
          </ac:spMkLst>
        </pc:spChg>
        <pc:grpChg chg="add del">
          <ac:chgData name="sara f" userId="c8295d1b1f756766" providerId="LiveId" clId="{3C3450A3-9538-47F4-8F47-05B3C1FECE97}" dt="2021-12-20T17:53:16.953" v="211" actId="26606"/>
          <ac:grpSpMkLst>
            <pc:docMk/>
            <pc:sldMk cId="609109059" sldId="257"/>
            <ac:grpSpMk id="146" creationId="{71AFD227-869A-489C-A9B5-3F0498DF3C0C}"/>
          </ac:grpSpMkLst>
        </pc:grpChg>
        <pc:grpChg chg="add del">
          <ac:chgData name="sara f" userId="c8295d1b1f756766" providerId="LiveId" clId="{3C3450A3-9538-47F4-8F47-05B3C1FECE97}" dt="2021-12-20T16:36:28.096" v="92" actId="26606"/>
          <ac:grpSpMkLst>
            <pc:docMk/>
            <pc:sldMk cId="609109059" sldId="257"/>
            <ac:grpSpMk id="148" creationId="{71AFD227-869A-489C-A9B5-3F0498DF3C0C}"/>
          </ac:grpSpMkLst>
        </pc:grpChg>
        <pc:grpChg chg="add del">
          <ac:chgData name="sara f" userId="c8295d1b1f756766" providerId="LiveId" clId="{3C3450A3-9538-47F4-8F47-05B3C1FECE97}" dt="2021-12-20T17:53:16.953" v="211" actId="26606"/>
          <ac:grpSpMkLst>
            <pc:docMk/>
            <pc:sldMk cId="609109059" sldId="257"/>
            <ac:grpSpMk id="205" creationId="{A1B0DAD3-DAD3-4D41-8EF0-B03422E473FE}"/>
          </ac:grpSpMkLst>
        </pc:grpChg>
        <pc:grpChg chg="add del">
          <ac:chgData name="sara f" userId="c8295d1b1f756766" providerId="LiveId" clId="{3C3450A3-9538-47F4-8F47-05B3C1FECE97}" dt="2021-12-20T16:36:28.096" v="92" actId="26606"/>
          <ac:grpSpMkLst>
            <pc:docMk/>
            <pc:sldMk cId="609109059" sldId="257"/>
            <ac:grpSpMk id="211" creationId="{3CDD339A-0D5C-435F-B70C-6498DB974BEE}"/>
          </ac:grpSpMkLst>
        </pc:grpChg>
        <pc:grpChg chg="add del">
          <ac:chgData name="sara f" userId="c8295d1b1f756766" providerId="LiveId" clId="{3C3450A3-9538-47F4-8F47-05B3C1FECE97}" dt="2021-12-20T17:53:16.953" v="211" actId="26606"/>
          <ac:grpSpMkLst>
            <pc:docMk/>
            <pc:sldMk cId="609109059" sldId="257"/>
            <ac:grpSpMk id="268" creationId="{D3CE3ADF-CE7B-4DF8-AEB2-64CB8F6329D8}"/>
          </ac:grpSpMkLst>
        </pc:grpChg>
        <pc:grpChg chg="add del">
          <ac:chgData name="sara f" userId="c8295d1b1f756766" providerId="LiveId" clId="{3C3450A3-9538-47F4-8F47-05B3C1FECE97}" dt="2021-12-20T16:36:19.548" v="88" actId="26606"/>
          <ac:grpSpMkLst>
            <pc:docMk/>
            <pc:sldMk cId="609109059" sldId="257"/>
            <ac:grpSpMk id="296" creationId="{71AFD227-869A-489C-A9B5-3F0498DF3C0C}"/>
          </ac:grpSpMkLst>
        </pc:grpChg>
        <pc:grpChg chg="add del">
          <ac:chgData name="sara f" userId="c8295d1b1f756766" providerId="LiveId" clId="{3C3450A3-9538-47F4-8F47-05B3C1FECE97}" dt="2021-12-20T16:36:19.548" v="88" actId="26606"/>
          <ac:grpSpMkLst>
            <pc:docMk/>
            <pc:sldMk cId="609109059" sldId="257"/>
            <ac:grpSpMk id="363" creationId="{81DD21A3-89E3-40A2-9D07-145989447952}"/>
          </ac:grpSpMkLst>
        </pc:grpChg>
        <pc:grpChg chg="add del">
          <ac:chgData name="sara f" userId="c8295d1b1f756766" providerId="LiveId" clId="{3C3450A3-9538-47F4-8F47-05B3C1FECE97}" dt="2021-12-20T17:53:16.953" v="211" actId="26606"/>
          <ac:grpSpMkLst>
            <pc:docMk/>
            <pc:sldMk cId="609109059" sldId="257"/>
            <ac:grpSpMk id="385" creationId="{84C90B19-086C-49B0-9CE7-EEF7B17A1763}"/>
          </ac:grpSpMkLst>
        </pc:grpChg>
        <pc:grpChg chg="add del">
          <ac:chgData name="sara f" userId="c8295d1b1f756766" providerId="LiveId" clId="{3C3450A3-9538-47F4-8F47-05B3C1FECE97}" dt="2021-12-20T16:36:28.020" v="91" actId="26606"/>
          <ac:grpSpMkLst>
            <pc:docMk/>
            <pc:sldMk cId="609109059" sldId="257"/>
            <ac:grpSpMk id="454" creationId="{71AFD227-869A-489C-A9B5-3F0498DF3C0C}"/>
          </ac:grpSpMkLst>
        </pc:grpChg>
        <pc:grpChg chg="add del">
          <ac:chgData name="sara f" userId="c8295d1b1f756766" providerId="LiveId" clId="{3C3450A3-9538-47F4-8F47-05B3C1FECE97}" dt="2021-12-20T16:36:28.020" v="91" actId="26606"/>
          <ac:grpSpMkLst>
            <pc:docMk/>
            <pc:sldMk cId="609109059" sldId="257"/>
            <ac:grpSpMk id="514" creationId="{3CDD339A-0D5C-435F-B70C-6498DB974BEE}"/>
          </ac:grpSpMkLst>
        </pc:grpChg>
        <pc:grpChg chg="add del">
          <ac:chgData name="sara f" userId="c8295d1b1f756766" providerId="LiveId" clId="{3C3450A3-9538-47F4-8F47-05B3C1FECE97}" dt="2021-12-20T17:53:17.234" v="212" actId="26606"/>
          <ac:grpSpMkLst>
            <pc:docMk/>
            <pc:sldMk cId="609109059" sldId="257"/>
            <ac:grpSpMk id="594" creationId="{71AFD227-869A-489C-A9B5-3F0498DF3C0C}"/>
          </ac:grpSpMkLst>
        </pc:grpChg>
        <pc:grpChg chg="del">
          <ac:chgData name="sara f" userId="c8295d1b1f756766" providerId="LiveId" clId="{3C3450A3-9538-47F4-8F47-05B3C1FECE97}" dt="2021-12-20T16:34:48.122" v="76" actId="26606"/>
          <ac:grpSpMkLst>
            <pc:docMk/>
            <pc:sldMk cId="609109059" sldId="257"/>
            <ac:grpSpMk id="597" creationId="{71AFD227-869A-489C-A9B5-3F0498DF3C0C}"/>
          </ac:grpSpMkLst>
        </pc:grpChg>
        <pc:grpChg chg="add">
          <ac:chgData name="sara f" userId="c8295d1b1f756766" providerId="LiveId" clId="{3C3450A3-9538-47F4-8F47-05B3C1FECE97}" dt="2021-12-20T17:53:17.234" v="212" actId="26606"/>
          <ac:grpSpMkLst>
            <pc:docMk/>
            <pc:sldMk cId="609109059" sldId="257"/>
            <ac:grpSpMk id="609" creationId="{71AFD227-869A-489C-A9B5-3F0498DF3C0C}"/>
          </ac:grpSpMkLst>
        </pc:grpChg>
        <pc:grpChg chg="add">
          <ac:chgData name="sara f" userId="c8295d1b1f756766" providerId="LiveId" clId="{3C3450A3-9538-47F4-8F47-05B3C1FECE97}" dt="2021-12-20T17:53:17.234" v="212" actId="26606"/>
          <ac:grpSpMkLst>
            <pc:docMk/>
            <pc:sldMk cId="609109059" sldId="257"/>
            <ac:grpSpMk id="668" creationId="{A1B0DAD3-DAD3-4D41-8EF0-B03422E473FE}"/>
          </ac:grpSpMkLst>
        </pc:grpChg>
        <pc:grpChg chg="add">
          <ac:chgData name="sara f" userId="c8295d1b1f756766" providerId="LiveId" clId="{3C3450A3-9538-47F4-8F47-05B3C1FECE97}" dt="2021-12-20T17:53:17.234" v="212" actId="26606"/>
          <ac:grpSpMkLst>
            <pc:docMk/>
            <pc:sldMk cId="609109059" sldId="257"/>
            <ac:grpSpMk id="728" creationId="{48C13245-814C-4683-8CDF-1B390D8E8F9E}"/>
          </ac:grpSpMkLst>
        </pc:grpChg>
        <pc:picChg chg="del mod">
          <ac:chgData name="sara f" userId="c8295d1b1f756766" providerId="LiveId" clId="{3C3450A3-9538-47F4-8F47-05B3C1FECE97}" dt="2021-12-20T16:40:01.506" v="110" actId="21"/>
          <ac:picMkLst>
            <pc:docMk/>
            <pc:sldMk cId="609109059" sldId="257"/>
            <ac:picMk id="5" creationId="{5A7B0A85-9059-4904-8AC6-88DB92FF5F3F}"/>
          </ac:picMkLst>
        </pc:picChg>
      </pc:sldChg>
      <pc:sldChg chg="addSp delSp modSp mod">
        <pc:chgData name="sara f" userId="c8295d1b1f756766" providerId="LiveId" clId="{3C3450A3-9538-47F4-8F47-05B3C1FECE97}" dt="2021-12-20T19:04:56.190" v="476" actId="1076"/>
        <pc:sldMkLst>
          <pc:docMk/>
          <pc:sldMk cId="4148772741" sldId="258"/>
        </pc:sldMkLst>
        <pc:spChg chg="add mod">
          <ac:chgData name="sara f" userId="c8295d1b1f756766" providerId="LiveId" clId="{3C3450A3-9538-47F4-8F47-05B3C1FECE97}" dt="2021-12-20T19:04:56.190" v="476" actId="1076"/>
          <ac:spMkLst>
            <pc:docMk/>
            <pc:sldMk cId="4148772741" sldId="258"/>
            <ac:spMk id="2" creationId="{F54CB501-4C47-48CE-8621-D816007AA42F}"/>
          </ac:spMkLst>
        </pc:spChg>
        <pc:spChg chg="mod">
          <ac:chgData name="sara f" userId="c8295d1b1f756766" providerId="LiveId" clId="{3C3450A3-9538-47F4-8F47-05B3C1FECE97}" dt="2021-12-20T19:03:08.361" v="461" actId="27636"/>
          <ac:spMkLst>
            <pc:docMk/>
            <pc:sldMk cId="4148772741" sldId="258"/>
            <ac:spMk id="3" creationId="{6E4F2DEF-EF9E-4C3A-BC6E-23099D3E6E61}"/>
          </ac:spMkLst>
        </pc:spChg>
        <pc:spChg chg="add del mod">
          <ac:chgData name="sara f" userId="c8295d1b1f756766" providerId="LiveId" clId="{3C3450A3-9538-47F4-8F47-05B3C1FECE97}" dt="2021-12-20T18:42:03.601" v="245"/>
          <ac:spMkLst>
            <pc:docMk/>
            <pc:sldMk cId="4148772741" sldId="258"/>
            <ac:spMk id="6" creationId="{54D992E6-FC82-45A5-BDBA-CB343C5F5291}"/>
          </ac:spMkLst>
        </pc:spChg>
        <pc:spChg chg="add mod">
          <ac:chgData name="sara f" userId="c8295d1b1f756766" providerId="LiveId" clId="{3C3450A3-9538-47F4-8F47-05B3C1FECE97}" dt="2021-12-20T18:46:15.219" v="275" actId="207"/>
          <ac:spMkLst>
            <pc:docMk/>
            <pc:sldMk cId="4148772741" sldId="258"/>
            <ac:spMk id="7" creationId="{A9CD99EA-8384-4759-AA18-5DC37EA8680F}"/>
          </ac:spMkLst>
        </pc:spChg>
        <pc:picChg chg="add mod">
          <ac:chgData name="sara f" userId="c8295d1b1f756766" providerId="LiveId" clId="{3C3450A3-9538-47F4-8F47-05B3C1FECE97}" dt="2021-12-20T18:45:36.828" v="271" actId="1076"/>
          <ac:picMkLst>
            <pc:docMk/>
            <pc:sldMk cId="4148772741" sldId="258"/>
            <ac:picMk id="4" creationId="{78E17C54-3188-468D-A0D5-FB5C167E20E4}"/>
          </ac:picMkLst>
        </pc:picChg>
        <pc:picChg chg="del">
          <ac:chgData name="sara f" userId="c8295d1b1f756766" providerId="LiveId" clId="{3C3450A3-9538-47F4-8F47-05B3C1FECE97}" dt="2021-12-20T18:03:40.253" v="222" actId="21"/>
          <ac:picMkLst>
            <pc:docMk/>
            <pc:sldMk cId="4148772741" sldId="258"/>
            <ac:picMk id="5" creationId="{AFA208CB-A62F-48B4-B2C1-4681B693E065}"/>
          </ac:picMkLst>
        </pc:picChg>
      </pc:sldChg>
      <pc:sldChg chg="addSp delSp modSp mod">
        <pc:chgData name="sara f" userId="c8295d1b1f756766" providerId="LiveId" clId="{3C3450A3-9538-47F4-8F47-05B3C1FECE97}" dt="2021-12-20T19:02:48.642" v="458" actId="255"/>
        <pc:sldMkLst>
          <pc:docMk/>
          <pc:sldMk cId="3360603868" sldId="259"/>
        </pc:sldMkLst>
        <pc:spChg chg="mod ord">
          <ac:chgData name="sara f" userId="c8295d1b1f756766" providerId="LiveId" clId="{3C3450A3-9538-47F4-8F47-05B3C1FECE97}" dt="2021-12-20T19:02:48.642" v="458" actId="255"/>
          <ac:spMkLst>
            <pc:docMk/>
            <pc:sldMk cId="3360603868" sldId="259"/>
            <ac:spMk id="3" creationId="{F0DFFB65-3686-4B07-885B-8603083F8193}"/>
          </ac:spMkLst>
        </pc:spChg>
        <pc:spChg chg="add">
          <ac:chgData name="sara f" userId="c8295d1b1f756766" providerId="LiveId" clId="{3C3450A3-9538-47F4-8F47-05B3C1FECE97}" dt="2021-12-20T17:52:03.947" v="202" actId="26606"/>
          <ac:spMkLst>
            <pc:docMk/>
            <pc:sldMk cId="3360603868" sldId="259"/>
            <ac:spMk id="159" creationId="{72CD369A-5284-45B1-B107-702483A8BD98}"/>
          </ac:spMkLst>
        </pc:spChg>
        <pc:spChg chg="add del">
          <ac:chgData name="sara f" userId="c8295d1b1f756766" providerId="LiveId" clId="{3C3450A3-9538-47F4-8F47-05B3C1FECE97}" dt="2021-12-20T17:52:03.947" v="202" actId="26606"/>
          <ac:spMkLst>
            <pc:docMk/>
            <pc:sldMk cId="3360603868" sldId="259"/>
            <ac:spMk id="175" creationId="{CFB03654-F8D1-4066-85B5-5BA57499B18A}"/>
          </ac:spMkLst>
        </pc:spChg>
        <pc:spChg chg="add del">
          <ac:chgData name="sara f" userId="c8295d1b1f756766" providerId="LiveId" clId="{3C3450A3-9538-47F4-8F47-05B3C1FECE97}" dt="2021-12-20T17:52:03.947" v="202" actId="26606"/>
          <ac:spMkLst>
            <pc:docMk/>
            <pc:sldMk cId="3360603868" sldId="259"/>
            <ac:spMk id="177" creationId="{1FA57181-5942-42F6-9AF3-B3673C79D5FF}"/>
          </ac:spMkLst>
        </pc:spChg>
        <pc:spChg chg="add del">
          <ac:chgData name="sara f" userId="c8295d1b1f756766" providerId="LiveId" clId="{3C3450A3-9538-47F4-8F47-05B3C1FECE97}" dt="2021-12-20T17:52:03.947" v="202" actId="26606"/>
          <ac:spMkLst>
            <pc:docMk/>
            <pc:sldMk cId="3360603868" sldId="259"/>
            <ac:spMk id="179" creationId="{BBE1D84C-3FAB-4357-B2B3-ACAD87A1AAFD}"/>
          </ac:spMkLst>
        </pc:spChg>
        <pc:spChg chg="del">
          <ac:chgData name="sara f" userId="c8295d1b1f756766" providerId="LiveId" clId="{3C3450A3-9538-47F4-8F47-05B3C1FECE97}" dt="2021-12-20T17:50:13.588" v="193" actId="26606"/>
          <ac:spMkLst>
            <pc:docMk/>
            <pc:sldMk cId="3360603868" sldId="259"/>
            <ac:spMk id="266" creationId="{CFB03654-F8D1-4066-85B5-5BA57499B18A}"/>
          </ac:spMkLst>
        </pc:spChg>
        <pc:spChg chg="del">
          <ac:chgData name="sara f" userId="c8295d1b1f756766" providerId="LiveId" clId="{3C3450A3-9538-47F4-8F47-05B3C1FECE97}" dt="2021-12-20T17:50:13.588" v="193" actId="26606"/>
          <ac:spMkLst>
            <pc:docMk/>
            <pc:sldMk cId="3360603868" sldId="259"/>
            <ac:spMk id="267" creationId="{1FA57181-5942-42F6-9AF3-B3673C79D5FF}"/>
          </ac:spMkLst>
        </pc:spChg>
        <pc:spChg chg="del">
          <ac:chgData name="sara f" userId="c8295d1b1f756766" providerId="LiveId" clId="{3C3450A3-9538-47F4-8F47-05B3C1FECE97}" dt="2021-12-20T17:50:13.588" v="193" actId="26606"/>
          <ac:spMkLst>
            <pc:docMk/>
            <pc:sldMk cId="3360603868" sldId="259"/>
            <ac:spMk id="268" creationId="{BBE1D84C-3FAB-4357-B2B3-ACAD87A1AAFD}"/>
          </ac:spMkLst>
        </pc:spChg>
        <pc:spChg chg="add del">
          <ac:chgData name="sara f" userId="c8295d1b1f756766" providerId="LiveId" clId="{3C3450A3-9538-47F4-8F47-05B3C1FECE97}" dt="2021-12-20T17:51:46.240" v="199" actId="26606"/>
          <ac:spMkLst>
            <pc:docMk/>
            <pc:sldMk cId="3360603868" sldId="259"/>
            <ac:spMk id="334" creationId="{CFB03654-F8D1-4066-85B5-5BA57499B18A}"/>
          </ac:spMkLst>
        </pc:spChg>
        <pc:spChg chg="add del">
          <ac:chgData name="sara f" userId="c8295d1b1f756766" providerId="LiveId" clId="{3C3450A3-9538-47F4-8F47-05B3C1FECE97}" dt="2021-12-20T17:51:46.240" v="199" actId="26606"/>
          <ac:spMkLst>
            <pc:docMk/>
            <pc:sldMk cId="3360603868" sldId="259"/>
            <ac:spMk id="336" creationId="{EF061512-DEB6-4638-9292-91DD254630D0}"/>
          </ac:spMkLst>
        </pc:spChg>
        <pc:spChg chg="add del">
          <ac:chgData name="sara f" userId="c8295d1b1f756766" providerId="LiveId" clId="{3C3450A3-9538-47F4-8F47-05B3C1FECE97}" dt="2021-12-20T17:51:46.240" v="199" actId="26606"/>
          <ac:spMkLst>
            <pc:docMk/>
            <pc:sldMk cId="3360603868" sldId="259"/>
            <ac:spMk id="338" creationId="{7615BC76-014D-4BD0-A843-994E2D759826}"/>
          </ac:spMkLst>
        </pc:spChg>
        <pc:grpChg chg="add">
          <ac:chgData name="sara f" userId="c8295d1b1f756766" providerId="LiveId" clId="{3C3450A3-9538-47F4-8F47-05B3C1FECE97}" dt="2021-12-20T17:52:03.947" v="202" actId="26606"/>
          <ac:grpSpMkLst>
            <pc:docMk/>
            <pc:sldMk cId="3360603868" sldId="259"/>
            <ac:grpSpMk id="161" creationId="{BC3EC256-5633-414E-89A7-4DF178057ED4}"/>
          </ac:grpSpMkLst>
        </pc:grpChg>
        <pc:grpChg chg="add del">
          <ac:chgData name="sara f" userId="c8295d1b1f756766" providerId="LiveId" clId="{3C3450A3-9538-47F4-8F47-05B3C1FECE97}" dt="2021-12-20T17:52:03.947" v="202" actId="26606"/>
          <ac:grpSpMkLst>
            <pc:docMk/>
            <pc:sldMk cId="3360603868" sldId="259"/>
            <ac:grpSpMk id="181" creationId="{0BDE46BD-EDB4-46C0-B2BD-68548D9CA2F5}"/>
          </ac:grpSpMkLst>
        </pc:grpChg>
        <pc:grpChg chg="del">
          <ac:chgData name="sara f" userId="c8295d1b1f756766" providerId="LiveId" clId="{3C3450A3-9538-47F4-8F47-05B3C1FECE97}" dt="2021-12-20T17:50:13.588" v="193" actId="26606"/>
          <ac:grpSpMkLst>
            <pc:docMk/>
            <pc:sldMk cId="3360603868" sldId="259"/>
            <ac:grpSpMk id="269" creationId="{0BDE46BD-EDB4-46C0-B2BD-68548D9CA2F5}"/>
          </ac:grpSpMkLst>
        </pc:grpChg>
        <pc:grpChg chg="add del">
          <ac:chgData name="sara f" userId="c8295d1b1f756766" providerId="LiveId" clId="{3C3450A3-9538-47F4-8F47-05B3C1FECE97}" dt="2021-12-20T17:51:46.240" v="199" actId="26606"/>
          <ac:grpSpMkLst>
            <pc:docMk/>
            <pc:sldMk cId="3360603868" sldId="259"/>
            <ac:grpSpMk id="340" creationId="{86B666D3-7550-4348-AD73-27B831A5E488}"/>
          </ac:grpSpMkLst>
        </pc:grpChg>
        <pc:picChg chg="mod ord">
          <ac:chgData name="sara f" userId="c8295d1b1f756766" providerId="LiveId" clId="{3C3450A3-9538-47F4-8F47-05B3C1FECE97}" dt="2021-12-20T17:57:05.286" v="221" actId="14100"/>
          <ac:picMkLst>
            <pc:docMk/>
            <pc:sldMk cId="3360603868" sldId="259"/>
            <ac:picMk id="6" creationId="{480E7B78-E38B-41EB-B1F8-EE6EC586EE4E}"/>
          </ac:picMkLst>
        </pc:picChg>
      </pc:sldChg>
      <pc:sldChg chg="modSp mod">
        <pc:chgData name="sara f" userId="c8295d1b1f756766" providerId="LiveId" clId="{3C3450A3-9538-47F4-8F47-05B3C1FECE97}" dt="2021-12-20T19:07:59.306" v="477" actId="113"/>
        <pc:sldMkLst>
          <pc:docMk/>
          <pc:sldMk cId="3675755193" sldId="260"/>
        </pc:sldMkLst>
        <pc:spChg chg="mod">
          <ac:chgData name="sara f" userId="c8295d1b1f756766" providerId="LiveId" clId="{3C3450A3-9538-47F4-8F47-05B3C1FECE97}" dt="2021-12-20T19:07:59.306" v="477" actId="113"/>
          <ac:spMkLst>
            <pc:docMk/>
            <pc:sldMk cId="3675755193" sldId="260"/>
            <ac:spMk id="3" creationId="{217A97EF-2CD4-4499-B5A8-600D4D4F746E}"/>
          </ac:spMkLst>
        </pc:spChg>
      </pc:sldChg>
      <pc:sldChg chg="new del">
        <pc:chgData name="sara f" userId="c8295d1b1f756766" providerId="LiveId" clId="{3C3450A3-9538-47F4-8F47-05B3C1FECE97}" dt="2021-12-20T17:52:38.774" v="208" actId="2696"/>
        <pc:sldMkLst>
          <pc:docMk/>
          <pc:sldMk cId="297267874" sldId="261"/>
        </pc:sldMkLst>
      </pc:sldChg>
      <pc:sldChg chg="addSp delSp modSp new mod setBg">
        <pc:chgData name="sara f" userId="c8295d1b1f756766" providerId="LiveId" clId="{3C3450A3-9538-47F4-8F47-05B3C1FECE97}" dt="2021-12-20T18:52:05.506" v="371" actId="2711"/>
        <pc:sldMkLst>
          <pc:docMk/>
          <pc:sldMk cId="3882899944" sldId="261"/>
        </pc:sldMkLst>
        <pc:spChg chg="mod">
          <ac:chgData name="sara f" userId="c8295d1b1f756766" providerId="LiveId" clId="{3C3450A3-9538-47F4-8F47-05B3C1FECE97}" dt="2021-12-20T18:49:02.176" v="313" actId="26606"/>
          <ac:spMkLst>
            <pc:docMk/>
            <pc:sldMk cId="3882899944" sldId="261"/>
            <ac:spMk id="2" creationId="{426AB163-08EE-4295-84A7-37E0ADD9E222}"/>
          </ac:spMkLst>
        </pc:spChg>
        <pc:spChg chg="mod">
          <ac:chgData name="sara f" userId="c8295d1b1f756766" providerId="LiveId" clId="{3C3450A3-9538-47F4-8F47-05B3C1FECE97}" dt="2021-12-20T18:52:05.506" v="371" actId="2711"/>
          <ac:spMkLst>
            <pc:docMk/>
            <pc:sldMk cId="3882899944" sldId="261"/>
            <ac:spMk id="3" creationId="{CBD4725E-2925-40B1-B0FC-79BB87ED26DF}"/>
          </ac:spMkLst>
        </pc:spChg>
        <pc:spChg chg="add">
          <ac:chgData name="sara f" userId="c8295d1b1f756766" providerId="LiveId" clId="{3C3450A3-9538-47F4-8F47-05B3C1FECE97}" dt="2021-12-20T18:49:02.176" v="313" actId="26606"/>
          <ac:spMkLst>
            <pc:docMk/>
            <pc:sldMk cId="3882899944" sldId="261"/>
            <ac:spMk id="8" creationId="{9FF4A234-29BA-4B70-BFC0-64FBB64F2A7B}"/>
          </ac:spMkLst>
        </pc:spChg>
        <pc:spChg chg="add del">
          <ac:chgData name="sara f" userId="c8295d1b1f756766" providerId="LiveId" clId="{3C3450A3-9538-47F4-8F47-05B3C1FECE97}" dt="2021-12-20T18:48:35.930" v="308" actId="26606"/>
          <ac:spMkLst>
            <pc:docMk/>
            <pc:sldMk cId="3882899944" sldId="261"/>
            <ac:spMk id="9" creationId="{11AC88F6-55CB-496B-8AD8-9ABD2E6E3BFA}"/>
          </ac:spMkLst>
        </pc:spChg>
        <pc:spChg chg="add">
          <ac:chgData name="sara f" userId="c8295d1b1f756766" providerId="LiveId" clId="{3C3450A3-9538-47F4-8F47-05B3C1FECE97}" dt="2021-12-20T18:49:02.176" v="313" actId="26606"/>
          <ac:spMkLst>
            <pc:docMk/>
            <pc:sldMk cId="3882899944" sldId="261"/>
            <ac:spMk id="10" creationId="{EC2268EF-1ED3-4797-8355-F5078CB18B33}"/>
          </ac:spMkLst>
        </pc:spChg>
        <pc:spChg chg="add del">
          <ac:chgData name="sara f" userId="c8295d1b1f756766" providerId="LiveId" clId="{3C3450A3-9538-47F4-8F47-05B3C1FECE97}" dt="2021-12-20T18:48:35.930" v="308" actId="26606"/>
          <ac:spMkLst>
            <pc:docMk/>
            <pc:sldMk cId="3882899944" sldId="261"/>
            <ac:spMk id="11" creationId="{969239DF-EAA4-47C3-B4E3-79C6BCB243F5}"/>
          </ac:spMkLst>
        </pc:spChg>
        <pc:spChg chg="add del">
          <ac:chgData name="sara f" userId="c8295d1b1f756766" providerId="LiveId" clId="{3C3450A3-9538-47F4-8F47-05B3C1FECE97}" dt="2021-12-20T18:49:02.049" v="312" actId="26606"/>
          <ac:spMkLst>
            <pc:docMk/>
            <pc:sldMk cId="3882899944" sldId="261"/>
            <ac:spMk id="55" creationId="{B1A3BF1A-EF96-468A-B04F-AFDF6621DEFB}"/>
          </ac:spMkLst>
        </pc:spChg>
        <pc:spChg chg="add del">
          <ac:chgData name="sara f" userId="c8295d1b1f756766" providerId="LiveId" clId="{3C3450A3-9538-47F4-8F47-05B3C1FECE97}" dt="2021-12-20T18:48:48.138" v="310" actId="26606"/>
          <ac:spMkLst>
            <pc:docMk/>
            <pc:sldMk cId="3882899944" sldId="261"/>
            <ac:spMk id="80" creationId="{CFB03654-F8D1-4066-85B5-5BA57499B18A}"/>
          </ac:spMkLst>
        </pc:spChg>
        <pc:spChg chg="add del">
          <ac:chgData name="sara f" userId="c8295d1b1f756766" providerId="LiveId" clId="{3C3450A3-9538-47F4-8F47-05B3C1FECE97}" dt="2021-12-20T18:48:48.138" v="310" actId="26606"/>
          <ac:spMkLst>
            <pc:docMk/>
            <pc:sldMk cId="3882899944" sldId="261"/>
            <ac:spMk id="81" creationId="{7615BC76-014D-4BD0-A843-994E2D759826}"/>
          </ac:spMkLst>
        </pc:spChg>
        <pc:spChg chg="add del">
          <ac:chgData name="sara f" userId="c8295d1b1f756766" providerId="LiveId" clId="{3C3450A3-9538-47F4-8F47-05B3C1FECE97}" dt="2021-12-20T18:48:48.138" v="310" actId="26606"/>
          <ac:spMkLst>
            <pc:docMk/>
            <pc:sldMk cId="3882899944" sldId="261"/>
            <ac:spMk id="123" creationId="{B1A3BF1A-EF96-468A-B04F-AFDF6621DEFB}"/>
          </ac:spMkLst>
        </pc:spChg>
        <pc:spChg chg="add del">
          <ac:chgData name="sara f" userId="c8295d1b1f756766" providerId="LiveId" clId="{3C3450A3-9538-47F4-8F47-05B3C1FECE97}" dt="2021-12-20T18:49:02.049" v="312" actId="26606"/>
          <ac:spMkLst>
            <pc:docMk/>
            <pc:sldMk cId="3882899944" sldId="261"/>
            <ac:spMk id="140" creationId="{CFB03654-F8D1-4066-85B5-5BA57499B18A}"/>
          </ac:spMkLst>
        </pc:spChg>
        <pc:spChg chg="add del">
          <ac:chgData name="sara f" userId="c8295d1b1f756766" providerId="LiveId" clId="{3C3450A3-9538-47F4-8F47-05B3C1FECE97}" dt="2021-12-20T18:49:02.049" v="312" actId="26606"/>
          <ac:spMkLst>
            <pc:docMk/>
            <pc:sldMk cId="3882899944" sldId="261"/>
            <ac:spMk id="141" creationId="{7615BC76-014D-4BD0-A843-994E2D759826}"/>
          </ac:spMkLst>
        </pc:spChg>
        <pc:grpChg chg="add">
          <ac:chgData name="sara f" userId="c8295d1b1f756766" providerId="LiveId" clId="{3C3450A3-9538-47F4-8F47-05B3C1FECE97}" dt="2021-12-20T18:49:02.176" v="313" actId="26606"/>
          <ac:grpSpMkLst>
            <pc:docMk/>
            <pc:sldMk cId="3882899944" sldId="261"/>
            <ac:grpSpMk id="12" creationId="{82A54BA0-BEFE-4BA5-A3C1-FE85FE03E820}"/>
          </ac:grpSpMkLst>
        </pc:grpChg>
        <pc:grpChg chg="add del">
          <ac:chgData name="sara f" userId="c8295d1b1f756766" providerId="LiveId" clId="{3C3450A3-9538-47F4-8F47-05B3C1FECE97}" dt="2021-12-20T18:48:35.930" v="308" actId="26606"/>
          <ac:grpSpMkLst>
            <pc:docMk/>
            <pc:sldMk cId="3882899944" sldId="261"/>
            <ac:grpSpMk id="13" creationId="{3389B237-4CAB-4403-A95C-C04D71F4B420}"/>
          </ac:grpSpMkLst>
        </pc:grpChg>
        <pc:grpChg chg="add del">
          <ac:chgData name="sara f" userId="c8295d1b1f756766" providerId="LiveId" clId="{3C3450A3-9538-47F4-8F47-05B3C1FECE97}" dt="2021-12-20T18:49:02.049" v="312" actId="26606"/>
          <ac:grpSpMkLst>
            <pc:docMk/>
            <pc:sldMk cId="3882899944" sldId="261"/>
            <ac:grpSpMk id="57" creationId="{AC1582F5-FF93-46BF-A92F-D4490D6538CB}"/>
          </ac:grpSpMkLst>
        </pc:grpChg>
        <pc:grpChg chg="add del">
          <ac:chgData name="sara f" userId="c8295d1b1f756766" providerId="LiveId" clId="{3C3450A3-9538-47F4-8F47-05B3C1FECE97}" dt="2021-12-20T18:48:48.138" v="310" actId="26606"/>
          <ac:grpSpMkLst>
            <pc:docMk/>
            <pc:sldMk cId="3882899944" sldId="261"/>
            <ac:grpSpMk id="82" creationId="{39D2483B-7210-454A-B168-51DA3C1611E3}"/>
          </ac:grpSpMkLst>
        </pc:grpChg>
        <pc:grpChg chg="add del">
          <ac:chgData name="sara f" userId="c8295d1b1f756766" providerId="LiveId" clId="{3C3450A3-9538-47F4-8F47-05B3C1FECE97}" dt="2021-12-20T18:48:48.138" v="310" actId="26606"/>
          <ac:grpSpMkLst>
            <pc:docMk/>
            <pc:sldMk cId="3882899944" sldId="261"/>
            <ac:grpSpMk id="124" creationId="{AC1582F5-FF93-46BF-A92F-D4490D6538CB}"/>
          </ac:grpSpMkLst>
        </pc:grpChg>
        <pc:grpChg chg="add del">
          <ac:chgData name="sara f" userId="c8295d1b1f756766" providerId="LiveId" clId="{3C3450A3-9538-47F4-8F47-05B3C1FECE97}" dt="2021-12-20T18:49:02.049" v="312" actId="26606"/>
          <ac:grpSpMkLst>
            <pc:docMk/>
            <pc:sldMk cId="3882899944" sldId="261"/>
            <ac:grpSpMk id="142" creationId="{39D2483B-7210-454A-B168-51DA3C1611E3}"/>
          </ac:grpSpMkLst>
        </pc:grpChg>
        <pc:picChg chg="add del">
          <ac:chgData name="sara f" userId="c8295d1b1f756766" providerId="LiveId" clId="{3C3450A3-9538-47F4-8F47-05B3C1FECE97}" dt="2021-12-20T18:48:35.930" v="308" actId="26606"/>
          <ac:picMkLst>
            <pc:docMk/>
            <pc:sldMk cId="3882899944" sldId="261"/>
            <ac:picMk id="5" creationId="{8FEE7D88-842C-4749-B6B9-65A1C5033A63}"/>
          </ac:picMkLst>
        </pc:picChg>
        <pc:picChg chg="add del">
          <ac:chgData name="sara f" userId="c8295d1b1f756766" providerId="LiveId" clId="{3C3450A3-9538-47F4-8F47-05B3C1FECE97}" dt="2021-12-20T18:48:48.138" v="310" actId="26606"/>
          <ac:picMkLst>
            <pc:docMk/>
            <pc:sldMk cId="3882899944" sldId="261"/>
            <ac:picMk id="138" creationId="{9C24EEA2-815B-458D-94C2-3D20B320757E}"/>
          </ac:picMkLst>
        </pc:picChg>
        <pc:picChg chg="add del">
          <ac:chgData name="sara f" userId="c8295d1b1f756766" providerId="LiveId" clId="{3C3450A3-9538-47F4-8F47-05B3C1FECE97}" dt="2021-12-20T18:49:02.049" v="312" actId="26606"/>
          <ac:picMkLst>
            <pc:docMk/>
            <pc:sldMk cId="3882899944" sldId="261"/>
            <ac:picMk id="152" creationId="{8DCFC78A-8EA1-458A-A5B9-B85CE858F9B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12/20/2021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2567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12/20/2021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7695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12/20/2021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7970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12/20/2021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14033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12/20/2021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1647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12/20/2021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37131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12/20/2021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0042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12/20/2021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9890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12/20/2021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10611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12/20/2021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1758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12/20/2021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2528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lIns="109728" tIns="109728" rIns="109728" bIns="91440" anchor="ctr"/>
          <a:lstStyle>
            <a:lvl1pPr algn="l">
              <a:defRPr sz="1050">
                <a:solidFill>
                  <a:schemeClr val="tx2"/>
                </a:solidFill>
              </a:defRPr>
            </a:lvl1pPr>
          </a:lstStyle>
          <a:p>
            <a:fld id="{B5898F52-2787-4BA2-BBBC-9395E9F86D50}" type="datetimeFigureOut">
              <a:rPr lang="en-US" smtClean="0"/>
              <a:pPr/>
              <a:t>12/20/2021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lIns="109728" tIns="109728" rIns="109728" bIns="9144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lIns="109728" tIns="109728" rIns="109728" bIns="9144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135870019"/>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56" r:id="rId6"/>
    <p:sldLayoutId id="2147483852" r:id="rId7"/>
    <p:sldLayoutId id="2147483853" r:id="rId8"/>
    <p:sldLayoutId id="2147483854" r:id="rId9"/>
    <p:sldLayoutId id="2147483855" r:id="rId10"/>
    <p:sldLayoutId id="2147483857" r:id="rId11"/>
  </p:sldLayoutIdLst>
  <p:txStyles>
    <p:titleStyle>
      <a:lvl1pPr algn="l" defTabSz="914400" rtl="0" eaLnBrk="1" latinLnBrk="0" hangingPunct="1">
        <a:lnSpc>
          <a:spcPct val="100000"/>
        </a:lnSpc>
        <a:spcBef>
          <a:spcPct val="0"/>
        </a:spcBef>
        <a:buNone/>
        <a:defRPr sz="4400" b="1"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2">
            <a:lumMod val="75000"/>
          </a:schemeClr>
        </a:buClr>
        <a:buFont typeface="Arial" panose="020B0604020202020204" pitchFamily="34" charset="0"/>
        <a:buChar char="•"/>
        <a:defRPr sz="2400" kern="1200">
          <a:solidFill>
            <a:schemeClr val="tx2"/>
          </a:solidFill>
          <a:latin typeface="+mn-lt"/>
          <a:ea typeface="+mn-ea"/>
          <a:cs typeface="+mn-cs"/>
        </a:defRPr>
      </a:lvl1pPr>
      <a:lvl2pPr marL="228600" indent="0" algn="l" defTabSz="914400" rtl="0" eaLnBrk="1" latinLnBrk="0" hangingPunct="1">
        <a:lnSpc>
          <a:spcPct val="110000"/>
        </a:lnSpc>
        <a:spcBef>
          <a:spcPts val="500"/>
        </a:spcBef>
        <a:buClr>
          <a:schemeClr val="bg2">
            <a:lumMod val="75000"/>
          </a:schemeClr>
        </a:buClr>
        <a:buFontTx/>
        <a:buNone/>
        <a:defRPr sz="2000" kern="1200">
          <a:solidFill>
            <a:schemeClr val="tx2"/>
          </a:solidFill>
          <a:latin typeface="+mn-lt"/>
          <a:ea typeface="+mn-ea"/>
          <a:cs typeface="+mn-cs"/>
        </a:defRPr>
      </a:lvl2pPr>
      <a:lvl3pPr marL="548640" indent="-285750" algn="l" defTabSz="914400" rtl="0" eaLnBrk="1" latinLnBrk="0" hangingPunct="1">
        <a:lnSpc>
          <a:spcPct val="110000"/>
        </a:lnSpc>
        <a:spcBef>
          <a:spcPts val="500"/>
        </a:spcBef>
        <a:buClr>
          <a:schemeClr val="bg2">
            <a:lumMod val="75000"/>
          </a:schemeClr>
        </a:buClr>
        <a:buFont typeface="Arial" panose="020B0604020202020204" pitchFamily="34" charset="0"/>
        <a:buChar char="•"/>
        <a:defRPr sz="1800" b="1" kern="1200">
          <a:solidFill>
            <a:schemeClr val="tx2"/>
          </a:solidFill>
          <a:latin typeface="+mn-lt"/>
          <a:ea typeface="+mn-ea"/>
          <a:cs typeface="+mn-cs"/>
        </a:defRPr>
      </a:lvl3pPr>
      <a:lvl4pPr marL="548640" indent="0" algn="l" defTabSz="914400" rtl="0" eaLnBrk="1" latinLnBrk="0" hangingPunct="1">
        <a:lnSpc>
          <a:spcPct val="110000"/>
        </a:lnSpc>
        <a:spcBef>
          <a:spcPts val="500"/>
        </a:spcBef>
        <a:buClr>
          <a:schemeClr val="bg2">
            <a:lumMod val="75000"/>
          </a:schemeClr>
        </a:buClr>
        <a:buFontTx/>
        <a:buNone/>
        <a:defRPr sz="1600" kern="1200">
          <a:solidFill>
            <a:schemeClr val="tx2"/>
          </a:solidFill>
          <a:latin typeface="+mn-lt"/>
          <a:ea typeface="+mn-ea"/>
          <a:cs typeface="+mn-cs"/>
        </a:defRPr>
      </a:lvl4pPr>
      <a:lvl5pPr marL="834390" indent="-285750" algn="l" defTabSz="914400" rtl="0" eaLnBrk="1" latinLnBrk="0" hangingPunct="1">
        <a:lnSpc>
          <a:spcPct val="110000"/>
        </a:lnSpc>
        <a:spcBef>
          <a:spcPts val="500"/>
        </a:spcBef>
        <a:buClr>
          <a:schemeClr val="bg2">
            <a:lumMod val="75000"/>
          </a:schemeClr>
        </a:buClr>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lstra.com.au/"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bm.com/topics/blockchain-iot" TargetMode="External"/><Relationship Id="rId2" Type="http://schemas.openxmlformats.org/officeDocument/2006/relationships/hyperlink" Target="https://hcis-journal.springeropen.com/articles/10.1186/s13673-020-0214-5" TargetMode="External"/><Relationship Id="rId1" Type="http://schemas.openxmlformats.org/officeDocument/2006/relationships/slideLayout" Target="../slideLayouts/slideLayout2.xml"/><Relationship Id="rId5" Type="http://schemas.openxmlformats.org/officeDocument/2006/relationships/hyperlink" Target="https://www.telstra.com.au/" TargetMode="External"/><Relationship Id="rId4" Type="http://schemas.openxmlformats.org/officeDocument/2006/relationships/hyperlink" Target="https://www.leewayhertz.com/blockchain-iot-use-cases-real-world-product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8" name="Group 24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24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307" name="Rectangle 306">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5A3CBE2C-B957-4705-85BA-7FFD49DEF813}"/>
              </a:ext>
            </a:extLst>
          </p:cNvPr>
          <p:cNvSpPr>
            <a:spLocks noGrp="1"/>
          </p:cNvSpPr>
          <p:nvPr>
            <p:ph type="ctrTitle"/>
          </p:nvPr>
        </p:nvSpPr>
        <p:spPr>
          <a:xfrm>
            <a:off x="972447" y="635522"/>
            <a:ext cx="9117094" cy="981892"/>
          </a:xfrm>
        </p:spPr>
        <p:txBody>
          <a:bodyPr vert="horz" lIns="91440" tIns="45720" rIns="91440" bIns="45720" rtlCol="0" anchor="ctr">
            <a:normAutofit/>
          </a:bodyPr>
          <a:lstStyle/>
          <a:p>
            <a:pPr algn="l">
              <a:lnSpc>
                <a:spcPct val="90000"/>
              </a:lnSpc>
            </a:pPr>
            <a:r>
              <a:rPr lang="en-US" sz="3100" i="0" kern="1200" dirty="0">
                <a:solidFill>
                  <a:schemeClr val="tx2"/>
                </a:solidFill>
                <a:effectLst/>
                <a:latin typeface="+mj-lt"/>
                <a:ea typeface="+mj-ea"/>
                <a:cs typeface="+mj-cs"/>
              </a:rPr>
              <a:t>Internet of Things (IoT) </a:t>
            </a:r>
            <a:r>
              <a:rPr lang="en-US" sz="3100" dirty="0"/>
              <a:t>and Smart Contracts </a:t>
            </a:r>
            <a:r>
              <a:rPr lang="en-US" sz="3100" i="0" kern="1200" dirty="0">
                <a:solidFill>
                  <a:schemeClr val="tx2"/>
                </a:solidFill>
                <a:effectLst/>
                <a:latin typeface="+mj-lt"/>
                <a:ea typeface="+mj-ea"/>
                <a:cs typeface="+mj-cs"/>
              </a:rPr>
              <a:t>in the Smart Home Industry </a:t>
            </a:r>
            <a:endParaRPr lang="en-US" sz="3100" kern="1200" dirty="0">
              <a:solidFill>
                <a:schemeClr val="tx2"/>
              </a:solidFill>
              <a:latin typeface="+mj-lt"/>
              <a:ea typeface="+mj-ea"/>
              <a:cs typeface="+mj-cs"/>
            </a:endParaRPr>
          </a:p>
        </p:txBody>
      </p:sp>
      <p:sp>
        <p:nvSpPr>
          <p:cNvPr id="309" name="Rectangle 308">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1" name="Group 310">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312"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53"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9A9F1446-9158-477D-8285-79E3AE6B686A}"/>
              </a:ext>
            </a:extLst>
          </p:cNvPr>
          <p:cNvSpPr txBox="1"/>
          <p:nvPr/>
        </p:nvSpPr>
        <p:spPr>
          <a:xfrm>
            <a:off x="1086357" y="2342775"/>
            <a:ext cx="5009643" cy="3197413"/>
          </a:xfrm>
          <a:prstGeom prst="rect">
            <a:avLst/>
          </a:prstGeom>
        </p:spPr>
        <p:txBody>
          <a:bodyPr vert="horz" lIns="91440" tIns="45720" rIns="91440" bIns="45720" rtlCol="0">
            <a:normAutofit/>
          </a:bodyPr>
          <a:lstStyle/>
          <a:p>
            <a:pPr marL="0" indent="0" algn="l" rtl="0">
              <a:lnSpc>
                <a:spcPct val="150000"/>
              </a:lnSpc>
              <a:spcAft>
                <a:spcPts val="600"/>
              </a:spcAft>
              <a:buClr>
                <a:schemeClr val="bg2">
                  <a:lumMod val="75000"/>
                </a:schemeClr>
              </a:buClr>
              <a:buNone/>
            </a:pPr>
            <a:r>
              <a:rPr lang="en-US" sz="2000" b="1" dirty="0">
                <a:solidFill>
                  <a:schemeClr val="tx2"/>
                </a:solidFill>
                <a:latin typeface="+mj-lt"/>
              </a:rPr>
              <a:t>Group 6: FinTech Future</a:t>
            </a:r>
          </a:p>
          <a:p>
            <a:pPr marL="0" indent="0" algn="l" rtl="0">
              <a:lnSpc>
                <a:spcPct val="150000"/>
              </a:lnSpc>
              <a:spcAft>
                <a:spcPts val="600"/>
              </a:spcAft>
              <a:buClr>
                <a:schemeClr val="bg2">
                  <a:lumMod val="75000"/>
                </a:schemeClr>
              </a:buClr>
              <a:buNone/>
            </a:pPr>
            <a:r>
              <a:rPr lang="en-US" dirty="0">
                <a:solidFill>
                  <a:schemeClr val="tx2"/>
                </a:solidFill>
                <a:effectLst/>
                <a:latin typeface="+mj-lt"/>
              </a:rPr>
              <a:t>Amjad </a:t>
            </a:r>
            <a:r>
              <a:rPr lang="en-US" dirty="0" err="1">
                <a:solidFill>
                  <a:schemeClr val="tx2"/>
                </a:solidFill>
                <a:effectLst/>
                <a:latin typeface="+mj-lt"/>
              </a:rPr>
              <a:t>Alqarni</a:t>
            </a:r>
            <a:r>
              <a:rPr lang="en-US" dirty="0">
                <a:solidFill>
                  <a:schemeClr val="tx2"/>
                </a:solidFill>
                <a:latin typeface="+mj-lt"/>
              </a:rPr>
              <a:t> </a:t>
            </a:r>
          </a:p>
          <a:p>
            <a:pPr marL="0" indent="0" algn="l" rtl="0">
              <a:lnSpc>
                <a:spcPct val="150000"/>
              </a:lnSpc>
              <a:spcAft>
                <a:spcPts val="600"/>
              </a:spcAft>
              <a:buClr>
                <a:schemeClr val="bg2">
                  <a:lumMod val="75000"/>
                </a:schemeClr>
              </a:buClr>
              <a:buNone/>
            </a:pPr>
            <a:r>
              <a:rPr lang="en-US" dirty="0">
                <a:solidFill>
                  <a:schemeClr val="tx2"/>
                </a:solidFill>
                <a:effectLst/>
                <a:latin typeface="+mj-lt"/>
              </a:rPr>
              <a:t>Sarah Almaghthawi </a:t>
            </a:r>
            <a:endParaRPr lang="en-US" dirty="0">
              <a:solidFill>
                <a:schemeClr val="tx2"/>
              </a:solidFill>
              <a:latin typeface="+mj-lt"/>
            </a:endParaRPr>
          </a:p>
          <a:p>
            <a:pPr marL="0" indent="0" algn="l" rtl="0">
              <a:lnSpc>
                <a:spcPct val="150000"/>
              </a:lnSpc>
              <a:spcAft>
                <a:spcPts val="600"/>
              </a:spcAft>
              <a:buClr>
                <a:schemeClr val="bg2">
                  <a:lumMod val="75000"/>
                </a:schemeClr>
              </a:buClr>
              <a:buNone/>
            </a:pPr>
            <a:r>
              <a:rPr lang="en-US" dirty="0" err="1">
                <a:solidFill>
                  <a:schemeClr val="tx2"/>
                </a:solidFill>
                <a:effectLst/>
                <a:latin typeface="+mj-lt"/>
              </a:rPr>
              <a:t>NadaAlGhamdi</a:t>
            </a:r>
            <a:r>
              <a:rPr lang="en-US" dirty="0">
                <a:solidFill>
                  <a:schemeClr val="tx2"/>
                </a:solidFill>
                <a:effectLst/>
                <a:latin typeface="+mj-lt"/>
              </a:rPr>
              <a:t> </a:t>
            </a:r>
            <a:endParaRPr lang="en-US" dirty="0">
              <a:solidFill>
                <a:schemeClr val="tx2"/>
              </a:solidFill>
              <a:latin typeface="+mj-lt"/>
            </a:endParaRPr>
          </a:p>
          <a:p>
            <a:pPr marL="0" indent="0" algn="l" rtl="0">
              <a:lnSpc>
                <a:spcPct val="150000"/>
              </a:lnSpc>
              <a:spcAft>
                <a:spcPts val="600"/>
              </a:spcAft>
              <a:buClr>
                <a:schemeClr val="bg2">
                  <a:lumMod val="75000"/>
                </a:schemeClr>
              </a:buClr>
              <a:buNone/>
            </a:pPr>
            <a:r>
              <a:rPr lang="en-US" dirty="0" err="1">
                <a:solidFill>
                  <a:schemeClr val="tx2"/>
                </a:solidFill>
                <a:effectLst/>
                <a:latin typeface="+mj-lt"/>
              </a:rPr>
              <a:t>Somaya</a:t>
            </a:r>
            <a:r>
              <a:rPr lang="en-US" dirty="0">
                <a:solidFill>
                  <a:schemeClr val="tx2"/>
                </a:solidFill>
                <a:effectLst/>
                <a:latin typeface="+mj-lt"/>
              </a:rPr>
              <a:t> </a:t>
            </a:r>
            <a:r>
              <a:rPr lang="en-US" dirty="0" err="1">
                <a:solidFill>
                  <a:schemeClr val="tx2"/>
                </a:solidFill>
                <a:effectLst/>
                <a:latin typeface="+mj-lt"/>
              </a:rPr>
              <a:t>Abodabeel</a:t>
            </a:r>
            <a:r>
              <a:rPr lang="en-US" dirty="0">
                <a:solidFill>
                  <a:schemeClr val="tx2"/>
                </a:solidFill>
                <a:latin typeface="+mj-lt"/>
              </a:rPr>
              <a:t> </a:t>
            </a:r>
          </a:p>
          <a:p>
            <a:pPr marL="0" indent="0" algn="l" rtl="0">
              <a:lnSpc>
                <a:spcPct val="150000"/>
              </a:lnSpc>
              <a:spcAft>
                <a:spcPts val="600"/>
              </a:spcAft>
              <a:buClr>
                <a:schemeClr val="bg2">
                  <a:lumMod val="75000"/>
                </a:schemeClr>
              </a:buClr>
              <a:buNone/>
            </a:pPr>
            <a:r>
              <a:rPr lang="en-US" dirty="0">
                <a:solidFill>
                  <a:schemeClr val="tx2"/>
                </a:solidFill>
                <a:effectLst/>
                <a:latin typeface="+mj-lt"/>
              </a:rPr>
              <a:t>Malak </a:t>
            </a:r>
            <a:r>
              <a:rPr lang="en-US" dirty="0" err="1">
                <a:solidFill>
                  <a:schemeClr val="tx2"/>
                </a:solidFill>
                <a:effectLst/>
                <a:latin typeface="+mj-lt"/>
              </a:rPr>
              <a:t>Alsuroor</a:t>
            </a:r>
            <a:endParaRPr lang="en-US" dirty="0">
              <a:solidFill>
                <a:schemeClr val="tx2"/>
              </a:solidFill>
              <a:latin typeface="+mj-lt"/>
            </a:endParaRPr>
          </a:p>
          <a:p>
            <a:pPr marL="0" indent="0" algn="l" rtl="0">
              <a:lnSpc>
                <a:spcPct val="150000"/>
              </a:lnSpc>
              <a:spcAft>
                <a:spcPts val="600"/>
              </a:spcAft>
              <a:buClr>
                <a:schemeClr val="bg2">
                  <a:lumMod val="75000"/>
                </a:schemeClr>
              </a:buClr>
              <a:buNone/>
            </a:pPr>
            <a:endParaRPr lang="en-US" dirty="0">
              <a:solidFill>
                <a:schemeClr val="tx2"/>
              </a:solidFill>
            </a:endParaRPr>
          </a:p>
        </p:txBody>
      </p:sp>
      <p:grpSp>
        <p:nvGrpSpPr>
          <p:cNvPr id="355" name="Group 354">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356"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صورة 3">
            <a:extLst>
              <a:ext uri="{FF2B5EF4-FFF2-40B4-BE49-F238E27FC236}">
                <a16:creationId xmlns:a16="http://schemas.microsoft.com/office/drawing/2014/main" id="{D2BDB222-D1D2-43EF-9341-EB1E2856F640}"/>
              </a:ext>
            </a:extLst>
          </p:cNvPr>
          <p:cNvPicPr>
            <a:picLocks noChangeAspect="1"/>
          </p:cNvPicPr>
          <p:nvPr/>
        </p:nvPicPr>
        <p:blipFill>
          <a:blip r:embed="rId2"/>
          <a:stretch>
            <a:fillRect/>
          </a:stretch>
        </p:blipFill>
        <p:spPr>
          <a:xfrm>
            <a:off x="4789054" y="1885923"/>
            <a:ext cx="7393967" cy="4090395"/>
          </a:xfrm>
          <a:prstGeom prst="rect">
            <a:avLst/>
          </a:prstGeom>
        </p:spPr>
      </p:pic>
    </p:spTree>
    <p:extLst>
      <p:ext uri="{BB962C8B-B14F-4D97-AF65-F5344CB8AC3E}">
        <p14:creationId xmlns:p14="http://schemas.microsoft.com/office/powerpoint/2010/main" val="327555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9" name="Group 145">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6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68" name="Group 204">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69"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0"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1"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2"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3"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4"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5"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6"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7"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8"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9"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0"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1"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2"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3"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4"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5"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6"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7"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8"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9"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0"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1"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2"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3"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4"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5"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6"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7"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8"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9"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0"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1"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2"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3"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4"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5"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6"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7"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8"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9"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0"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1"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2"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3"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4"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5"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6"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7"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8"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9"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0"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1"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2"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3"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4"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5"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726" name="Rectangle 263">
            <a:extLst>
              <a:ext uri="{FF2B5EF4-FFF2-40B4-BE49-F238E27FC236}">
                <a16:creationId xmlns:a16="http://schemas.microsoft.com/office/drawing/2014/main" id="{8EF88DD2-0525-45BD-8FFA-E602F3E00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Rectangle 265">
            <a:extLst>
              <a:ext uri="{FF2B5EF4-FFF2-40B4-BE49-F238E27FC236}">
                <a16:creationId xmlns:a16="http://schemas.microsoft.com/office/drawing/2014/main" id="{3DA7F81C-A421-4901-947E-FE6003F6D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6413" y="1093539"/>
            <a:ext cx="7809672" cy="46520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7C862B86-844E-4247-BE88-28B86B88C7B1}"/>
              </a:ext>
            </a:extLst>
          </p:cNvPr>
          <p:cNvSpPr>
            <a:spLocks noGrp="1"/>
          </p:cNvSpPr>
          <p:nvPr>
            <p:ph type="title"/>
          </p:nvPr>
        </p:nvSpPr>
        <p:spPr>
          <a:xfrm>
            <a:off x="2077985" y="1202167"/>
            <a:ext cx="6992573" cy="4458357"/>
          </a:xfrm>
        </p:spPr>
        <p:txBody>
          <a:bodyPr vert="horz" lIns="91440" tIns="45720" rIns="91440" bIns="45720" rtlCol="0" anchor="b">
            <a:noAutofit/>
          </a:bodyPr>
          <a:lstStyle/>
          <a:p>
            <a:pPr>
              <a:lnSpc>
                <a:spcPct val="90000"/>
              </a:lnSpc>
            </a:pPr>
            <a:r>
              <a:rPr lang="en-US" sz="2000" dirty="0"/>
              <a:t>                                       </a:t>
            </a:r>
            <a:r>
              <a:rPr lang="en-US" sz="2400" dirty="0"/>
              <a:t>Smart home gateway</a:t>
            </a:r>
            <a:br>
              <a:rPr lang="en-US" sz="2000" dirty="0"/>
            </a:br>
            <a:r>
              <a:rPr lang="en-US" sz="2000" b="0" dirty="0"/>
              <a:t>A few technologies for smart homes grafted as interest in the residential environment is growing due to technological development. Smart Home refers to a residential or living environment equipped with technologies that can automatically control devices and systems.</a:t>
            </a:r>
            <a:br>
              <a:rPr lang="en-US" sz="2000" b="0" dirty="0"/>
            </a:br>
            <a:br>
              <a:rPr lang="en-US" sz="2000" b="0" dirty="0"/>
            </a:br>
            <a:br>
              <a:rPr lang="en-US" sz="2000" b="0" dirty="0"/>
            </a:br>
            <a:r>
              <a:rPr lang="en-US" sz="2000" b="0" dirty="0"/>
              <a:t>1-significant installation costs.</a:t>
            </a:r>
            <a:br>
              <a:rPr lang="en-US" sz="2000" b="0" dirty="0"/>
            </a:br>
            <a:r>
              <a:rPr lang="en-US" sz="2000" b="0" dirty="0"/>
              <a:t>2-Reliable internet connection is crucial.</a:t>
            </a:r>
            <a:br>
              <a:rPr lang="en-US" sz="2000" b="0" dirty="0"/>
            </a:br>
            <a:r>
              <a:rPr lang="en-US" sz="2000" b="0" dirty="0"/>
              <a:t>3-Security issues.</a:t>
            </a:r>
            <a:br>
              <a:rPr lang="en-US" sz="2000" b="0" dirty="0"/>
            </a:br>
            <a:r>
              <a:rPr lang="en-US" sz="2000" b="0" dirty="0"/>
              <a:t>4-Technological problems in connected homes.</a:t>
            </a:r>
            <a:br>
              <a:rPr lang="en-US" sz="2000" b="0" dirty="0"/>
            </a:br>
            <a:r>
              <a:rPr lang="en-US" sz="2000" b="0" dirty="0"/>
              <a:t>5-You may lock yourself out of your own house.</a:t>
            </a:r>
            <a:br>
              <a:rPr lang="en-US" sz="2000" b="0" dirty="0"/>
            </a:br>
            <a:r>
              <a:rPr lang="en-US" sz="2000" b="0" dirty="0"/>
              <a:t>6-Helplessness if technology fails.</a:t>
            </a:r>
            <a:br>
              <a:rPr lang="en-US" sz="2000" b="0" dirty="0"/>
            </a:br>
            <a:r>
              <a:rPr lang="en-US" sz="2000" b="0" dirty="0"/>
              <a:t>7-Some people may not like smart technologies.</a:t>
            </a:r>
            <a:br>
              <a:rPr lang="en-US" sz="2000" b="0" dirty="0"/>
            </a:br>
            <a:r>
              <a:rPr lang="en-US" sz="2000" b="0" dirty="0"/>
              <a:t>8-Maintenance and repair issues.</a:t>
            </a:r>
          </a:p>
        </p:txBody>
      </p:sp>
      <p:grpSp>
        <p:nvGrpSpPr>
          <p:cNvPr id="728" name="Group 267">
            <a:extLst>
              <a:ext uri="{FF2B5EF4-FFF2-40B4-BE49-F238E27FC236}">
                <a16:creationId xmlns:a16="http://schemas.microsoft.com/office/drawing/2014/main" id="{48C13245-814C-4683-8CDF-1B390D8E8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87044" y="35"/>
            <a:ext cx="740657" cy="6868389"/>
            <a:chOff x="10787044" y="35"/>
            <a:chExt cx="740657" cy="6868389"/>
          </a:xfrm>
        </p:grpSpPr>
        <p:sp>
          <p:nvSpPr>
            <p:cNvPr id="729" name="Freeform 8">
              <a:extLst>
                <a:ext uri="{FF2B5EF4-FFF2-40B4-BE49-F238E27FC236}">
                  <a16:creationId xmlns:a16="http://schemas.microsoft.com/office/drawing/2014/main" id="{FCF0A957-E326-423C-BC4A-FF00489735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5740" y="675878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0" name="Freeform 43">
              <a:extLst>
                <a:ext uri="{FF2B5EF4-FFF2-40B4-BE49-F238E27FC236}">
                  <a16:creationId xmlns:a16="http://schemas.microsoft.com/office/drawing/2014/main" id="{0668B27B-170A-428A-AF0D-91FEA72883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6853" y="77391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1" name="Freeform 51">
              <a:extLst>
                <a:ext uri="{FF2B5EF4-FFF2-40B4-BE49-F238E27FC236}">
                  <a16:creationId xmlns:a16="http://schemas.microsoft.com/office/drawing/2014/main" id="{CB64A552-895A-45B8-A3C5-478A680BD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4811" y="99162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2" name="Freeform 53">
              <a:extLst>
                <a:ext uri="{FF2B5EF4-FFF2-40B4-BE49-F238E27FC236}">
                  <a16:creationId xmlns:a16="http://schemas.microsoft.com/office/drawing/2014/main" id="{147B232C-6131-4E4B-9B96-2803BE0361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897" y="123040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3" name="Freeform 54">
              <a:extLst>
                <a:ext uri="{FF2B5EF4-FFF2-40B4-BE49-F238E27FC236}">
                  <a16:creationId xmlns:a16="http://schemas.microsoft.com/office/drawing/2014/main" id="{39B8A09C-58C1-4869-90F8-1A57C3B3E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779" y="4791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4" name="Freeform 55">
              <a:extLst>
                <a:ext uri="{FF2B5EF4-FFF2-40B4-BE49-F238E27FC236}">
                  <a16:creationId xmlns:a16="http://schemas.microsoft.com/office/drawing/2014/main" id="{2B1229EA-8205-4A42-8EA7-FB09AE926F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757" y="1440001"/>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5" name="Freeform 56">
              <a:extLst>
                <a:ext uri="{FF2B5EF4-FFF2-40B4-BE49-F238E27FC236}">
                  <a16:creationId xmlns:a16="http://schemas.microsoft.com/office/drawing/2014/main" id="{D4470946-4A14-4F13-BD79-4B3E37C99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453" y="223027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6" name="Freeform 57">
              <a:extLst>
                <a:ext uri="{FF2B5EF4-FFF2-40B4-BE49-F238E27FC236}">
                  <a16:creationId xmlns:a16="http://schemas.microsoft.com/office/drawing/2014/main" id="{7AC74792-ED4F-41D3-AADA-998E039A9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8906" y="164974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7" name="Freeform 59">
              <a:extLst>
                <a:ext uri="{FF2B5EF4-FFF2-40B4-BE49-F238E27FC236}">
                  <a16:creationId xmlns:a16="http://schemas.microsoft.com/office/drawing/2014/main" id="{E91D042B-B982-4194-9ED8-F10723361F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356" y="23209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8" name="Freeform 60">
              <a:extLst>
                <a:ext uri="{FF2B5EF4-FFF2-40B4-BE49-F238E27FC236}">
                  <a16:creationId xmlns:a16="http://schemas.microsoft.com/office/drawing/2014/main" id="{F77A341B-6052-4DBC-841F-E4324DED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543" y="1925121"/>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9" name="Freeform 61">
              <a:extLst>
                <a:ext uri="{FF2B5EF4-FFF2-40B4-BE49-F238E27FC236}">
                  <a16:creationId xmlns:a16="http://schemas.microsoft.com/office/drawing/2014/main" id="{3436E028-9F68-4BBF-BC5E-62F3640731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2286" y="1893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0" name="Freeform 78">
              <a:extLst>
                <a:ext uri="{FF2B5EF4-FFF2-40B4-BE49-F238E27FC236}">
                  <a16:creationId xmlns:a16="http://schemas.microsoft.com/office/drawing/2014/main" id="{91E29C05-6C06-4612-B219-6E460FA10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9122" y="69763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1" name="Freeform 79">
              <a:extLst>
                <a:ext uri="{FF2B5EF4-FFF2-40B4-BE49-F238E27FC236}">
                  <a16:creationId xmlns:a16="http://schemas.microsoft.com/office/drawing/2014/main" id="{4EB0B1DF-5DD1-45C7-9A66-E94AE76037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1494" y="92868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2" name="Freeform 80">
              <a:extLst>
                <a:ext uri="{FF2B5EF4-FFF2-40B4-BE49-F238E27FC236}">
                  <a16:creationId xmlns:a16="http://schemas.microsoft.com/office/drawing/2014/main" id="{E2524225-AC95-4678-87E3-686FC9AAC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6153" y="116647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3" name="Freeform 81">
              <a:extLst>
                <a:ext uri="{FF2B5EF4-FFF2-40B4-BE49-F238E27FC236}">
                  <a16:creationId xmlns:a16="http://schemas.microsoft.com/office/drawing/2014/main" id="{E6350E8A-2FB3-4DBB-BF52-4259F9A9B0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9203" y="217953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4" name="Freeform 82">
              <a:extLst>
                <a:ext uri="{FF2B5EF4-FFF2-40B4-BE49-F238E27FC236}">
                  <a16:creationId xmlns:a16="http://schemas.microsoft.com/office/drawing/2014/main" id="{338C6DC9-EE20-49E6-8281-0033A6FF4D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7039" y="1957080"/>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5" name="Freeform 83">
              <a:extLst>
                <a:ext uri="{FF2B5EF4-FFF2-40B4-BE49-F238E27FC236}">
                  <a16:creationId xmlns:a16="http://schemas.microsoft.com/office/drawing/2014/main" id="{894DC315-2D96-4BC3-A199-C77AE5CF0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9596" y="1642292"/>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6" name="Freeform 84">
              <a:extLst>
                <a:ext uri="{FF2B5EF4-FFF2-40B4-BE49-F238E27FC236}">
                  <a16:creationId xmlns:a16="http://schemas.microsoft.com/office/drawing/2014/main" id="{4C826DC1-9DE6-4A64-9EA0-AAB00CD8A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612" y="49305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7" name="Freeform 86">
              <a:extLst>
                <a:ext uri="{FF2B5EF4-FFF2-40B4-BE49-F238E27FC236}">
                  <a16:creationId xmlns:a16="http://schemas.microsoft.com/office/drawing/2014/main" id="{FA46AC8B-F089-47CE-9DC2-6E2B1CE7F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0581" y="14704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8" name="Freeform 89">
              <a:extLst>
                <a:ext uri="{FF2B5EF4-FFF2-40B4-BE49-F238E27FC236}">
                  <a16:creationId xmlns:a16="http://schemas.microsoft.com/office/drawing/2014/main" id="{DB24D748-082E-4791-867B-99D4165343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384" y="142994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9" name="Freeform 90">
              <a:extLst>
                <a:ext uri="{FF2B5EF4-FFF2-40B4-BE49-F238E27FC236}">
                  <a16:creationId xmlns:a16="http://schemas.microsoft.com/office/drawing/2014/main" id="{AFDFD666-F5D8-4B50-BDEA-9B94D05C2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3236" y="2052850"/>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0" name="Freeform 32">
              <a:extLst>
                <a:ext uri="{FF2B5EF4-FFF2-40B4-BE49-F238E27FC236}">
                  <a16:creationId xmlns:a16="http://schemas.microsoft.com/office/drawing/2014/main" id="{A722F4FD-DC6B-4BBE-8AB4-AC4948DE0A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1929" y="3197104"/>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1" name="Freeform 33">
              <a:extLst>
                <a:ext uri="{FF2B5EF4-FFF2-40B4-BE49-F238E27FC236}">
                  <a16:creationId xmlns:a16="http://schemas.microsoft.com/office/drawing/2014/main" id="{31F4EE6C-D2E3-4C2A-AE2F-C6B793580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842" y="426936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2" name="Freeform 34">
              <a:extLst>
                <a:ext uri="{FF2B5EF4-FFF2-40B4-BE49-F238E27FC236}">
                  <a16:creationId xmlns:a16="http://schemas.microsoft.com/office/drawing/2014/main" id="{795D566D-FA05-4DD4-98CD-CBCC2136B0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772" y="523811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3" name="Freeform 35">
              <a:extLst>
                <a:ext uri="{FF2B5EF4-FFF2-40B4-BE49-F238E27FC236}">
                  <a16:creationId xmlns:a16="http://schemas.microsoft.com/office/drawing/2014/main" id="{3AA7A2AF-3B59-452A-8DD8-656112A388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849" y="447712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4" name="Freeform 36">
              <a:extLst>
                <a:ext uri="{FF2B5EF4-FFF2-40B4-BE49-F238E27FC236}">
                  <a16:creationId xmlns:a16="http://schemas.microsoft.com/office/drawing/2014/main" id="{AAC39DF9-3884-4327-B2FA-A2701FA9DD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3759" y="590945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5" name="Freeform 37">
              <a:extLst>
                <a:ext uri="{FF2B5EF4-FFF2-40B4-BE49-F238E27FC236}">
                  <a16:creationId xmlns:a16="http://schemas.microsoft.com/office/drawing/2014/main" id="{E946AEAA-0F9A-4EE1-894F-3651B5BCD5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5327" y="2961164"/>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6" name="Freeform 38">
              <a:extLst>
                <a:ext uri="{FF2B5EF4-FFF2-40B4-BE49-F238E27FC236}">
                  <a16:creationId xmlns:a16="http://schemas.microsoft.com/office/drawing/2014/main" id="{084AB563-FE85-4FC5-84CB-3541123E3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996" y="4753633"/>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7" name="Freeform 39">
              <a:extLst>
                <a:ext uri="{FF2B5EF4-FFF2-40B4-BE49-F238E27FC236}">
                  <a16:creationId xmlns:a16="http://schemas.microsoft.com/office/drawing/2014/main" id="{88220D5D-AF2C-4D36-B14E-DB84414E55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5104" y="49947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8" name="Freeform 40">
              <a:extLst>
                <a:ext uri="{FF2B5EF4-FFF2-40B4-BE49-F238E27FC236}">
                  <a16:creationId xmlns:a16="http://schemas.microsoft.com/office/drawing/2014/main" id="{76E4F92A-4D4C-462E-99FC-FB21F25403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0068" y="2499082"/>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9" name="Freeform 41">
              <a:extLst>
                <a:ext uri="{FF2B5EF4-FFF2-40B4-BE49-F238E27FC236}">
                  <a16:creationId xmlns:a16="http://schemas.microsoft.com/office/drawing/2014/main" id="{DDB41153-18F5-4F0F-A102-AFE20312BB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5369" y="633706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0" name="Freeform 42">
              <a:extLst>
                <a:ext uri="{FF2B5EF4-FFF2-40B4-BE49-F238E27FC236}">
                  <a16:creationId xmlns:a16="http://schemas.microsoft.com/office/drawing/2014/main" id="{D0AEAC75-B2F2-4A75-8C45-D8741383A4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729" y="545002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1" name="Freeform 44">
              <a:extLst>
                <a:ext uri="{FF2B5EF4-FFF2-40B4-BE49-F238E27FC236}">
                  <a16:creationId xmlns:a16="http://schemas.microsoft.com/office/drawing/2014/main" id="{C28CF6F0-7581-4ACB-966A-312C4BE295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5519" y="396272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2" name="Freeform 45">
              <a:extLst>
                <a:ext uri="{FF2B5EF4-FFF2-40B4-BE49-F238E27FC236}">
                  <a16:creationId xmlns:a16="http://schemas.microsoft.com/office/drawing/2014/main" id="{059F9808-8439-4BB9-9CB0-42B6A5E9EA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251" y="566975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3" name="Freeform 46">
              <a:extLst>
                <a:ext uri="{FF2B5EF4-FFF2-40B4-BE49-F238E27FC236}">
                  <a16:creationId xmlns:a16="http://schemas.microsoft.com/office/drawing/2014/main" id="{AD9721E5-A6CE-47DA-B090-3C53E399D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427" y="273170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4" name="Freeform 47">
              <a:extLst>
                <a:ext uri="{FF2B5EF4-FFF2-40B4-BE49-F238E27FC236}">
                  <a16:creationId xmlns:a16="http://schemas.microsoft.com/office/drawing/2014/main" id="{CF420341-C634-4EC9-9977-286A408DCA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0572" y="373160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5" name="Freeform 48">
              <a:extLst>
                <a:ext uri="{FF2B5EF4-FFF2-40B4-BE49-F238E27FC236}">
                  <a16:creationId xmlns:a16="http://schemas.microsoft.com/office/drawing/2014/main" id="{1F9B4768-0BD0-4EF2-B7BE-12E98C2F52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5829" y="349813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6" name="Freeform 62">
              <a:extLst>
                <a:ext uri="{FF2B5EF4-FFF2-40B4-BE49-F238E27FC236}">
                  <a16:creationId xmlns:a16="http://schemas.microsoft.com/office/drawing/2014/main" id="{97A56EF0-8F66-4B31-B41D-6F53987720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261" y="2927168"/>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7" name="Freeform 63">
              <a:extLst>
                <a:ext uri="{FF2B5EF4-FFF2-40B4-BE49-F238E27FC236}">
                  <a16:creationId xmlns:a16="http://schemas.microsoft.com/office/drawing/2014/main" id="{B96A0F75-5776-4CF2-993D-8944826822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7619" y="4065781"/>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8" name="Freeform 64">
              <a:extLst>
                <a:ext uri="{FF2B5EF4-FFF2-40B4-BE49-F238E27FC236}">
                  <a16:creationId xmlns:a16="http://schemas.microsoft.com/office/drawing/2014/main" id="{A9D57FF8-0FF7-499A-95C1-1902DBA397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570" y="265886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9" name="Freeform 65">
              <a:extLst>
                <a:ext uri="{FF2B5EF4-FFF2-40B4-BE49-F238E27FC236}">
                  <a16:creationId xmlns:a16="http://schemas.microsoft.com/office/drawing/2014/main" id="{23C92D21-4927-4081-8333-157D98AA73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6201" y="380287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0" name="Freeform 66">
              <a:extLst>
                <a:ext uri="{FF2B5EF4-FFF2-40B4-BE49-F238E27FC236}">
                  <a16:creationId xmlns:a16="http://schemas.microsoft.com/office/drawing/2014/main" id="{4394BFC1-55C5-44E2-AACC-7587C0EF70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83" y="534931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1" name="Freeform 67">
              <a:extLst>
                <a:ext uri="{FF2B5EF4-FFF2-40B4-BE49-F238E27FC236}">
                  <a16:creationId xmlns:a16="http://schemas.microsoft.com/office/drawing/2014/main" id="{7CBA8187-E044-481E-8257-8E80919FC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4163" y="456533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2" name="Freeform 68">
              <a:extLst>
                <a:ext uri="{FF2B5EF4-FFF2-40B4-BE49-F238E27FC236}">
                  <a16:creationId xmlns:a16="http://schemas.microsoft.com/office/drawing/2014/main" id="{FC1D81B0-80EF-452F-8C09-018309EDF3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51" y="3222593"/>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3" name="Freeform 69">
              <a:extLst>
                <a:ext uri="{FF2B5EF4-FFF2-40B4-BE49-F238E27FC236}">
                  <a16:creationId xmlns:a16="http://schemas.microsoft.com/office/drawing/2014/main" id="{0276D2BC-DC32-4E2C-A2D9-B28AB72A06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0808" y="5631556"/>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4" name="Freeform 70">
              <a:extLst>
                <a:ext uri="{FF2B5EF4-FFF2-40B4-BE49-F238E27FC236}">
                  <a16:creationId xmlns:a16="http://schemas.microsoft.com/office/drawing/2014/main" id="{D3E0221A-D08B-48CE-91D2-E4ADAE66FF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5021" y="622330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5" name="Freeform 71">
              <a:extLst>
                <a:ext uri="{FF2B5EF4-FFF2-40B4-BE49-F238E27FC236}">
                  <a16:creationId xmlns:a16="http://schemas.microsoft.com/office/drawing/2014/main" id="{FCEECE06-9F03-421A-8739-F147CBFBB8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351" y="5110906"/>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6" name="Freeform 72">
              <a:extLst>
                <a:ext uri="{FF2B5EF4-FFF2-40B4-BE49-F238E27FC236}">
                  <a16:creationId xmlns:a16="http://schemas.microsoft.com/office/drawing/2014/main" id="{3FCB715D-1080-4ADE-841F-455C2ED05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9088" y="4884047"/>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7" name="Freeform 73">
              <a:extLst>
                <a:ext uri="{FF2B5EF4-FFF2-40B4-BE49-F238E27FC236}">
                  <a16:creationId xmlns:a16="http://schemas.microsoft.com/office/drawing/2014/main" id="{ADBA71EE-B78E-488B-95FE-30E3146F11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61" y="438441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8" name="Freeform 74">
              <a:extLst>
                <a:ext uri="{FF2B5EF4-FFF2-40B4-BE49-F238E27FC236}">
                  <a16:creationId xmlns:a16="http://schemas.microsoft.com/office/drawing/2014/main" id="{7562BF4A-0955-4F49-A1B6-F7CC94DE5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1913" y="5964696"/>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9" name="Freeform 75">
              <a:extLst>
                <a:ext uri="{FF2B5EF4-FFF2-40B4-BE49-F238E27FC236}">
                  <a16:creationId xmlns:a16="http://schemas.microsoft.com/office/drawing/2014/main" id="{0FF96FA9-0A15-47B1-B6CB-1E4E2F7515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922" y="2419092"/>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0" name="Freeform 77">
              <a:extLst>
                <a:ext uri="{FF2B5EF4-FFF2-40B4-BE49-F238E27FC236}">
                  <a16:creationId xmlns:a16="http://schemas.microsoft.com/office/drawing/2014/main" id="{0AC9EA6E-A70F-438B-A876-C8D321BD0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2168" y="358337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1" name="Freeform 85">
              <a:extLst>
                <a:ext uri="{FF2B5EF4-FFF2-40B4-BE49-F238E27FC236}">
                  <a16:creationId xmlns:a16="http://schemas.microsoft.com/office/drawing/2014/main" id="{2B8303FD-18E3-463D-A1BE-50351FF91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8427" y="641119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2" name="Freeform 87">
              <a:extLst>
                <a:ext uri="{FF2B5EF4-FFF2-40B4-BE49-F238E27FC236}">
                  <a16:creationId xmlns:a16="http://schemas.microsoft.com/office/drawing/2014/main" id="{CD2967F6-E8C5-4FF3-BF71-C9525399FA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2918" y="6665429"/>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3" name="Freeform 88">
              <a:extLst>
                <a:ext uri="{FF2B5EF4-FFF2-40B4-BE49-F238E27FC236}">
                  <a16:creationId xmlns:a16="http://schemas.microsoft.com/office/drawing/2014/main" id="{21B404BE-C805-421D-9AAC-6707C9046A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467" y="568064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4" name="Freeform 136">
              <a:extLst>
                <a:ext uri="{FF2B5EF4-FFF2-40B4-BE49-F238E27FC236}">
                  <a16:creationId xmlns:a16="http://schemas.microsoft.com/office/drawing/2014/main" id="{D0688AE5-65F5-493E-827D-5F53D6BBB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237" y="614292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85" name="Group 381">
              <a:extLst>
                <a:ext uri="{FF2B5EF4-FFF2-40B4-BE49-F238E27FC236}">
                  <a16:creationId xmlns:a16="http://schemas.microsoft.com/office/drawing/2014/main" id="{5599ED47-42E6-4E04-AE42-C7004226087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787044" y="52193"/>
              <a:ext cx="226563" cy="6791450"/>
              <a:chOff x="10787044" y="52193"/>
              <a:chExt cx="226563" cy="6791450"/>
            </a:xfrm>
          </p:grpSpPr>
          <p:sp>
            <p:nvSpPr>
              <p:cNvPr id="786" name="Freeform 105">
                <a:extLst>
                  <a:ext uri="{FF2B5EF4-FFF2-40B4-BE49-F238E27FC236}">
                    <a16:creationId xmlns:a16="http://schemas.microsoft.com/office/drawing/2014/main" id="{FEBB16EB-3510-499C-BD5B-72B8D1565C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96643" y="195854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7" name="Freeform 106">
                <a:extLst>
                  <a:ext uri="{FF2B5EF4-FFF2-40B4-BE49-F238E27FC236}">
                    <a16:creationId xmlns:a16="http://schemas.microsoft.com/office/drawing/2014/main" id="{01E7EE2F-E451-446F-866F-DCC0D55ABE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6280" y="56566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8" name="Freeform 107">
                <a:extLst>
                  <a:ext uri="{FF2B5EF4-FFF2-40B4-BE49-F238E27FC236}">
                    <a16:creationId xmlns:a16="http://schemas.microsoft.com/office/drawing/2014/main" id="{5A80DC8E-3D9F-4825-8C41-DFDCF4952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72045" y="224561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9" name="Freeform 108">
                <a:extLst>
                  <a:ext uri="{FF2B5EF4-FFF2-40B4-BE49-F238E27FC236}">
                    <a16:creationId xmlns:a16="http://schemas.microsoft.com/office/drawing/2014/main" id="{2675F4A7-AE1A-47A1-A960-8A917309CA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951" y="1175507"/>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0" name="Freeform 109">
                <a:extLst>
                  <a:ext uri="{FF2B5EF4-FFF2-40B4-BE49-F238E27FC236}">
                    <a16:creationId xmlns:a16="http://schemas.microsoft.com/office/drawing/2014/main" id="{EE1090E2-8839-4B79-9409-B83BDACDF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7148" y="1676832"/>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1" name="Freeform 110">
                <a:extLst>
                  <a:ext uri="{FF2B5EF4-FFF2-40B4-BE49-F238E27FC236}">
                    <a16:creationId xmlns:a16="http://schemas.microsoft.com/office/drawing/2014/main" id="{944EADFA-F1A3-43C3-800A-3196A6DC88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4004" y="31782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2" name="Freeform 111">
                <a:extLst>
                  <a:ext uri="{FF2B5EF4-FFF2-40B4-BE49-F238E27FC236}">
                    <a16:creationId xmlns:a16="http://schemas.microsoft.com/office/drawing/2014/main" id="{B12A279B-C84D-4D92-A026-1F897AFBAE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5203" y="140532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3" name="Freeform 112">
                <a:extLst>
                  <a:ext uri="{FF2B5EF4-FFF2-40B4-BE49-F238E27FC236}">
                    <a16:creationId xmlns:a16="http://schemas.microsoft.com/office/drawing/2014/main" id="{A22785F8-1B9D-43B1-8BE9-11FECFFE0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74706" y="88667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4" name="Freeform 91">
                <a:extLst>
                  <a:ext uri="{FF2B5EF4-FFF2-40B4-BE49-F238E27FC236}">
                    <a16:creationId xmlns:a16="http://schemas.microsoft.com/office/drawing/2014/main" id="{7834B709-D584-4D09-8FEB-884C4A0AFC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75463" y="274068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5" name="Freeform 92">
                <a:extLst>
                  <a:ext uri="{FF2B5EF4-FFF2-40B4-BE49-F238E27FC236}">
                    <a16:creationId xmlns:a16="http://schemas.microsoft.com/office/drawing/2014/main" id="{870A8469-4867-4C6E-814C-5ED7E1101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4503" y="246534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6" name="Freeform 93">
                <a:extLst>
                  <a:ext uri="{FF2B5EF4-FFF2-40B4-BE49-F238E27FC236}">
                    <a16:creationId xmlns:a16="http://schemas.microsoft.com/office/drawing/2014/main" id="{C33EED5C-57E4-4FAB-BCC8-0E26A486B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4005" y="3261871"/>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7" name="Freeform 94">
                <a:extLst>
                  <a:ext uri="{FF2B5EF4-FFF2-40B4-BE49-F238E27FC236}">
                    <a16:creationId xmlns:a16="http://schemas.microsoft.com/office/drawing/2014/main" id="{034B8EB1-EE90-439D-8E6D-7DAC6E4D3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9111" y="5384994"/>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8" name="Freeform 95">
                <a:extLst>
                  <a:ext uri="{FF2B5EF4-FFF2-40B4-BE49-F238E27FC236}">
                    <a16:creationId xmlns:a16="http://schemas.microsoft.com/office/drawing/2014/main" id="{9C2D308A-3BA8-4254-96DD-8B0C884E1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7462" y="30324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9" name="Freeform 96">
                <a:extLst>
                  <a:ext uri="{FF2B5EF4-FFF2-40B4-BE49-F238E27FC236}">
                    <a16:creationId xmlns:a16="http://schemas.microsoft.com/office/drawing/2014/main" id="{6ABA8F37-C9E0-4CFF-9D07-6C3E39CB7E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848" y="355202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0" name="Freeform 97">
                <a:extLst>
                  <a:ext uri="{FF2B5EF4-FFF2-40B4-BE49-F238E27FC236}">
                    <a16:creationId xmlns:a16="http://schemas.microsoft.com/office/drawing/2014/main" id="{75D253B4-65EF-435F-9B1E-BC1118E9C9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72160" y="476087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1" name="Freeform 98">
                <a:extLst>
                  <a:ext uri="{FF2B5EF4-FFF2-40B4-BE49-F238E27FC236}">
                    <a16:creationId xmlns:a16="http://schemas.microsoft.com/office/drawing/2014/main" id="{500B4F57-0E87-47D0-AE81-CA3D0F9AE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4645" y="4242415"/>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2" name="Freeform 99">
                <a:extLst>
                  <a:ext uri="{FF2B5EF4-FFF2-40B4-BE49-F238E27FC236}">
                    <a16:creationId xmlns:a16="http://schemas.microsoft.com/office/drawing/2014/main" id="{662175F7-9325-4A4B-A706-410F4C4178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57540" y="45048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3" name="Freeform 100">
                <a:extLst>
                  <a:ext uri="{FF2B5EF4-FFF2-40B4-BE49-F238E27FC236}">
                    <a16:creationId xmlns:a16="http://schemas.microsoft.com/office/drawing/2014/main" id="{63F9EAB0-1026-4856-861B-2B33A516A6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7049" y="38708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4" name="Freeform 101">
                <a:extLst>
                  <a:ext uri="{FF2B5EF4-FFF2-40B4-BE49-F238E27FC236}">
                    <a16:creationId xmlns:a16="http://schemas.microsoft.com/office/drawing/2014/main" id="{1BC77ACE-EFF0-46F0-9F86-66FB68B66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766" y="512000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5" name="Freeform 102">
                <a:extLst>
                  <a:ext uri="{FF2B5EF4-FFF2-40B4-BE49-F238E27FC236}">
                    <a16:creationId xmlns:a16="http://schemas.microsoft.com/office/drawing/2014/main" id="{60BF7006-AD8E-4311-8F8B-2C4F7ECED8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7096" y="5743605"/>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6" name="Freeform 103">
                <a:extLst>
                  <a:ext uri="{FF2B5EF4-FFF2-40B4-BE49-F238E27FC236}">
                    <a16:creationId xmlns:a16="http://schemas.microsoft.com/office/drawing/2014/main" id="{1012CDC8-6FE3-4C1B-91A6-76543A2D1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0853" y="595081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7" name="Freeform 104">
                <a:extLst>
                  <a:ext uri="{FF2B5EF4-FFF2-40B4-BE49-F238E27FC236}">
                    <a16:creationId xmlns:a16="http://schemas.microsoft.com/office/drawing/2014/main" id="{D49593A2-85BF-4FB4-B49F-851F5CD5D1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6313" y="244078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8" name="Freeform 113">
                <a:extLst>
                  <a:ext uri="{FF2B5EF4-FFF2-40B4-BE49-F238E27FC236}">
                    <a16:creationId xmlns:a16="http://schemas.microsoft.com/office/drawing/2014/main" id="{B79CDB5E-CC51-402B-9ED5-D802672BFE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7654" y="482870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9" name="Freeform 114">
                <a:extLst>
                  <a:ext uri="{FF2B5EF4-FFF2-40B4-BE49-F238E27FC236}">
                    <a16:creationId xmlns:a16="http://schemas.microsoft.com/office/drawing/2014/main" id="{86CD5694-24FD-490D-A052-0C1EE62C6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1058" y="359501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0" name="Freeform 115">
                <a:extLst>
                  <a:ext uri="{FF2B5EF4-FFF2-40B4-BE49-F238E27FC236}">
                    <a16:creationId xmlns:a16="http://schemas.microsoft.com/office/drawing/2014/main" id="{4A23AEE5-264F-4713-9B9E-A43F4DE1E8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5345" y="42578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1" name="Freeform 117">
                <a:extLst>
                  <a:ext uri="{FF2B5EF4-FFF2-40B4-BE49-F238E27FC236}">
                    <a16:creationId xmlns:a16="http://schemas.microsoft.com/office/drawing/2014/main" id="{6388319D-4F32-4AB9-B09F-4C40E434C6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42662" y="5994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2" name="Freeform 118">
                <a:extLst>
                  <a:ext uri="{FF2B5EF4-FFF2-40B4-BE49-F238E27FC236}">
                    <a16:creationId xmlns:a16="http://schemas.microsoft.com/office/drawing/2014/main" id="{06214C26-9107-488E-9AA5-7A357F736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25995" y="6729922"/>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3" name="Freeform 119">
                <a:extLst>
                  <a:ext uri="{FF2B5EF4-FFF2-40B4-BE49-F238E27FC236}">
                    <a16:creationId xmlns:a16="http://schemas.microsoft.com/office/drawing/2014/main" id="{94F5FA43-101D-437C-A37E-07F5314AEC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8723" y="621485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4" name="Freeform 145">
                <a:extLst>
                  <a:ext uri="{FF2B5EF4-FFF2-40B4-BE49-F238E27FC236}">
                    <a16:creationId xmlns:a16="http://schemas.microsoft.com/office/drawing/2014/main" id="{3C058226-FB87-41F4-A521-B2C5717E5E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6434" y="6489831"/>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5" name="Freeform 8">
                <a:extLst>
                  <a:ext uri="{FF2B5EF4-FFF2-40B4-BE49-F238E27FC236}">
                    <a16:creationId xmlns:a16="http://schemas.microsoft.com/office/drawing/2014/main" id="{507ED7FA-E20E-43A9-B7B0-D8D7A5A2D2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99761" y="737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16" name="Freeform 35">
              <a:extLst>
                <a:ext uri="{FF2B5EF4-FFF2-40B4-BE49-F238E27FC236}">
                  <a16:creationId xmlns:a16="http://schemas.microsoft.com/office/drawing/2014/main" id="{B381AF1B-FE93-4B42-AC30-59E4DACE7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07" y="654155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0910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160">
            <a:extLst>
              <a:ext uri="{FF2B5EF4-FFF2-40B4-BE49-F238E27FC236}">
                <a16:creationId xmlns:a16="http://schemas.microsoft.com/office/drawing/2014/main" id="{BC3EC256-5633-414E-89A7-4DF178057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975" y="42050"/>
            <a:ext cx="1319321" cy="6804850"/>
            <a:chOff x="1744975" y="42050"/>
            <a:chExt cx="1319321" cy="6804850"/>
          </a:xfrm>
        </p:grpSpPr>
        <p:sp>
          <p:nvSpPr>
            <p:cNvPr id="162"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9"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0"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1"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2"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3"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4"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5"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6"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7"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8"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9"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0"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1"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2"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3"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4"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5"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6"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7"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8"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9"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0"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1"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2"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3"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4"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6"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7"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8"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9"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0"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1"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2"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3"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4"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5"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6"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7"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8"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9"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0"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1"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3"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4"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5"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6"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7"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8"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9"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0"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1"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2"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3"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4"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5"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6"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7"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8"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9"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0"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1"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2"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3"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4"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5"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6"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7"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8"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9"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0"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1"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2"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3"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4"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5"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6"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7"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8"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9"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0"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1"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2"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3"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4"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5"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descr="Diagram&#10;&#10;Description automatically generated">
            <a:extLst>
              <a:ext uri="{FF2B5EF4-FFF2-40B4-BE49-F238E27FC236}">
                <a16:creationId xmlns:a16="http://schemas.microsoft.com/office/drawing/2014/main" id="{480E7B78-E38B-41EB-B1F8-EE6EC586EE4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241322" y="2202934"/>
            <a:ext cx="4403456" cy="2729370"/>
          </a:xfrm>
          <a:prstGeom prst="rect">
            <a:avLst/>
          </a:prstGeom>
        </p:spPr>
      </p:pic>
      <p:sp>
        <p:nvSpPr>
          <p:cNvPr id="3" name="Content Placeholder 2">
            <a:extLst>
              <a:ext uri="{FF2B5EF4-FFF2-40B4-BE49-F238E27FC236}">
                <a16:creationId xmlns:a16="http://schemas.microsoft.com/office/drawing/2014/main" id="{F0DFFB65-3686-4B07-885B-8603083F8193}"/>
              </a:ext>
            </a:extLst>
          </p:cNvPr>
          <p:cNvSpPr>
            <a:spLocks noGrp="1"/>
          </p:cNvSpPr>
          <p:nvPr>
            <p:ph idx="1"/>
          </p:nvPr>
        </p:nvSpPr>
        <p:spPr>
          <a:xfrm>
            <a:off x="4858713" y="1435479"/>
            <a:ext cx="7064578" cy="4838879"/>
          </a:xfrm>
        </p:spPr>
        <p:txBody>
          <a:bodyPr>
            <a:noAutofit/>
          </a:bodyPr>
          <a:lstStyle/>
          <a:p>
            <a:pPr marL="0" indent="0">
              <a:lnSpc>
                <a:spcPct val="100000"/>
              </a:lnSpc>
              <a:buNone/>
            </a:pPr>
            <a:r>
              <a:rPr lang="en-GB" sz="2000" b="1" dirty="0">
                <a:latin typeface="+mj-lt"/>
              </a:rPr>
              <a:t>Blockchain</a:t>
            </a:r>
            <a:r>
              <a:rPr lang="en-GB" sz="1800" dirty="0">
                <a:latin typeface="+mj-lt"/>
              </a:rPr>
              <a:t> mechanism is feasible for the potential smart home user who does not have any trust in third-party providers and wants their sensitive information to remain confidential in their home premises. </a:t>
            </a:r>
          </a:p>
          <a:p>
            <a:pPr marL="0" indent="0">
              <a:lnSpc>
                <a:spcPct val="100000"/>
              </a:lnSpc>
              <a:buNone/>
            </a:pPr>
            <a:r>
              <a:rPr lang="en-GB" sz="1800" dirty="0">
                <a:latin typeface="+mj-lt"/>
              </a:rPr>
              <a:t>Some of the problems of IoT are given below:</a:t>
            </a:r>
          </a:p>
          <a:p>
            <a:pPr marL="0" indent="0">
              <a:lnSpc>
                <a:spcPct val="100000"/>
              </a:lnSpc>
              <a:buNone/>
            </a:pPr>
            <a:r>
              <a:rPr lang="en-GB" sz="2000" b="1" dirty="0">
                <a:latin typeface="+mj-lt"/>
              </a:rPr>
              <a:t>Security</a:t>
            </a:r>
          </a:p>
          <a:p>
            <a:pPr marL="0" indent="0">
              <a:lnSpc>
                <a:spcPct val="100000"/>
              </a:lnSpc>
              <a:buNone/>
            </a:pPr>
            <a:r>
              <a:rPr lang="en-GB" sz="1800" dirty="0">
                <a:latin typeface="+mj-lt"/>
              </a:rPr>
              <a:t>All IoT devices are connected through networks. For communication or interaction is using the Internet. </a:t>
            </a:r>
          </a:p>
          <a:p>
            <a:pPr marL="0" indent="0">
              <a:lnSpc>
                <a:spcPct val="100000"/>
              </a:lnSpc>
              <a:buNone/>
            </a:pPr>
            <a:r>
              <a:rPr lang="en-GB" sz="2000" b="1" dirty="0">
                <a:latin typeface="+mj-lt"/>
              </a:rPr>
              <a:t>Privacy</a:t>
            </a:r>
          </a:p>
          <a:p>
            <a:pPr marL="0" indent="0">
              <a:lnSpc>
                <a:spcPct val="100000"/>
              </a:lnSpc>
              <a:buNone/>
            </a:pPr>
            <a:r>
              <a:rPr lang="en-GB" sz="1800" dirty="0">
                <a:latin typeface="+mj-lt"/>
              </a:rPr>
              <a:t>Even without the active participation of the user, the IoT system provides substantial personal data in maximum detail.</a:t>
            </a:r>
          </a:p>
          <a:p>
            <a:pPr marL="0" indent="0">
              <a:lnSpc>
                <a:spcPct val="100000"/>
              </a:lnSpc>
              <a:buNone/>
            </a:pPr>
            <a:r>
              <a:rPr lang="en-GB" sz="2000" b="1" dirty="0">
                <a:latin typeface="+mj-lt"/>
              </a:rPr>
              <a:t>Centralized Data</a:t>
            </a:r>
          </a:p>
          <a:p>
            <a:pPr marL="0" indent="0">
              <a:lnSpc>
                <a:spcPct val="100000"/>
              </a:lnSpc>
              <a:buNone/>
            </a:pPr>
            <a:r>
              <a:rPr lang="en-GB" sz="1800" dirty="0">
                <a:latin typeface="+mj-lt"/>
              </a:rPr>
              <a:t>All the data is stored at a central data storage. If that server fails, then the entire device will not be controllable.</a:t>
            </a:r>
            <a:endParaRPr lang="en-US" sz="1800" dirty="0">
              <a:latin typeface="+mj-lt"/>
            </a:endParaRPr>
          </a:p>
        </p:txBody>
      </p:sp>
    </p:spTree>
    <p:extLst>
      <p:ext uri="{BB962C8B-B14F-4D97-AF65-F5344CB8AC3E}">
        <p14:creationId xmlns:p14="http://schemas.microsoft.com/office/powerpoint/2010/main" val="336060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4F2DEF-EF9E-4C3A-BC6E-23099D3E6E61}"/>
              </a:ext>
            </a:extLst>
          </p:cNvPr>
          <p:cNvSpPr>
            <a:spLocks noGrp="1"/>
          </p:cNvSpPr>
          <p:nvPr>
            <p:ph idx="1"/>
          </p:nvPr>
        </p:nvSpPr>
        <p:spPr>
          <a:xfrm>
            <a:off x="1073812" y="1871330"/>
            <a:ext cx="5849587" cy="4415170"/>
          </a:xfrm>
        </p:spPr>
        <p:txBody>
          <a:bodyPr>
            <a:normAutofit/>
          </a:bodyPr>
          <a:lstStyle/>
          <a:p>
            <a:pPr marL="0" indent="0">
              <a:lnSpc>
                <a:spcPct val="100000"/>
              </a:lnSpc>
              <a:buNone/>
            </a:pPr>
            <a:r>
              <a:rPr lang="en-GB" b="1" dirty="0">
                <a:latin typeface="+mj-lt"/>
              </a:rPr>
              <a:t>Telstra</a:t>
            </a:r>
            <a:r>
              <a:rPr lang="en-GB" dirty="0">
                <a:latin typeface="+mj-lt"/>
              </a:rPr>
              <a:t>, </a:t>
            </a:r>
            <a:r>
              <a:rPr lang="en-GB" sz="2000" dirty="0">
                <a:latin typeface="+mj-lt"/>
              </a:rPr>
              <a:t>an Australian telecommunication and media company, provides smart home solutions. The company has implemented blockchain and biometric security to ensure no one can manipulate the data captured from smart devices. Sensitive user data is stored on the blockchain for improved security, such as: biometrics voice recognition facial recognition Once the data is saved on the blockchain, it cannot be modified, and the access is only provided to the right person.</a:t>
            </a:r>
            <a:endParaRPr lang="en-US" sz="2000" dirty="0">
              <a:latin typeface="+mj-lt"/>
            </a:endParaRPr>
          </a:p>
        </p:txBody>
      </p:sp>
      <p:grpSp>
        <p:nvGrpSpPr>
          <p:cNvPr id="19" name="Group 18">
            <a:extLst>
              <a:ext uri="{FF2B5EF4-FFF2-40B4-BE49-F238E27FC236}">
                <a16:creationId xmlns:a16="http://schemas.microsoft.com/office/drawing/2014/main" id="{FD435E13-4F33-4353-A24E-D37F37852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08178" y="0"/>
            <a:ext cx="1224388" cy="6837797"/>
            <a:chOff x="9008178" y="0"/>
            <a:chExt cx="1224388" cy="6837797"/>
          </a:xfrm>
        </p:grpSpPr>
        <p:sp>
          <p:nvSpPr>
            <p:cNvPr id="20"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158" y="46862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5276" y="40282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9037" y="419961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6499" y="435812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206" y="249280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3994" y="428732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5556" y="5915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383" y="10922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3280" y="3436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3982" y="9125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7429" y="455675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7930" y="455392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4509" y="463031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6204" y="256097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91853" y="402614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3111" y="27346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9397" y="399143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8867" y="292960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5630" y="362285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6201" y="565868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8780" y="5608502"/>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2527" y="600842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1305" y="602034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400" y="671012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7813" y="624430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056" y="16494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7494" y="2534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1061" y="595947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9636" y="6734906"/>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171" y="542332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112023" y="619009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9177" y="643952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656" y="665688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06387" y="603593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7942" y="581060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2395" y="55760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8994" y="631108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2551" y="65615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197" y="604969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8142" y="554256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887" y="637657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0933" y="58403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3918" y="136318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68252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47500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571" y="117993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6574" y="89255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251" y="134753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134" y="106529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8213" y="50945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5118" y="72317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3158" y="2161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6772" y="5263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01716" y="112147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9564" y="132083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8877" y="111360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55163" y="75501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7166" y="80844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7996" y="7012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8876" y="48655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82585" y="66468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103" y="54289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0868" y="647494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6323" y="378913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1748" y="481869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7343" y="287384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05212" y="136278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2577" y="25941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82239" y="484492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164" y="286648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86842" y="4423779"/>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45923" y="26880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4193" y="58539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8440" y="511852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8610" y="52249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9191" y="496335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51948" y="216328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1489" y="428993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9672" y="19154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6864" y="387724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3446" y="161572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83886" y="15971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4584" y="520211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38710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1314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6200" y="494673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033" y="272721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14286" y="516906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703" y="1632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3734" y="215390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5519" y="234556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56115" y="1931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73164" y="162440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38108" y="269324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42" y="504929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9676" y="530289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1555" y="23267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73558" y="238021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64388" y="164189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98082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4146" y="529628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89090" y="293856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8969" y="183118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4612" y="26774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508" y="93807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53">
              <a:extLst>
                <a:ext uri="{FF2B5EF4-FFF2-40B4-BE49-F238E27FC236}">
                  <a16:creationId xmlns:a16="http://schemas.microsoft.com/office/drawing/2014/main" id="{3153AA8F-BF95-4135-98A9-71FD20DD5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0577" y="56526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5">
              <a:extLst>
                <a:ext uri="{FF2B5EF4-FFF2-40B4-BE49-F238E27FC236}">
                  <a16:creationId xmlns:a16="http://schemas.microsoft.com/office/drawing/2014/main" id="{D279C500-6A73-497D-9B5A-E2F33AD1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83975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صورة 3" descr="صورة تحتوي على نص, قصاصة فنية&#10;&#10;تم إنشاء الوصف تلقائياً">
            <a:extLst>
              <a:ext uri="{FF2B5EF4-FFF2-40B4-BE49-F238E27FC236}">
                <a16:creationId xmlns:a16="http://schemas.microsoft.com/office/drawing/2014/main" id="{78E17C54-3188-468D-A0D5-FB5C167E20E4}"/>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3838" y="2382283"/>
            <a:ext cx="1571625" cy="1584238"/>
          </a:xfrm>
          <a:prstGeom prst="rect">
            <a:avLst/>
          </a:prstGeom>
        </p:spPr>
      </p:pic>
      <p:sp>
        <p:nvSpPr>
          <p:cNvPr id="7" name="مربع نص 6">
            <a:extLst>
              <a:ext uri="{FF2B5EF4-FFF2-40B4-BE49-F238E27FC236}">
                <a16:creationId xmlns:a16="http://schemas.microsoft.com/office/drawing/2014/main" id="{A9CD99EA-8384-4759-AA18-5DC37EA8680F}"/>
              </a:ext>
            </a:extLst>
          </p:cNvPr>
          <p:cNvSpPr txBox="1"/>
          <p:nvPr/>
        </p:nvSpPr>
        <p:spPr>
          <a:xfrm>
            <a:off x="8207865" y="3956565"/>
            <a:ext cx="2899234" cy="646331"/>
          </a:xfrm>
          <a:prstGeom prst="rect">
            <a:avLst/>
          </a:prstGeom>
          <a:solidFill>
            <a:schemeClr val="bg1"/>
          </a:solidFill>
        </p:spPr>
        <p:txBody>
          <a:bodyPr wrap="square" rtlCol="0">
            <a:spAutoFit/>
          </a:bodyPr>
          <a:lstStyle/>
          <a:p>
            <a:pPr algn="l"/>
            <a:r>
              <a:rPr lang="en-US" dirty="0">
                <a:solidFill>
                  <a:srgbClr val="0070C0"/>
                </a:solidFill>
                <a:hlinkClick r:id="rId3">
                  <a:extLst>
                    <a:ext uri="{A12FA001-AC4F-418D-AE19-62706E023703}">
                      <ahyp:hlinkClr xmlns:ahyp="http://schemas.microsoft.com/office/drawing/2018/hyperlinkcolor" val="tx"/>
                    </a:ext>
                  </a:extLst>
                </a:hlinkClick>
              </a:rPr>
              <a:t>https://www.telstra.com.au</a:t>
            </a:r>
            <a:endParaRPr lang="en-US" dirty="0">
              <a:solidFill>
                <a:srgbClr val="0070C0"/>
              </a:solidFill>
            </a:endParaRPr>
          </a:p>
          <a:p>
            <a:pPr algn="l"/>
            <a:endParaRPr lang="en-US" dirty="0"/>
          </a:p>
        </p:txBody>
      </p:sp>
      <p:sp>
        <p:nvSpPr>
          <p:cNvPr id="2" name="مربع نص 1">
            <a:extLst>
              <a:ext uri="{FF2B5EF4-FFF2-40B4-BE49-F238E27FC236}">
                <a16:creationId xmlns:a16="http://schemas.microsoft.com/office/drawing/2014/main" id="{F54CB501-4C47-48CE-8621-D816007AA42F}"/>
              </a:ext>
            </a:extLst>
          </p:cNvPr>
          <p:cNvSpPr txBox="1"/>
          <p:nvPr/>
        </p:nvSpPr>
        <p:spPr>
          <a:xfrm>
            <a:off x="1073812" y="756581"/>
            <a:ext cx="2932580" cy="584775"/>
          </a:xfrm>
          <a:prstGeom prst="rect">
            <a:avLst/>
          </a:prstGeom>
          <a:noFill/>
        </p:spPr>
        <p:txBody>
          <a:bodyPr wrap="square" rtlCol="0">
            <a:spAutoFit/>
          </a:bodyPr>
          <a:lstStyle/>
          <a:p>
            <a:pPr algn="l"/>
            <a:r>
              <a:rPr lang="en-US" sz="3200" b="1" dirty="0">
                <a:latin typeface="+mj-lt"/>
              </a:rPr>
              <a:t>Example</a:t>
            </a:r>
          </a:p>
        </p:txBody>
      </p:sp>
    </p:spTree>
    <p:extLst>
      <p:ext uri="{BB962C8B-B14F-4D97-AF65-F5344CB8AC3E}">
        <p14:creationId xmlns:p14="http://schemas.microsoft.com/office/powerpoint/2010/main" val="414877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426AB163-08EE-4295-84A7-37E0ADD9E222}"/>
              </a:ext>
            </a:extLst>
          </p:cNvPr>
          <p:cNvSpPr>
            <a:spLocks noGrp="1"/>
          </p:cNvSpPr>
          <p:nvPr>
            <p:ph type="title"/>
          </p:nvPr>
        </p:nvSpPr>
        <p:spPr>
          <a:xfrm>
            <a:off x="1073811" y="718366"/>
            <a:ext cx="9483513" cy="944656"/>
          </a:xfrm>
        </p:spPr>
        <p:txBody>
          <a:bodyPr>
            <a:normAutofit/>
          </a:bodyPr>
          <a:lstStyle/>
          <a:p>
            <a:r>
              <a:rPr lang="en-US" dirty="0"/>
              <a:t>References </a:t>
            </a:r>
          </a:p>
        </p:txBody>
      </p:sp>
      <p:sp>
        <p:nvSpPr>
          <p:cNvPr id="10" name="Rectangle 9">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92046" cy="409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عنصر نائب للمحتوى 2">
            <a:extLst>
              <a:ext uri="{FF2B5EF4-FFF2-40B4-BE49-F238E27FC236}">
                <a16:creationId xmlns:a16="http://schemas.microsoft.com/office/drawing/2014/main" id="{CBD4725E-2925-40B1-B0FC-79BB87ED26DF}"/>
              </a:ext>
            </a:extLst>
          </p:cNvPr>
          <p:cNvSpPr>
            <a:spLocks noGrp="1"/>
          </p:cNvSpPr>
          <p:nvPr>
            <p:ph idx="1"/>
          </p:nvPr>
        </p:nvSpPr>
        <p:spPr>
          <a:xfrm>
            <a:off x="2503967" y="2478755"/>
            <a:ext cx="7598826" cy="2945618"/>
          </a:xfrm>
        </p:spPr>
        <p:txBody>
          <a:bodyPr>
            <a:normAutofit/>
          </a:bodyPr>
          <a:lstStyle/>
          <a:p>
            <a:pPr marR="0">
              <a:lnSpc>
                <a:spcPct val="100000"/>
              </a:lnSpc>
              <a:spcBef>
                <a:spcPts val="0"/>
              </a:spcBef>
              <a:spcAft>
                <a:spcPts val="800"/>
              </a:spcAft>
            </a:pPr>
            <a:r>
              <a:rPr lang="en-GB" sz="2000" b="1" u="sng" dirty="0">
                <a:effectLst/>
                <a:latin typeface="+mj-lt"/>
                <a:ea typeface="Calibri" panose="020F0502020204030204" pitchFamily="34" charset="0"/>
                <a:cs typeface="Arial" panose="020B0604020202020204" pitchFamily="34" charset="0"/>
                <a:hlinkClick r:id="rId2"/>
              </a:rPr>
              <a:t>https://hcis-journal.springeropen.com/articles/10.1186/s13673-020-0214-5</a:t>
            </a:r>
            <a:endParaRPr lang="en-US" sz="2000" b="1" dirty="0">
              <a:effectLst/>
              <a:latin typeface="+mj-lt"/>
              <a:ea typeface="Calibri" panose="020F0502020204030204" pitchFamily="34" charset="0"/>
              <a:cs typeface="Arial" panose="020B0604020202020204" pitchFamily="34" charset="0"/>
            </a:endParaRPr>
          </a:p>
          <a:p>
            <a:pPr>
              <a:lnSpc>
                <a:spcPct val="100000"/>
              </a:lnSpc>
              <a:spcBef>
                <a:spcPts val="0"/>
              </a:spcBef>
              <a:spcAft>
                <a:spcPts val="800"/>
              </a:spcAft>
            </a:pPr>
            <a:r>
              <a:rPr lang="en-GB" sz="2000" b="1" u="sng" dirty="0">
                <a:effectLst/>
                <a:latin typeface="+mj-lt"/>
                <a:ea typeface="Calibri" panose="020F0502020204030204" pitchFamily="34" charset="0"/>
                <a:cs typeface="Arial" panose="020B0604020202020204" pitchFamily="34" charset="0"/>
                <a:hlinkClick r:id="rId3"/>
              </a:rPr>
              <a:t>https://www.ibm.com/topics/blockchain-iot</a:t>
            </a:r>
            <a:endParaRPr lang="en-US" sz="2000" b="1" dirty="0">
              <a:effectLst/>
              <a:latin typeface="+mj-lt"/>
              <a:ea typeface="Calibri" panose="020F0502020204030204" pitchFamily="34" charset="0"/>
              <a:cs typeface="Arial" panose="020B0604020202020204" pitchFamily="34" charset="0"/>
            </a:endParaRPr>
          </a:p>
          <a:p>
            <a:pPr>
              <a:lnSpc>
                <a:spcPct val="100000"/>
              </a:lnSpc>
              <a:spcBef>
                <a:spcPts val="0"/>
              </a:spcBef>
              <a:spcAft>
                <a:spcPts val="800"/>
              </a:spcAft>
            </a:pPr>
            <a:r>
              <a:rPr lang="en-GB" sz="2000" b="1" u="sng" dirty="0">
                <a:effectLst/>
                <a:latin typeface="+mj-lt"/>
                <a:ea typeface="Calibri" panose="020F0502020204030204" pitchFamily="34" charset="0"/>
                <a:cs typeface="Arial" panose="020B0604020202020204" pitchFamily="34" charset="0"/>
                <a:hlinkClick r:id="rId4"/>
              </a:rPr>
              <a:t>https://www.leewayhertz.com/blockchain-iot-use-cases-real-world-products/</a:t>
            </a:r>
            <a:endParaRPr lang="en-US" sz="2000" b="1" dirty="0">
              <a:effectLst/>
              <a:latin typeface="+mj-lt"/>
              <a:ea typeface="Calibri" panose="020F0502020204030204" pitchFamily="34" charset="0"/>
              <a:cs typeface="Arial" panose="020B0604020202020204" pitchFamily="34" charset="0"/>
            </a:endParaRPr>
          </a:p>
          <a:p>
            <a:pPr>
              <a:lnSpc>
                <a:spcPct val="100000"/>
              </a:lnSpc>
            </a:pPr>
            <a:r>
              <a:rPr lang="en-US" sz="2000" b="1" dirty="0">
                <a:latin typeface="+mj-lt"/>
                <a:hlinkClick r:id="rId5"/>
              </a:rPr>
              <a:t>Telstra: Broadband Internet, NBN, 5G, TV &amp; Mobile Phone Services</a:t>
            </a:r>
            <a:endParaRPr lang="en-US" sz="2000" b="1" dirty="0">
              <a:latin typeface="+mj-lt"/>
            </a:endParaRPr>
          </a:p>
        </p:txBody>
      </p:sp>
      <p:grpSp>
        <p:nvGrpSpPr>
          <p:cNvPr id="12" name="Group 11">
            <a:extLst>
              <a:ext uri="{FF2B5EF4-FFF2-40B4-BE49-F238E27FC236}">
                <a16:creationId xmlns:a16="http://schemas.microsoft.com/office/drawing/2014/main" id="{82A54BA0-BEFE-4BA5-A3C1-FE85FE03E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54"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289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5"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6"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17A97EF-2CD4-4499-B5A8-600D4D4F746E}"/>
              </a:ext>
            </a:extLst>
          </p:cNvPr>
          <p:cNvSpPr>
            <a:spLocks noGrp="1"/>
          </p:cNvSpPr>
          <p:nvPr>
            <p:ph idx="1"/>
          </p:nvPr>
        </p:nvSpPr>
        <p:spPr>
          <a:xfrm>
            <a:off x="314176" y="3429000"/>
            <a:ext cx="5965310" cy="863412"/>
          </a:xfrm>
        </p:spPr>
        <p:txBody>
          <a:bodyPr>
            <a:noAutofit/>
          </a:bodyPr>
          <a:lstStyle/>
          <a:p>
            <a:pPr marL="0" indent="0">
              <a:buNone/>
            </a:pPr>
            <a:r>
              <a:rPr lang="en-GB" sz="5400" b="1" dirty="0">
                <a:latin typeface="+mj-lt"/>
              </a:rPr>
              <a:t>Thanks for listening  </a:t>
            </a:r>
            <a:endParaRPr lang="en-US" sz="5400" b="1" dirty="0">
              <a:latin typeface="+mj-lt"/>
            </a:endParaRPr>
          </a:p>
        </p:txBody>
      </p:sp>
      <p:grpSp>
        <p:nvGrpSpPr>
          <p:cNvPr id="58" name="Group 57">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59"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descr="A picture containing text, sofa, indoor, living&#10;&#10;Description automatically generated">
            <a:extLst>
              <a:ext uri="{FF2B5EF4-FFF2-40B4-BE49-F238E27FC236}">
                <a16:creationId xmlns:a16="http://schemas.microsoft.com/office/drawing/2014/main" id="{06215633-CCAF-459F-B0B1-9EC9216224C2}"/>
              </a:ext>
            </a:extLst>
          </p:cNvPr>
          <p:cNvPicPr>
            <a:picLocks noChangeAspect="1"/>
          </p:cNvPicPr>
          <p:nvPr/>
        </p:nvPicPr>
        <p:blipFill rotWithShape="1">
          <a:blip r:embed="rId2">
            <a:extLst>
              <a:ext uri="{28A0092B-C50C-407E-A947-70E740481C1C}">
                <a14:useLocalDpi xmlns:a14="http://schemas.microsoft.com/office/drawing/2010/main" val="0"/>
              </a:ext>
            </a:extLst>
          </a:blip>
          <a:srcRect l="11813" r="11700" b="-1"/>
          <a:stretch/>
        </p:blipFill>
        <p:spPr>
          <a:xfrm>
            <a:off x="6586071" y="1879643"/>
            <a:ext cx="5613519" cy="4109986"/>
          </a:xfrm>
          <a:prstGeom prst="rect">
            <a:avLst/>
          </a:prstGeom>
        </p:spPr>
      </p:pic>
    </p:spTree>
    <p:extLst>
      <p:ext uri="{BB962C8B-B14F-4D97-AF65-F5344CB8AC3E}">
        <p14:creationId xmlns:p14="http://schemas.microsoft.com/office/powerpoint/2010/main" val="3675755193"/>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239</TotalTime>
  <Words>380</Words>
  <Application>Microsoft Office PowerPoint</Application>
  <PresentationFormat>شاشة عريضة</PresentationFormat>
  <Paragraphs>25</Paragraphs>
  <Slides>6</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6</vt:i4>
      </vt:variant>
    </vt:vector>
  </HeadingPairs>
  <TitlesOfParts>
    <vt:vector size="10" baseType="lpstr">
      <vt:lpstr>Arial</vt:lpstr>
      <vt:lpstr>Calibri</vt:lpstr>
      <vt:lpstr>Calibri Light</vt:lpstr>
      <vt:lpstr>BohemianVTI</vt:lpstr>
      <vt:lpstr>Internet of Things (IoT) and Smart Contracts in the Smart Home Industry </vt:lpstr>
      <vt:lpstr>                                       Smart home gateway A few technologies for smart homes grafted as interest in the residential environment is growing due to technological development. Smart Home refers to a residential or living environment equipped with technologies that can automatically control devices and systems.   1-significant installation costs. 2-Reliable internet connection is crucial. 3-Security issues. 4-Technological problems in connected homes. 5-You may lock yourself out of your own house. 6-Helplessness if technology fails. 7-Some people may not like smart technologies. 8-Maintenance and repair issues.</vt:lpstr>
      <vt:lpstr>عرض تقديمي في PowerPoint</vt:lpstr>
      <vt:lpstr>عرض تقديمي في PowerPoint</vt:lpstr>
      <vt:lpstr>References </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Combining the Internet of Things (IoT) and Blockchain in the Smart Home Industry</dc:title>
  <dc:creator>sara f</dc:creator>
  <cp:lastModifiedBy>sara f</cp:lastModifiedBy>
  <cp:revision>5</cp:revision>
  <dcterms:created xsi:type="dcterms:W3CDTF">2021-12-13T17:12:01Z</dcterms:created>
  <dcterms:modified xsi:type="dcterms:W3CDTF">2021-12-20T19:08:21Z</dcterms:modified>
</cp:coreProperties>
</file>