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9" r:id="rId3"/>
    <p:sldId id="257" r:id="rId4"/>
    <p:sldId id="271" r:id="rId5"/>
    <p:sldId id="277" r:id="rId6"/>
    <p:sldId id="259" r:id="rId7"/>
    <p:sldId id="280" r:id="rId8"/>
    <p:sldId id="260" r:id="rId9"/>
    <p:sldId id="270" r:id="rId10"/>
    <p:sldId id="272" r:id="rId11"/>
    <p:sldId id="273" r:id="rId12"/>
    <p:sldId id="281" r:id="rId13"/>
    <p:sldId id="262" r:id="rId14"/>
    <p:sldId id="267" r:id="rId15"/>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5274C-6016-43FC-B0E1-6E1186544B85}" v="9" dt="2021-11-26T17:24:20.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p:restoredTop sz="94694"/>
  </p:normalViewPr>
  <p:slideViewPr>
    <p:cSldViewPr snapToGrid="0" snapToObjects="1" showGuides="1">
      <p:cViewPr varScale="1">
        <p:scale>
          <a:sx n="121" d="100"/>
          <a:sy n="121" d="100"/>
        </p:scale>
        <p:origin x="66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f" userId="c8295d1b1f756766" providerId="LiveId" clId="{33F5274C-6016-43FC-B0E1-6E1186544B85}"/>
    <pc:docChg chg="undo custSel modSld">
      <pc:chgData name="sara f" userId="c8295d1b1f756766" providerId="LiveId" clId="{33F5274C-6016-43FC-B0E1-6E1186544B85}" dt="2021-11-26T17:38:05.044" v="331" actId="113"/>
      <pc:docMkLst>
        <pc:docMk/>
      </pc:docMkLst>
      <pc:sldChg chg="modSp mod">
        <pc:chgData name="sara f" userId="c8295d1b1f756766" providerId="LiveId" clId="{33F5274C-6016-43FC-B0E1-6E1186544B85}" dt="2021-11-26T17:34:45.256" v="313" actId="1076"/>
        <pc:sldMkLst>
          <pc:docMk/>
          <pc:sldMk cId="1313670884" sldId="256"/>
        </pc:sldMkLst>
        <pc:spChg chg="mod">
          <ac:chgData name="sara f" userId="c8295d1b1f756766" providerId="LiveId" clId="{33F5274C-6016-43FC-B0E1-6E1186544B85}" dt="2021-11-26T16:37:48.219" v="39" actId="113"/>
          <ac:spMkLst>
            <pc:docMk/>
            <pc:sldMk cId="1313670884" sldId="256"/>
            <ac:spMk id="2" creationId="{776F9335-46BC-0840-9E8D-C29CD9BDE278}"/>
          </ac:spMkLst>
        </pc:spChg>
        <pc:spChg chg="mod">
          <ac:chgData name="sara f" userId="c8295d1b1f756766" providerId="LiveId" clId="{33F5274C-6016-43FC-B0E1-6E1186544B85}" dt="2021-11-26T17:34:45.256" v="313" actId="1076"/>
          <ac:spMkLst>
            <pc:docMk/>
            <pc:sldMk cId="1313670884" sldId="256"/>
            <ac:spMk id="3" creationId="{CC054545-A9DC-7D49-99B2-96976BE58130}"/>
          </ac:spMkLst>
        </pc:spChg>
      </pc:sldChg>
      <pc:sldChg chg="modSp mod">
        <pc:chgData name="sara f" userId="c8295d1b1f756766" providerId="LiveId" clId="{33F5274C-6016-43FC-B0E1-6E1186544B85}" dt="2021-11-26T16:39:24.382" v="44" actId="14100"/>
        <pc:sldMkLst>
          <pc:docMk/>
          <pc:sldMk cId="2046527899" sldId="257"/>
        </pc:sldMkLst>
        <pc:spChg chg="mod">
          <ac:chgData name="sara f" userId="c8295d1b1f756766" providerId="LiveId" clId="{33F5274C-6016-43FC-B0E1-6E1186544B85}" dt="2021-11-26T16:39:16.167" v="42" actId="1076"/>
          <ac:spMkLst>
            <pc:docMk/>
            <pc:sldMk cId="2046527899" sldId="257"/>
            <ac:spMk id="3" creationId="{836C8848-1954-4A45-ADB3-0CC3460CC82C}"/>
          </ac:spMkLst>
        </pc:spChg>
        <pc:picChg chg="mod">
          <ac:chgData name="sara f" userId="c8295d1b1f756766" providerId="LiveId" clId="{33F5274C-6016-43FC-B0E1-6E1186544B85}" dt="2021-11-26T16:39:24.382" v="44" actId="14100"/>
          <ac:picMkLst>
            <pc:docMk/>
            <pc:sldMk cId="2046527899" sldId="257"/>
            <ac:picMk id="5" creationId="{C8A77821-FBC9-4C45-B8C0-4B8207968FF1}"/>
          </ac:picMkLst>
        </pc:picChg>
      </pc:sldChg>
      <pc:sldChg chg="modSp mod">
        <pc:chgData name="sara f" userId="c8295d1b1f756766" providerId="LiveId" clId="{33F5274C-6016-43FC-B0E1-6E1186544B85}" dt="2021-11-26T16:59:14.286" v="90" actId="255"/>
        <pc:sldMkLst>
          <pc:docMk/>
          <pc:sldMk cId="3720131017" sldId="259"/>
        </pc:sldMkLst>
        <pc:spChg chg="mod">
          <ac:chgData name="sara f" userId="c8295d1b1f756766" providerId="LiveId" clId="{33F5274C-6016-43FC-B0E1-6E1186544B85}" dt="2021-11-26T16:40:02.353" v="46" actId="113"/>
          <ac:spMkLst>
            <pc:docMk/>
            <pc:sldMk cId="3720131017" sldId="259"/>
            <ac:spMk id="2" creationId="{BDFC05DB-1EF2-8E40-835A-3C4C8C1AEEC1}"/>
          </ac:spMkLst>
        </pc:spChg>
        <pc:spChg chg="mod">
          <ac:chgData name="sara f" userId="c8295d1b1f756766" providerId="LiveId" clId="{33F5274C-6016-43FC-B0E1-6E1186544B85}" dt="2021-11-26T16:59:14.286" v="90" actId="255"/>
          <ac:spMkLst>
            <pc:docMk/>
            <pc:sldMk cId="3720131017" sldId="259"/>
            <ac:spMk id="5" creationId="{3B3696FA-EDE4-AA45-921C-68A768BA5BD6}"/>
          </ac:spMkLst>
        </pc:spChg>
      </pc:sldChg>
      <pc:sldChg chg="modSp mod">
        <pc:chgData name="sara f" userId="c8295d1b1f756766" providerId="LiveId" clId="{33F5274C-6016-43FC-B0E1-6E1186544B85}" dt="2021-11-26T17:36:25.257" v="325" actId="1076"/>
        <pc:sldMkLst>
          <pc:docMk/>
          <pc:sldMk cId="1147181054" sldId="260"/>
        </pc:sldMkLst>
        <pc:spChg chg="mod">
          <ac:chgData name="sara f" userId="c8295d1b1f756766" providerId="LiveId" clId="{33F5274C-6016-43FC-B0E1-6E1186544B85}" dt="2021-11-26T17:36:25.257" v="325" actId="1076"/>
          <ac:spMkLst>
            <pc:docMk/>
            <pc:sldMk cId="1147181054" sldId="260"/>
            <ac:spMk id="2" creationId="{81A3D581-490E-8B47-BDF2-7FE4C2D294FC}"/>
          </ac:spMkLst>
        </pc:spChg>
        <pc:spChg chg="mod">
          <ac:chgData name="sara f" userId="c8295d1b1f756766" providerId="LiveId" clId="{33F5274C-6016-43FC-B0E1-6E1186544B85}" dt="2021-11-26T17:36:18.365" v="324" actId="1076"/>
          <ac:spMkLst>
            <pc:docMk/>
            <pc:sldMk cId="1147181054" sldId="260"/>
            <ac:spMk id="3" creationId="{918154A3-7402-454C-B3D6-A2CC84B3E34A}"/>
          </ac:spMkLst>
        </pc:spChg>
        <pc:picChg chg="mod">
          <ac:chgData name="sara f" userId="c8295d1b1f756766" providerId="LiveId" clId="{33F5274C-6016-43FC-B0E1-6E1186544B85}" dt="2021-11-26T17:01:15.635" v="119" actId="14100"/>
          <ac:picMkLst>
            <pc:docMk/>
            <pc:sldMk cId="1147181054" sldId="260"/>
            <ac:picMk id="9" creationId="{86B59EBA-AABA-4649-B604-4F432C8901C1}"/>
          </ac:picMkLst>
        </pc:picChg>
      </pc:sldChg>
      <pc:sldChg chg="modSp mod">
        <pc:chgData name="sara f" userId="c8295d1b1f756766" providerId="LiveId" clId="{33F5274C-6016-43FC-B0E1-6E1186544B85}" dt="2021-11-26T17:37:33.290" v="330" actId="113"/>
        <pc:sldMkLst>
          <pc:docMk/>
          <pc:sldMk cId="4082714802" sldId="262"/>
        </pc:sldMkLst>
        <pc:spChg chg="mod">
          <ac:chgData name="sara f" userId="c8295d1b1f756766" providerId="LiveId" clId="{33F5274C-6016-43FC-B0E1-6E1186544B85}" dt="2021-11-26T17:37:27.074" v="328" actId="113"/>
          <ac:spMkLst>
            <pc:docMk/>
            <pc:sldMk cId="4082714802" sldId="262"/>
            <ac:spMk id="12" creationId="{918A1256-5BF2-41C8-AE7C-455D6CAE93BF}"/>
          </ac:spMkLst>
        </pc:spChg>
        <pc:spChg chg="mod">
          <ac:chgData name="sara f" userId="c8295d1b1f756766" providerId="LiveId" clId="{33F5274C-6016-43FC-B0E1-6E1186544B85}" dt="2021-11-26T17:37:33.290" v="330" actId="113"/>
          <ac:spMkLst>
            <pc:docMk/>
            <pc:sldMk cId="4082714802" sldId="262"/>
            <ac:spMk id="13" creationId="{7DF63B92-A85F-4B39-B4BE-088E27E73889}"/>
          </ac:spMkLst>
        </pc:spChg>
        <pc:spChg chg="mod">
          <ac:chgData name="sara f" userId="c8295d1b1f756766" providerId="LiveId" clId="{33F5274C-6016-43FC-B0E1-6E1186544B85}" dt="2021-11-26T17:37:30.182" v="329" actId="113"/>
          <ac:spMkLst>
            <pc:docMk/>
            <pc:sldMk cId="4082714802" sldId="262"/>
            <ac:spMk id="14" creationId="{0EF4D572-0A1D-43CC-9764-7241C19F4D20}"/>
          </ac:spMkLst>
        </pc:spChg>
        <pc:picChg chg="mod">
          <ac:chgData name="sara f" userId="c8295d1b1f756766" providerId="LiveId" clId="{33F5274C-6016-43FC-B0E1-6E1186544B85}" dt="2021-11-26T16:36:02.354" v="24" actId="14100"/>
          <ac:picMkLst>
            <pc:docMk/>
            <pc:sldMk cId="4082714802" sldId="262"/>
            <ac:picMk id="5" creationId="{2872999A-48A8-4276-8A8F-24ADDB806242}"/>
          </ac:picMkLst>
        </pc:picChg>
        <pc:picChg chg="mod">
          <ac:chgData name="sara f" userId="c8295d1b1f756766" providerId="LiveId" clId="{33F5274C-6016-43FC-B0E1-6E1186544B85}" dt="2021-11-26T16:35:44.380" v="18" actId="14100"/>
          <ac:picMkLst>
            <pc:docMk/>
            <pc:sldMk cId="4082714802" sldId="262"/>
            <ac:picMk id="7" creationId="{F52F3820-DE20-4267-A5C5-F4BC1DC894EA}"/>
          </ac:picMkLst>
        </pc:picChg>
        <pc:picChg chg="mod">
          <ac:chgData name="sara f" userId="c8295d1b1f756766" providerId="LiveId" clId="{33F5274C-6016-43FC-B0E1-6E1186544B85}" dt="2021-11-26T16:36:04.927" v="25" actId="14100"/>
          <ac:picMkLst>
            <pc:docMk/>
            <pc:sldMk cId="4082714802" sldId="262"/>
            <ac:picMk id="9" creationId="{1989723E-3F6A-4001-A94E-D30C47771D32}"/>
          </ac:picMkLst>
        </pc:picChg>
        <pc:picChg chg="mod">
          <ac:chgData name="sara f" userId="c8295d1b1f756766" providerId="LiveId" clId="{33F5274C-6016-43FC-B0E1-6E1186544B85}" dt="2021-11-26T16:35:36.672" v="15" actId="14100"/>
          <ac:picMkLst>
            <pc:docMk/>
            <pc:sldMk cId="4082714802" sldId="262"/>
            <ac:picMk id="11" creationId="{839DFD0E-A8A0-4678-9EDF-228566E54B9F}"/>
          </ac:picMkLst>
        </pc:picChg>
      </pc:sldChg>
      <pc:sldChg chg="modSp mod">
        <pc:chgData name="sara f" userId="c8295d1b1f756766" providerId="LiveId" clId="{33F5274C-6016-43FC-B0E1-6E1186544B85}" dt="2021-11-26T17:37:12.646" v="326" actId="113"/>
        <pc:sldMkLst>
          <pc:docMk/>
          <pc:sldMk cId="1577643629" sldId="267"/>
        </pc:sldMkLst>
        <pc:spChg chg="mod">
          <ac:chgData name="sara f" userId="c8295d1b1f756766" providerId="LiveId" clId="{33F5274C-6016-43FC-B0E1-6E1186544B85}" dt="2021-11-26T17:37:12.646" v="326" actId="113"/>
          <ac:spMkLst>
            <pc:docMk/>
            <pc:sldMk cId="1577643629" sldId="267"/>
            <ac:spMk id="2" creationId="{97299758-DA29-9449-BA96-B31BE54C906D}"/>
          </ac:spMkLst>
        </pc:spChg>
      </pc:sldChg>
      <pc:sldChg chg="modSp mod">
        <pc:chgData name="sara f" userId="c8295d1b1f756766" providerId="LiveId" clId="{33F5274C-6016-43FC-B0E1-6E1186544B85}" dt="2021-11-26T17:02:40.402" v="127" actId="255"/>
        <pc:sldMkLst>
          <pc:docMk/>
          <pc:sldMk cId="211653759" sldId="270"/>
        </pc:sldMkLst>
        <pc:spChg chg="mod">
          <ac:chgData name="sara f" userId="c8295d1b1f756766" providerId="LiveId" clId="{33F5274C-6016-43FC-B0E1-6E1186544B85}" dt="2021-11-26T17:02:02.173" v="122" actId="113"/>
          <ac:spMkLst>
            <pc:docMk/>
            <pc:sldMk cId="211653759" sldId="270"/>
            <ac:spMk id="2" creationId="{C4BADCF7-9AD3-C94A-B975-3E16872F47E2}"/>
          </ac:spMkLst>
        </pc:spChg>
        <pc:spChg chg="mod">
          <ac:chgData name="sara f" userId="c8295d1b1f756766" providerId="LiveId" clId="{33F5274C-6016-43FC-B0E1-6E1186544B85}" dt="2021-11-26T17:02:40.402" v="127" actId="255"/>
          <ac:spMkLst>
            <pc:docMk/>
            <pc:sldMk cId="211653759" sldId="270"/>
            <ac:spMk id="8" creationId="{A0DB96FE-C011-F649-B338-15E7C560E6B1}"/>
          </ac:spMkLst>
        </pc:spChg>
      </pc:sldChg>
      <pc:sldChg chg="modSp mod">
        <pc:chgData name="sara f" userId="c8295d1b1f756766" providerId="LiveId" clId="{33F5274C-6016-43FC-B0E1-6E1186544B85}" dt="2021-11-26T17:35:48.943" v="323" actId="20577"/>
        <pc:sldMkLst>
          <pc:docMk/>
          <pc:sldMk cId="2147530426" sldId="271"/>
        </pc:sldMkLst>
        <pc:spChg chg="mod">
          <ac:chgData name="sara f" userId="c8295d1b1f756766" providerId="LiveId" clId="{33F5274C-6016-43FC-B0E1-6E1186544B85}" dt="2021-11-26T17:35:48.943" v="323" actId="20577"/>
          <ac:spMkLst>
            <pc:docMk/>
            <pc:sldMk cId="2147530426" sldId="271"/>
            <ac:spMk id="5" creationId="{139B3A07-B646-7F4F-8226-C983AF284C3E}"/>
          </ac:spMkLst>
        </pc:spChg>
        <pc:picChg chg="mod">
          <ac:chgData name="sara f" userId="c8295d1b1f756766" providerId="LiveId" clId="{33F5274C-6016-43FC-B0E1-6E1186544B85}" dt="2021-11-26T17:35:41.292" v="321" actId="14100"/>
          <ac:picMkLst>
            <pc:docMk/>
            <pc:sldMk cId="2147530426" sldId="271"/>
            <ac:picMk id="4" creationId="{B33BEC13-9FC8-954F-8D42-CB17B538C164}"/>
          </ac:picMkLst>
        </pc:picChg>
      </pc:sldChg>
      <pc:sldChg chg="modSp mod">
        <pc:chgData name="sara f" userId="c8295d1b1f756766" providerId="LiveId" clId="{33F5274C-6016-43FC-B0E1-6E1186544B85}" dt="2021-11-26T17:03:46.873" v="142" actId="255"/>
        <pc:sldMkLst>
          <pc:docMk/>
          <pc:sldMk cId="3273436187" sldId="272"/>
        </pc:sldMkLst>
        <pc:spChg chg="mod">
          <ac:chgData name="sara f" userId="c8295d1b1f756766" providerId="LiveId" clId="{33F5274C-6016-43FC-B0E1-6E1186544B85}" dt="2021-11-26T17:02:58.979" v="130" actId="255"/>
          <ac:spMkLst>
            <pc:docMk/>
            <pc:sldMk cId="3273436187" sldId="272"/>
            <ac:spMk id="2" creationId="{5D43E578-D2EB-484A-AB8A-F8D740C8EBB9}"/>
          </ac:spMkLst>
        </pc:spChg>
        <pc:spChg chg="mod">
          <ac:chgData name="sara f" userId="c8295d1b1f756766" providerId="LiveId" clId="{33F5274C-6016-43FC-B0E1-6E1186544B85}" dt="2021-11-26T17:03:46.873" v="142" actId="255"/>
          <ac:spMkLst>
            <pc:docMk/>
            <pc:sldMk cId="3273436187" sldId="272"/>
            <ac:spMk id="6" creationId="{57B2B035-44E4-314A-985C-D12C2407FC83}"/>
          </ac:spMkLst>
        </pc:spChg>
      </pc:sldChg>
      <pc:sldChg chg="modSp mod">
        <pc:chgData name="sara f" userId="c8295d1b1f756766" providerId="LiveId" clId="{33F5274C-6016-43FC-B0E1-6E1186544B85}" dt="2021-11-26T17:04:03.485" v="143" actId="113"/>
        <pc:sldMkLst>
          <pc:docMk/>
          <pc:sldMk cId="1425630993" sldId="273"/>
        </pc:sldMkLst>
        <pc:spChg chg="mod">
          <ac:chgData name="sara f" userId="c8295d1b1f756766" providerId="LiveId" clId="{33F5274C-6016-43FC-B0E1-6E1186544B85}" dt="2021-11-26T17:04:03.485" v="143" actId="113"/>
          <ac:spMkLst>
            <pc:docMk/>
            <pc:sldMk cId="1425630993" sldId="273"/>
            <ac:spMk id="2" creationId="{7E8EA1CC-5A0E-0F41-BFD1-71AA66A5F81C}"/>
          </ac:spMkLst>
        </pc:spChg>
      </pc:sldChg>
      <pc:sldChg chg="modSp mod">
        <pc:chgData name="sara f" userId="c8295d1b1f756766" providerId="LiveId" clId="{33F5274C-6016-43FC-B0E1-6E1186544B85}" dt="2021-11-26T17:29:39.557" v="310" actId="1076"/>
        <pc:sldMkLst>
          <pc:docMk/>
          <pc:sldMk cId="3285020049" sldId="277"/>
        </pc:sldMkLst>
        <pc:spChg chg="mod">
          <ac:chgData name="sara f" userId="c8295d1b1f756766" providerId="LiveId" clId="{33F5274C-6016-43FC-B0E1-6E1186544B85}" dt="2021-11-26T17:29:39.557" v="310" actId="1076"/>
          <ac:spMkLst>
            <pc:docMk/>
            <pc:sldMk cId="3285020049" sldId="277"/>
            <ac:spMk id="4" creationId="{4F84B769-27A6-7E48-8D62-9472F297D1AB}"/>
          </ac:spMkLst>
        </pc:spChg>
        <pc:spChg chg="mod">
          <ac:chgData name="sara f" userId="c8295d1b1f756766" providerId="LiveId" clId="{33F5274C-6016-43FC-B0E1-6E1186544B85}" dt="2021-11-26T16:58:36.708" v="85" actId="1076"/>
          <ac:spMkLst>
            <pc:docMk/>
            <pc:sldMk cId="3285020049" sldId="277"/>
            <ac:spMk id="7" creationId="{7D89078C-22EE-DC47-B926-B7CBAD7D09EA}"/>
          </ac:spMkLst>
        </pc:spChg>
      </pc:sldChg>
      <pc:sldChg chg="addSp modSp mod">
        <pc:chgData name="sara f" userId="c8295d1b1f756766" providerId="LiveId" clId="{33F5274C-6016-43FC-B0E1-6E1186544B85}" dt="2021-11-26T16:57:15.182" v="72" actId="255"/>
        <pc:sldMkLst>
          <pc:docMk/>
          <pc:sldMk cId="1617264229" sldId="279"/>
        </pc:sldMkLst>
        <pc:spChg chg="add mod">
          <ac:chgData name="sara f" userId="c8295d1b1f756766" providerId="LiveId" clId="{33F5274C-6016-43FC-B0E1-6E1186544B85}" dt="2021-11-26T16:57:15.182" v="72" actId="255"/>
          <ac:spMkLst>
            <pc:docMk/>
            <pc:sldMk cId="1617264229" sldId="279"/>
            <ac:spMk id="2" creationId="{2ECF8FA2-41E8-4F1B-AD8A-7B0EF12652D5}"/>
          </ac:spMkLst>
        </pc:spChg>
        <pc:spChg chg="mod">
          <ac:chgData name="sara f" userId="c8295d1b1f756766" providerId="LiveId" clId="{33F5274C-6016-43FC-B0E1-6E1186544B85}" dt="2021-11-26T16:57:09.093" v="71" actId="255"/>
          <ac:spMkLst>
            <pc:docMk/>
            <pc:sldMk cId="1617264229" sldId="279"/>
            <ac:spMk id="3" creationId="{D155C7E1-1528-495F-85EB-5AAB873EDF9A}"/>
          </ac:spMkLst>
        </pc:spChg>
      </pc:sldChg>
      <pc:sldChg chg="modSp mod">
        <pc:chgData name="sara f" userId="c8295d1b1f756766" providerId="LiveId" clId="{33F5274C-6016-43FC-B0E1-6E1186544B85}" dt="2021-11-26T17:38:05.044" v="331" actId="113"/>
        <pc:sldMkLst>
          <pc:docMk/>
          <pc:sldMk cId="72672536" sldId="280"/>
        </pc:sldMkLst>
        <pc:spChg chg="mod">
          <ac:chgData name="sara f" userId="c8295d1b1f756766" providerId="LiveId" clId="{33F5274C-6016-43FC-B0E1-6E1186544B85}" dt="2021-11-26T16:59:42.981" v="93" actId="255"/>
          <ac:spMkLst>
            <pc:docMk/>
            <pc:sldMk cId="72672536" sldId="280"/>
            <ac:spMk id="8" creationId="{6F77C604-B487-4CF9-A26E-CAE503766884}"/>
          </ac:spMkLst>
        </pc:spChg>
        <pc:spChg chg="mod">
          <ac:chgData name="sara f" userId="c8295d1b1f756766" providerId="LiveId" clId="{33F5274C-6016-43FC-B0E1-6E1186544B85}" dt="2021-11-26T17:38:05.044" v="331" actId="113"/>
          <ac:spMkLst>
            <pc:docMk/>
            <pc:sldMk cId="72672536" sldId="280"/>
            <ac:spMk id="9" creationId="{039C7237-A136-49A5-B55A-A56F0051B527}"/>
          </ac:spMkLst>
        </pc:spChg>
      </pc:sldChg>
      <pc:sldChg chg="addSp delSp modSp mod setBg setClrOvrMap">
        <pc:chgData name="sara f" userId="c8295d1b1f756766" providerId="LiveId" clId="{33F5274C-6016-43FC-B0E1-6E1186544B85}" dt="2021-11-26T17:27:20.232" v="309" actId="27636"/>
        <pc:sldMkLst>
          <pc:docMk/>
          <pc:sldMk cId="2686399760" sldId="281"/>
        </pc:sldMkLst>
        <pc:spChg chg="add del mod ord">
          <ac:chgData name="sara f" userId="c8295d1b1f756766" providerId="LiveId" clId="{33F5274C-6016-43FC-B0E1-6E1186544B85}" dt="2021-11-26T17:20:28.216" v="173" actId="26606"/>
          <ac:spMkLst>
            <pc:docMk/>
            <pc:sldMk cId="2686399760" sldId="281"/>
            <ac:spMk id="3" creationId="{128DD9E5-34B0-4D9F-BFA8-3CBCF3B9537F}"/>
          </ac:spMkLst>
        </pc:spChg>
        <pc:spChg chg="add mod">
          <ac:chgData name="sara f" userId="c8295d1b1f756766" providerId="LiveId" clId="{33F5274C-6016-43FC-B0E1-6E1186544B85}" dt="2021-11-26T17:25:29.230" v="294" actId="1076"/>
          <ac:spMkLst>
            <pc:docMk/>
            <pc:sldMk cId="2686399760" sldId="281"/>
            <ac:spMk id="5" creationId="{50F329FD-6AA8-4572-A180-7DA6D8F527F6}"/>
          </ac:spMkLst>
        </pc:spChg>
        <pc:spChg chg="add del mod">
          <ac:chgData name="sara f" userId="c8295d1b1f756766" providerId="LiveId" clId="{33F5274C-6016-43FC-B0E1-6E1186544B85}" dt="2021-11-26T17:25:13.545" v="290" actId="255"/>
          <ac:spMkLst>
            <pc:docMk/>
            <pc:sldMk cId="2686399760" sldId="281"/>
            <ac:spMk id="6" creationId="{DD0A5CFC-22D7-4D58-9138-496E7C0649D6}"/>
          </ac:spMkLst>
        </pc:spChg>
        <pc:spChg chg="add mod">
          <ac:chgData name="sara f" userId="c8295d1b1f756766" providerId="LiveId" clId="{33F5274C-6016-43FC-B0E1-6E1186544B85}" dt="2021-11-26T17:25:07.741" v="289" actId="255"/>
          <ac:spMkLst>
            <pc:docMk/>
            <pc:sldMk cId="2686399760" sldId="281"/>
            <ac:spMk id="8" creationId="{950ECE05-783E-43F7-9058-34376D26119E}"/>
          </ac:spMkLst>
        </pc:spChg>
        <pc:spChg chg="del">
          <ac:chgData name="sara f" userId="c8295d1b1f756766" providerId="LiveId" clId="{33F5274C-6016-43FC-B0E1-6E1186544B85}" dt="2021-11-26T17:05:22.451" v="145" actId="26606"/>
          <ac:spMkLst>
            <pc:docMk/>
            <pc:sldMk cId="2686399760" sldId="281"/>
            <ac:spMk id="53" creationId="{D75A5B51-0925-4835-8511-A0DD17EAA97C}"/>
          </ac:spMkLst>
        </pc:spChg>
        <pc:spChg chg="del">
          <ac:chgData name="sara f" userId="c8295d1b1f756766" providerId="LiveId" clId="{33F5274C-6016-43FC-B0E1-6E1186544B85}" dt="2021-11-26T17:05:22.451" v="145" actId="26606"/>
          <ac:spMkLst>
            <pc:docMk/>
            <pc:sldMk cId="2686399760" sldId="281"/>
            <ac:spMk id="55" creationId="{5CDFD20D-8E4F-4E3A-AF87-93F23E0DBFB3}"/>
          </ac:spMkLst>
        </pc:spChg>
        <pc:spChg chg="add del">
          <ac:chgData name="sara f" userId="c8295d1b1f756766" providerId="LiveId" clId="{33F5274C-6016-43FC-B0E1-6E1186544B85}" dt="2021-11-26T17:07:07.666" v="155" actId="26606"/>
          <ac:spMkLst>
            <pc:docMk/>
            <pc:sldMk cId="2686399760" sldId="281"/>
            <ac:spMk id="60" creationId="{A016CB47-C4D4-4332-9ED0-DBB916252F76}"/>
          </ac:spMkLst>
        </pc:spChg>
        <pc:spChg chg="add del">
          <ac:chgData name="sara f" userId="c8295d1b1f756766" providerId="LiveId" clId="{33F5274C-6016-43FC-B0E1-6E1186544B85}" dt="2021-11-26T17:07:07.666" v="155" actId="26606"/>
          <ac:spMkLst>
            <pc:docMk/>
            <pc:sldMk cId="2686399760" sldId="281"/>
            <ac:spMk id="62" creationId="{95C8260E-968F-44E8-A823-ABB431311926}"/>
          </ac:spMkLst>
        </pc:spChg>
        <pc:spChg chg="add del">
          <ac:chgData name="sara f" userId="c8295d1b1f756766" providerId="LiveId" clId="{33F5274C-6016-43FC-B0E1-6E1186544B85}" dt="2021-11-26T17:07:07.666" v="155" actId="26606"/>
          <ac:spMkLst>
            <pc:docMk/>
            <pc:sldMk cId="2686399760" sldId="281"/>
            <ac:spMk id="64" creationId="{2C1BBA94-3F40-40AA-8BB9-E69E25E537C1}"/>
          </ac:spMkLst>
        </pc:spChg>
        <pc:spChg chg="add del">
          <ac:chgData name="sara f" userId="c8295d1b1f756766" providerId="LiveId" clId="{33F5274C-6016-43FC-B0E1-6E1186544B85}" dt="2021-11-26T17:07:07.666" v="155" actId="26606"/>
          <ac:spMkLst>
            <pc:docMk/>
            <pc:sldMk cId="2686399760" sldId="281"/>
            <ac:spMk id="66" creationId="{FE43805F-24A6-46A4-B19B-54F28347355C}"/>
          </ac:spMkLst>
        </pc:spChg>
        <pc:spChg chg="add del">
          <ac:chgData name="sara f" userId="c8295d1b1f756766" providerId="LiveId" clId="{33F5274C-6016-43FC-B0E1-6E1186544B85}" dt="2021-11-26T17:20:28.216" v="173" actId="26606"/>
          <ac:spMkLst>
            <pc:docMk/>
            <pc:sldMk cId="2686399760" sldId="281"/>
            <ac:spMk id="71" creationId="{D75A5B51-0925-4835-8511-A0DD17EAA97C}"/>
          </ac:spMkLst>
        </pc:spChg>
        <pc:spChg chg="add del">
          <ac:chgData name="sara f" userId="c8295d1b1f756766" providerId="LiveId" clId="{33F5274C-6016-43FC-B0E1-6E1186544B85}" dt="2021-11-26T17:20:28.216" v="173" actId="26606"/>
          <ac:spMkLst>
            <pc:docMk/>
            <pc:sldMk cId="2686399760" sldId="281"/>
            <ac:spMk id="73" creationId="{5CDFD20D-8E4F-4E3A-AF87-93F23E0DBFB3}"/>
          </ac:spMkLst>
        </pc:spChg>
        <pc:spChg chg="add del">
          <ac:chgData name="sara f" userId="c8295d1b1f756766" providerId="LiveId" clId="{33F5274C-6016-43FC-B0E1-6E1186544B85}" dt="2021-11-26T17:20:01.295" v="170" actId="26606"/>
          <ac:spMkLst>
            <pc:docMk/>
            <pc:sldMk cId="2686399760" sldId="281"/>
            <ac:spMk id="78" creationId="{D75A5B51-0925-4835-8511-A0DD17EAA97C}"/>
          </ac:spMkLst>
        </pc:spChg>
        <pc:spChg chg="add del">
          <ac:chgData name="sara f" userId="c8295d1b1f756766" providerId="LiveId" clId="{33F5274C-6016-43FC-B0E1-6E1186544B85}" dt="2021-11-26T17:20:01.295" v="170" actId="26606"/>
          <ac:spMkLst>
            <pc:docMk/>
            <pc:sldMk cId="2686399760" sldId="281"/>
            <ac:spMk id="80" creationId="{5CDFD20D-8E4F-4E3A-AF87-93F23E0DBFB3}"/>
          </ac:spMkLst>
        </pc:spChg>
        <pc:spChg chg="add del">
          <ac:chgData name="sara f" userId="c8295d1b1f756766" providerId="LiveId" clId="{33F5274C-6016-43FC-B0E1-6E1186544B85}" dt="2021-11-26T17:20:28.181" v="172" actId="26606"/>
          <ac:spMkLst>
            <pc:docMk/>
            <pc:sldMk cId="2686399760" sldId="281"/>
            <ac:spMk id="82" creationId="{D75A5B51-0925-4835-8511-A0DD17EAA97C}"/>
          </ac:spMkLst>
        </pc:spChg>
        <pc:spChg chg="add del">
          <ac:chgData name="sara f" userId="c8295d1b1f756766" providerId="LiveId" clId="{33F5274C-6016-43FC-B0E1-6E1186544B85}" dt="2021-11-26T17:20:28.181" v="172" actId="26606"/>
          <ac:spMkLst>
            <pc:docMk/>
            <pc:sldMk cId="2686399760" sldId="281"/>
            <ac:spMk id="83" creationId="{5CDFD20D-8E4F-4E3A-AF87-93F23E0DBFB3}"/>
          </ac:spMkLst>
        </pc:spChg>
        <pc:spChg chg="add">
          <ac:chgData name="sara f" userId="c8295d1b1f756766" providerId="LiveId" clId="{33F5274C-6016-43FC-B0E1-6E1186544B85}" dt="2021-11-26T17:20:28.216" v="173" actId="26606"/>
          <ac:spMkLst>
            <pc:docMk/>
            <pc:sldMk cId="2686399760" sldId="281"/>
            <ac:spMk id="84" creationId="{B1A0A2C2-4F85-44AF-8708-8DCA4B550CB8}"/>
          </ac:spMkLst>
        </pc:spChg>
        <pc:spChg chg="add mod">
          <ac:chgData name="sara f" userId="c8295d1b1f756766" providerId="LiveId" clId="{33F5274C-6016-43FC-B0E1-6E1186544B85}" dt="2021-11-26T17:27:20.232" v="309" actId="27636"/>
          <ac:spMkLst>
            <pc:docMk/>
            <pc:sldMk cId="2686399760" sldId="281"/>
            <ac:spMk id="85" creationId="{128DD9E5-34B0-4D9F-BFA8-3CBCF3B9537F}"/>
          </ac:spMkLst>
        </pc:spChg>
        <pc:spChg chg="add">
          <ac:chgData name="sara f" userId="c8295d1b1f756766" providerId="LiveId" clId="{33F5274C-6016-43FC-B0E1-6E1186544B85}" dt="2021-11-26T17:20:28.216" v="173" actId="26606"/>
          <ac:spMkLst>
            <pc:docMk/>
            <pc:sldMk cId="2686399760" sldId="281"/>
            <ac:spMk id="86" creationId="{003713C1-2FB2-413B-BF91-3AE41726FB7A}"/>
          </ac:spMkLst>
        </pc:spChg>
        <pc:spChg chg="add">
          <ac:chgData name="sara f" userId="c8295d1b1f756766" providerId="LiveId" clId="{33F5274C-6016-43FC-B0E1-6E1186544B85}" dt="2021-11-26T17:20:28.216" v="173" actId="26606"/>
          <ac:spMkLst>
            <pc:docMk/>
            <pc:sldMk cId="2686399760" sldId="281"/>
            <ac:spMk id="87" creationId="{90795B4D-5022-4A7F-A01D-8D880B7CDBE6}"/>
          </ac:spMkLst>
        </pc:spChg>
        <pc:spChg chg="add">
          <ac:chgData name="sara f" userId="c8295d1b1f756766" providerId="LiveId" clId="{33F5274C-6016-43FC-B0E1-6E1186544B85}" dt="2021-11-26T17:20:28.216" v="173" actId="26606"/>
          <ac:spMkLst>
            <pc:docMk/>
            <pc:sldMk cId="2686399760" sldId="281"/>
            <ac:spMk id="88" creationId="{AFD19018-DE7C-4796-ADF2-AD2EB0FC0D9C}"/>
          </ac:spMkLst>
        </pc:spChg>
        <pc:graphicFrameChg chg="add del">
          <ac:chgData name="sara f" userId="c8295d1b1f756766" providerId="LiveId" clId="{33F5274C-6016-43FC-B0E1-6E1186544B85}" dt="2021-11-26T17:20:28.181" v="172" actId="26606"/>
          <ac:graphicFrameMkLst>
            <pc:docMk/>
            <pc:sldMk cId="2686399760" sldId="281"/>
            <ac:graphicFrameMk id="75" creationId="{E13F5155-24B8-4E02-91D3-AAC75995A6FB}"/>
          </ac:graphicFrameMkLst>
        </pc:graphicFrameChg>
        <pc:picChg chg="add mod">
          <ac:chgData name="sara f" userId="c8295d1b1f756766" providerId="LiveId" clId="{33F5274C-6016-43FC-B0E1-6E1186544B85}" dt="2021-11-26T17:21:32.397" v="185" actId="1076"/>
          <ac:picMkLst>
            <pc:docMk/>
            <pc:sldMk cId="2686399760" sldId="281"/>
            <ac:picMk id="4" creationId="{CBB15BBA-2A38-4366-8FA3-33B4AB699CAD}"/>
          </ac:picMkLst>
        </pc:picChg>
        <pc:picChg chg="mod">
          <ac:chgData name="sara f" userId="c8295d1b1f756766" providerId="LiveId" clId="{33F5274C-6016-43FC-B0E1-6E1186544B85}" dt="2021-11-26T17:23:02.555" v="232" actId="1076"/>
          <ac:picMkLst>
            <pc:docMk/>
            <pc:sldMk cId="2686399760" sldId="281"/>
            <ac:picMk id="7" creationId="{706FACA7-B6D5-4F0E-85F9-F8AFD937D2C3}"/>
          </ac:picMkLst>
        </pc:picChg>
        <pc:picChg chg="del mod">
          <ac:chgData name="sara f" userId="c8295d1b1f756766" providerId="LiveId" clId="{33F5274C-6016-43FC-B0E1-6E1186544B85}" dt="2021-11-26T17:16:14.903" v="161" actId="21"/>
          <ac:picMkLst>
            <pc:docMk/>
            <pc:sldMk cId="2686399760" sldId="281"/>
            <ac:picMk id="9" creationId="{6718F635-A256-4141-B007-E6E515F87725}"/>
          </ac:picMkLst>
        </pc:picChg>
        <pc:picChg chg="mod">
          <ac:chgData name="sara f" userId="c8295d1b1f756766" providerId="LiveId" clId="{33F5274C-6016-43FC-B0E1-6E1186544B85}" dt="2021-11-26T17:20:55.436" v="181" actId="14100"/>
          <ac:picMkLst>
            <pc:docMk/>
            <pc:sldMk cId="2686399760" sldId="281"/>
            <ac:picMk id="11" creationId="{B71BBC4E-C97D-4F2A-AA0B-63B0DD6DDD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2E54-D98C-D34E-BC24-163210789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A1D67926-AC63-4540-9EC3-A27FCD301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DB5EA80D-33A1-1743-A0C5-CB14EE2DB0D1}"/>
              </a:ext>
            </a:extLst>
          </p:cNvPr>
          <p:cNvSpPr>
            <a:spLocks noGrp="1"/>
          </p:cNvSpPr>
          <p:nvPr>
            <p:ph type="dt" sz="half" idx="10"/>
          </p:nvPr>
        </p:nvSpPr>
        <p:spPr/>
        <p:txBody>
          <a:bodyPr/>
          <a:lstStyle/>
          <a:p>
            <a:fld id="{50531F3F-316C-8949-865B-8C7E4472FE62}" type="datetimeFigureOut">
              <a:rPr lang="en-SA" smtClean="0"/>
              <a:t>27/11/2021 R</a:t>
            </a:fld>
            <a:endParaRPr lang="en-SA"/>
          </a:p>
        </p:txBody>
      </p:sp>
      <p:sp>
        <p:nvSpPr>
          <p:cNvPr id="5" name="Footer Placeholder 4">
            <a:extLst>
              <a:ext uri="{FF2B5EF4-FFF2-40B4-BE49-F238E27FC236}">
                <a16:creationId xmlns:a16="http://schemas.microsoft.com/office/drawing/2014/main" id="{932322E1-DCFF-6D4E-95C3-75548B4ECA03}"/>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2701740-0536-D740-86A9-EADD81BFA9F6}"/>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78261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EEF6-74C0-8B46-9A7A-81BFA385E6BE}"/>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8857C521-ED9D-7E47-AEBC-877B3717E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BF7A4B91-3A2A-564A-BC53-97A924E8C6A9}"/>
              </a:ext>
            </a:extLst>
          </p:cNvPr>
          <p:cNvSpPr>
            <a:spLocks noGrp="1"/>
          </p:cNvSpPr>
          <p:nvPr>
            <p:ph type="dt" sz="half" idx="10"/>
          </p:nvPr>
        </p:nvSpPr>
        <p:spPr/>
        <p:txBody>
          <a:bodyPr/>
          <a:lstStyle/>
          <a:p>
            <a:fld id="{50531F3F-316C-8949-865B-8C7E4472FE62}" type="datetimeFigureOut">
              <a:rPr lang="en-SA" smtClean="0"/>
              <a:t>27/11/2021 R</a:t>
            </a:fld>
            <a:endParaRPr lang="en-SA"/>
          </a:p>
        </p:txBody>
      </p:sp>
      <p:sp>
        <p:nvSpPr>
          <p:cNvPr id="5" name="Footer Placeholder 4">
            <a:extLst>
              <a:ext uri="{FF2B5EF4-FFF2-40B4-BE49-F238E27FC236}">
                <a16:creationId xmlns:a16="http://schemas.microsoft.com/office/drawing/2014/main" id="{D9AC7859-B38D-A44A-981F-14B87D51B8EF}"/>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40249068-FE00-0E43-AF2C-C1809DB7F38D}"/>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90697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D11EE-7E2D-3F4C-B0A7-432EEFA1BC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E389825E-237D-4246-BA87-8A13253233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4B3D14CE-E4DE-884A-9852-AB1E911F6979}"/>
              </a:ext>
            </a:extLst>
          </p:cNvPr>
          <p:cNvSpPr>
            <a:spLocks noGrp="1"/>
          </p:cNvSpPr>
          <p:nvPr>
            <p:ph type="dt" sz="half" idx="10"/>
          </p:nvPr>
        </p:nvSpPr>
        <p:spPr/>
        <p:txBody>
          <a:bodyPr/>
          <a:lstStyle/>
          <a:p>
            <a:fld id="{50531F3F-316C-8949-865B-8C7E4472FE62}" type="datetimeFigureOut">
              <a:rPr lang="en-SA" smtClean="0"/>
              <a:t>27/11/2021 R</a:t>
            </a:fld>
            <a:endParaRPr lang="en-SA"/>
          </a:p>
        </p:txBody>
      </p:sp>
      <p:sp>
        <p:nvSpPr>
          <p:cNvPr id="5" name="Footer Placeholder 4">
            <a:extLst>
              <a:ext uri="{FF2B5EF4-FFF2-40B4-BE49-F238E27FC236}">
                <a16:creationId xmlns:a16="http://schemas.microsoft.com/office/drawing/2014/main" id="{041CCC4D-A61C-3946-9AD4-C8BF271160E4}"/>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CEFA8B42-F934-B741-B996-3247356B8D10}"/>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63483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4B7-950D-0C4D-90C2-5AE8F697397B}"/>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62A6A0CB-EE88-4D4A-9750-716659B98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51CF1AE1-F153-854C-8434-E5C86CD882F2}"/>
              </a:ext>
            </a:extLst>
          </p:cNvPr>
          <p:cNvSpPr>
            <a:spLocks noGrp="1"/>
          </p:cNvSpPr>
          <p:nvPr>
            <p:ph type="dt" sz="half" idx="10"/>
          </p:nvPr>
        </p:nvSpPr>
        <p:spPr/>
        <p:txBody>
          <a:bodyPr/>
          <a:lstStyle/>
          <a:p>
            <a:fld id="{50531F3F-316C-8949-865B-8C7E4472FE62}" type="datetimeFigureOut">
              <a:rPr lang="en-SA" smtClean="0"/>
              <a:t>27/11/2021 R</a:t>
            </a:fld>
            <a:endParaRPr lang="en-SA"/>
          </a:p>
        </p:txBody>
      </p:sp>
      <p:sp>
        <p:nvSpPr>
          <p:cNvPr id="5" name="Footer Placeholder 4">
            <a:extLst>
              <a:ext uri="{FF2B5EF4-FFF2-40B4-BE49-F238E27FC236}">
                <a16:creationId xmlns:a16="http://schemas.microsoft.com/office/drawing/2014/main" id="{9ADEE7F9-5413-3146-89FC-2066EEF56072}"/>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2BD36B03-4F84-7940-BEA5-13426FA217EE}"/>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01279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AED9-057B-C649-BC7A-2B7086AAC2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FD1535B2-CAFA-8245-9FB2-1648C7152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EF5E0D-76D6-234D-A6E5-F3C0DEA42497}"/>
              </a:ext>
            </a:extLst>
          </p:cNvPr>
          <p:cNvSpPr>
            <a:spLocks noGrp="1"/>
          </p:cNvSpPr>
          <p:nvPr>
            <p:ph type="dt" sz="half" idx="10"/>
          </p:nvPr>
        </p:nvSpPr>
        <p:spPr/>
        <p:txBody>
          <a:bodyPr/>
          <a:lstStyle/>
          <a:p>
            <a:fld id="{50531F3F-316C-8949-865B-8C7E4472FE62}" type="datetimeFigureOut">
              <a:rPr lang="en-SA" smtClean="0"/>
              <a:t>27/11/2021 R</a:t>
            </a:fld>
            <a:endParaRPr lang="en-SA"/>
          </a:p>
        </p:txBody>
      </p:sp>
      <p:sp>
        <p:nvSpPr>
          <p:cNvPr id="5" name="Footer Placeholder 4">
            <a:extLst>
              <a:ext uri="{FF2B5EF4-FFF2-40B4-BE49-F238E27FC236}">
                <a16:creationId xmlns:a16="http://schemas.microsoft.com/office/drawing/2014/main" id="{1C27BFFA-837F-744F-B5B9-83939227FC1B}"/>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86B41B85-2106-B741-A9DE-42E3C936B1AF}"/>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38219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CD0F-ECC1-864E-8F80-BCB8C8CDB13C}"/>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5E9E3755-EA98-444C-89C2-ADCAD79B1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1C8389DB-24C9-5146-BBAD-A18B247977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15C171B7-1002-0041-A150-7859573999BF}"/>
              </a:ext>
            </a:extLst>
          </p:cNvPr>
          <p:cNvSpPr>
            <a:spLocks noGrp="1"/>
          </p:cNvSpPr>
          <p:nvPr>
            <p:ph type="dt" sz="half" idx="10"/>
          </p:nvPr>
        </p:nvSpPr>
        <p:spPr/>
        <p:txBody>
          <a:bodyPr/>
          <a:lstStyle/>
          <a:p>
            <a:fld id="{50531F3F-316C-8949-865B-8C7E4472FE62}" type="datetimeFigureOut">
              <a:rPr lang="en-SA" smtClean="0"/>
              <a:t>27/11/2021 R</a:t>
            </a:fld>
            <a:endParaRPr lang="en-SA"/>
          </a:p>
        </p:txBody>
      </p:sp>
      <p:sp>
        <p:nvSpPr>
          <p:cNvPr id="6" name="Footer Placeholder 5">
            <a:extLst>
              <a:ext uri="{FF2B5EF4-FFF2-40B4-BE49-F238E27FC236}">
                <a16:creationId xmlns:a16="http://schemas.microsoft.com/office/drawing/2014/main" id="{963C37B2-352C-AD46-9813-E96028BB667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918BF1A3-8C09-8743-A8FB-291325C6837E}"/>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73191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40B7-8EBD-5349-BEFD-C63D42AEE89D}"/>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BD87CD4F-4FEA-2745-8731-86F941ED2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510258-16CD-C64A-BF1F-F85D6AD20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66ABF271-D215-A445-9718-5431ACE92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9DC50-4121-E54A-8746-F31B82F6A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43636C97-34FF-6642-8121-D529AE512A29}"/>
              </a:ext>
            </a:extLst>
          </p:cNvPr>
          <p:cNvSpPr>
            <a:spLocks noGrp="1"/>
          </p:cNvSpPr>
          <p:nvPr>
            <p:ph type="dt" sz="half" idx="10"/>
          </p:nvPr>
        </p:nvSpPr>
        <p:spPr/>
        <p:txBody>
          <a:bodyPr/>
          <a:lstStyle/>
          <a:p>
            <a:fld id="{50531F3F-316C-8949-865B-8C7E4472FE62}" type="datetimeFigureOut">
              <a:rPr lang="en-SA" smtClean="0"/>
              <a:t>27/11/2021 R</a:t>
            </a:fld>
            <a:endParaRPr lang="en-SA"/>
          </a:p>
        </p:txBody>
      </p:sp>
      <p:sp>
        <p:nvSpPr>
          <p:cNvPr id="8" name="Footer Placeholder 7">
            <a:extLst>
              <a:ext uri="{FF2B5EF4-FFF2-40B4-BE49-F238E27FC236}">
                <a16:creationId xmlns:a16="http://schemas.microsoft.com/office/drawing/2014/main" id="{0C4CDC60-46C6-B648-8049-C033175001B8}"/>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B7B18050-66FB-0642-80B5-670FDC14E230}"/>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75287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8444-D1E8-E34D-A035-25DE6B1BBE3B}"/>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377BA45B-27B6-4E45-8818-B00A8B7AC304}"/>
              </a:ext>
            </a:extLst>
          </p:cNvPr>
          <p:cNvSpPr>
            <a:spLocks noGrp="1"/>
          </p:cNvSpPr>
          <p:nvPr>
            <p:ph type="dt" sz="half" idx="10"/>
          </p:nvPr>
        </p:nvSpPr>
        <p:spPr/>
        <p:txBody>
          <a:bodyPr/>
          <a:lstStyle/>
          <a:p>
            <a:fld id="{50531F3F-316C-8949-865B-8C7E4472FE62}" type="datetimeFigureOut">
              <a:rPr lang="en-SA" smtClean="0"/>
              <a:t>27/11/2021 R</a:t>
            </a:fld>
            <a:endParaRPr lang="en-SA"/>
          </a:p>
        </p:txBody>
      </p:sp>
      <p:sp>
        <p:nvSpPr>
          <p:cNvPr id="4" name="Footer Placeholder 3">
            <a:extLst>
              <a:ext uri="{FF2B5EF4-FFF2-40B4-BE49-F238E27FC236}">
                <a16:creationId xmlns:a16="http://schemas.microsoft.com/office/drawing/2014/main" id="{FACA55A4-3931-494B-815D-1459EB743AA6}"/>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A2C8C62A-F7C8-E94C-A5D2-253B242BDD9B}"/>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408670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C3BC2-6C15-A848-AA9C-4702017A4B8F}"/>
              </a:ext>
            </a:extLst>
          </p:cNvPr>
          <p:cNvSpPr>
            <a:spLocks noGrp="1"/>
          </p:cNvSpPr>
          <p:nvPr>
            <p:ph type="dt" sz="half" idx="10"/>
          </p:nvPr>
        </p:nvSpPr>
        <p:spPr/>
        <p:txBody>
          <a:bodyPr/>
          <a:lstStyle/>
          <a:p>
            <a:fld id="{50531F3F-316C-8949-865B-8C7E4472FE62}" type="datetimeFigureOut">
              <a:rPr lang="en-SA" smtClean="0"/>
              <a:t>27/11/2021 R</a:t>
            </a:fld>
            <a:endParaRPr lang="en-SA"/>
          </a:p>
        </p:txBody>
      </p:sp>
      <p:sp>
        <p:nvSpPr>
          <p:cNvPr id="3" name="Footer Placeholder 2">
            <a:extLst>
              <a:ext uri="{FF2B5EF4-FFF2-40B4-BE49-F238E27FC236}">
                <a16:creationId xmlns:a16="http://schemas.microsoft.com/office/drawing/2014/main" id="{0D78654B-72DA-404A-9DF6-ACC32983DC40}"/>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D1C91606-8A28-5B4C-BDD9-405C5F8C1CCA}"/>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122819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F54-8A68-0C44-A7D8-18FE68E1D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76E35D82-617B-2240-8D2E-476B08781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6DF08586-B997-1541-99EB-29A677DC6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F5E65-F6F8-2D4F-8C7D-01D70AB8ADEF}"/>
              </a:ext>
            </a:extLst>
          </p:cNvPr>
          <p:cNvSpPr>
            <a:spLocks noGrp="1"/>
          </p:cNvSpPr>
          <p:nvPr>
            <p:ph type="dt" sz="half" idx="10"/>
          </p:nvPr>
        </p:nvSpPr>
        <p:spPr/>
        <p:txBody>
          <a:bodyPr/>
          <a:lstStyle/>
          <a:p>
            <a:fld id="{50531F3F-316C-8949-865B-8C7E4472FE62}" type="datetimeFigureOut">
              <a:rPr lang="en-SA" smtClean="0"/>
              <a:t>27/11/2021 R</a:t>
            </a:fld>
            <a:endParaRPr lang="en-SA"/>
          </a:p>
        </p:txBody>
      </p:sp>
      <p:sp>
        <p:nvSpPr>
          <p:cNvPr id="6" name="Footer Placeholder 5">
            <a:extLst>
              <a:ext uri="{FF2B5EF4-FFF2-40B4-BE49-F238E27FC236}">
                <a16:creationId xmlns:a16="http://schemas.microsoft.com/office/drawing/2014/main" id="{F676245A-DD67-2B4F-B0DE-8D99CA8DF4E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C18CAEA6-2C4E-6D41-ACE6-84D40FCC803A}"/>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30275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51B9-F55D-AC47-B408-48BB53DA5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C1B7A2C7-E96D-B445-8441-0FAA16B4C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98858BE7-ABF5-104A-B245-16592AAE8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A985F-A032-7249-9DEF-8C9756F1669D}"/>
              </a:ext>
            </a:extLst>
          </p:cNvPr>
          <p:cNvSpPr>
            <a:spLocks noGrp="1"/>
          </p:cNvSpPr>
          <p:nvPr>
            <p:ph type="dt" sz="half" idx="10"/>
          </p:nvPr>
        </p:nvSpPr>
        <p:spPr/>
        <p:txBody>
          <a:bodyPr/>
          <a:lstStyle/>
          <a:p>
            <a:fld id="{50531F3F-316C-8949-865B-8C7E4472FE62}" type="datetimeFigureOut">
              <a:rPr lang="en-SA" smtClean="0"/>
              <a:t>27/11/2021 R</a:t>
            </a:fld>
            <a:endParaRPr lang="en-SA"/>
          </a:p>
        </p:txBody>
      </p:sp>
      <p:sp>
        <p:nvSpPr>
          <p:cNvPr id="6" name="Footer Placeholder 5">
            <a:extLst>
              <a:ext uri="{FF2B5EF4-FFF2-40B4-BE49-F238E27FC236}">
                <a16:creationId xmlns:a16="http://schemas.microsoft.com/office/drawing/2014/main" id="{1964DF95-9F51-554F-BCE5-2040044BE148}"/>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A03DF779-C04B-E949-98AD-BA728B3DE141}"/>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22204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9558B-2DFF-9548-B055-2062638B1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00F445E7-11C8-DB49-A9D3-45EFB11FD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BDA35B9D-C278-1F4D-B919-2E8BF91B1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31F3F-316C-8949-865B-8C7E4472FE62}" type="datetimeFigureOut">
              <a:rPr lang="en-SA" smtClean="0"/>
              <a:t>27/11/2021 R</a:t>
            </a:fld>
            <a:endParaRPr lang="en-SA"/>
          </a:p>
        </p:txBody>
      </p:sp>
      <p:sp>
        <p:nvSpPr>
          <p:cNvPr id="5" name="Footer Placeholder 4">
            <a:extLst>
              <a:ext uri="{FF2B5EF4-FFF2-40B4-BE49-F238E27FC236}">
                <a16:creationId xmlns:a16="http://schemas.microsoft.com/office/drawing/2014/main" id="{3F75536F-206C-9543-9CB0-36365E609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C83ED3F3-6A22-B044-A98C-422EBBBB2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76DBC-F09A-3747-B034-0FED6E9C1B62}" type="slidenum">
              <a:rPr lang="en-SA" smtClean="0"/>
              <a:t>‹#›</a:t>
            </a:fld>
            <a:endParaRPr lang="en-SA"/>
          </a:p>
        </p:txBody>
      </p:sp>
    </p:spTree>
    <p:extLst>
      <p:ext uri="{BB962C8B-B14F-4D97-AF65-F5344CB8AC3E}">
        <p14:creationId xmlns:p14="http://schemas.microsoft.com/office/powerpoint/2010/main" val="197140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F9335-46BC-0840-9E8D-C29CD9BDE278}"/>
              </a:ext>
            </a:extLst>
          </p:cNvPr>
          <p:cNvSpPr>
            <a:spLocks noGrp="1"/>
          </p:cNvSpPr>
          <p:nvPr>
            <p:ph type="ctrTitle"/>
          </p:nvPr>
        </p:nvSpPr>
        <p:spPr>
          <a:xfrm>
            <a:off x="539262" y="808893"/>
            <a:ext cx="5838092" cy="2748816"/>
          </a:xfrm>
        </p:spPr>
        <p:txBody>
          <a:bodyPr anchor="b">
            <a:normAutofit/>
          </a:bodyPr>
          <a:lstStyle/>
          <a:p>
            <a:pPr algn="l"/>
            <a:r>
              <a:rPr lang="en-GB" sz="4800" b="1" dirty="0"/>
              <a:t>Credit Card </a:t>
            </a:r>
            <a:r>
              <a:rPr lang="en-US" sz="4800" b="1" dirty="0"/>
              <a:t>Fraud Detection </a:t>
            </a:r>
            <a:br>
              <a:rPr lang="en-US" sz="4800" dirty="0"/>
            </a:br>
            <a:endParaRPr lang="en-SA" sz="4800" dirty="0"/>
          </a:p>
        </p:txBody>
      </p:sp>
      <p:sp>
        <p:nvSpPr>
          <p:cNvPr id="16" name="Rectangle 10">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CC054545-A9DC-7D49-99B2-96976BE58130}"/>
              </a:ext>
            </a:extLst>
          </p:cNvPr>
          <p:cNvSpPr>
            <a:spLocks noGrp="1"/>
          </p:cNvSpPr>
          <p:nvPr>
            <p:ph type="subTitle" idx="1"/>
          </p:nvPr>
        </p:nvSpPr>
        <p:spPr>
          <a:xfrm>
            <a:off x="729047" y="4232502"/>
            <a:ext cx="5389789" cy="2415209"/>
          </a:xfrm>
        </p:spPr>
        <p:txBody>
          <a:bodyPr anchor="t">
            <a:normAutofit/>
          </a:bodyPr>
          <a:lstStyle/>
          <a:p>
            <a:pPr algn="l"/>
            <a:r>
              <a:rPr lang="en-US" sz="2000" b="1" dirty="0">
                <a:solidFill>
                  <a:schemeClr val="bg1"/>
                </a:solidFill>
              </a:rPr>
              <a:t>Fintech Future:</a:t>
            </a:r>
            <a:endParaRPr lang="en-GB" sz="2000" b="1" dirty="0">
              <a:solidFill>
                <a:schemeClr val="bg1"/>
              </a:solidFill>
            </a:endParaRPr>
          </a:p>
          <a:p>
            <a:pPr algn="l"/>
            <a:r>
              <a:rPr lang="en-GB" sz="1800" dirty="0">
                <a:solidFill>
                  <a:srgbClr val="FFFFFF"/>
                </a:solidFill>
              </a:rPr>
              <a:t>Sarah Almaghthawi</a:t>
            </a:r>
          </a:p>
          <a:p>
            <a:pPr algn="l"/>
            <a:r>
              <a:rPr lang="en-GB" sz="1800" dirty="0">
                <a:solidFill>
                  <a:srgbClr val="FFFFFF"/>
                </a:solidFill>
              </a:rPr>
              <a:t>Nada Alghamdi </a:t>
            </a:r>
          </a:p>
          <a:p>
            <a:pPr algn="l"/>
            <a:r>
              <a:rPr lang="en-GB" sz="1800" dirty="0">
                <a:solidFill>
                  <a:srgbClr val="FFFFFF"/>
                </a:solidFill>
              </a:rPr>
              <a:t>Malak Alsuroor</a:t>
            </a:r>
          </a:p>
          <a:p>
            <a:pPr algn="l"/>
            <a:r>
              <a:rPr lang="en-GB" sz="1800" dirty="0">
                <a:solidFill>
                  <a:srgbClr val="FFFFFF"/>
                </a:solidFill>
              </a:rPr>
              <a:t>Amjad Alqarni </a:t>
            </a:r>
          </a:p>
          <a:p>
            <a:pPr algn="l"/>
            <a:r>
              <a:rPr lang="en-GB" sz="1800" dirty="0">
                <a:solidFill>
                  <a:srgbClr val="FFFFFF"/>
                </a:solidFill>
              </a:rPr>
              <a:t>Somaya Abodabeel</a:t>
            </a:r>
          </a:p>
        </p:txBody>
      </p:sp>
      <p:pic>
        <p:nvPicPr>
          <p:cNvPr id="4" name="Picture 6" descr="101010 gegevens lijnen naar oneindig">
            <a:extLst>
              <a:ext uri="{FF2B5EF4-FFF2-40B4-BE49-F238E27FC236}">
                <a16:creationId xmlns:a16="http://schemas.microsoft.com/office/drawing/2014/main" id="{181742E2-F716-4FCF-B7AA-CF4A06B0FE37}"/>
              </a:ext>
            </a:extLst>
          </p:cNvPr>
          <p:cNvPicPr>
            <a:picLocks noChangeAspect="1"/>
          </p:cNvPicPr>
          <p:nvPr/>
        </p:nvPicPr>
        <p:blipFill rotWithShape="1">
          <a:blip r:embed="rId2"/>
          <a:srcRect l="19279" r="15775" b="1"/>
          <a:stretch/>
        </p:blipFill>
        <p:spPr>
          <a:xfrm>
            <a:off x="6573907" y="666307"/>
            <a:ext cx="5163022" cy="5147387"/>
          </a:xfrm>
          <a:prstGeom prst="rect">
            <a:avLst/>
          </a:prstGeom>
        </p:spPr>
      </p:pic>
      <p:sp>
        <p:nvSpPr>
          <p:cNvPr id="17" name="Rectangle 1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67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3E578-D2EB-484A-AB8A-F8D740C8EBB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b="1" kern="1200" dirty="0">
                <a:solidFill>
                  <a:schemeClr val="tx1"/>
                </a:solidFill>
                <a:latin typeface="+mj-lt"/>
                <a:ea typeface="+mj-ea"/>
                <a:cs typeface="+mj-cs"/>
              </a:rPr>
              <a:t>Random Forest classifier  </a:t>
            </a:r>
          </a:p>
        </p:txBody>
      </p:sp>
      <p:sp>
        <p:nvSpPr>
          <p:cNvPr id="2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B2B035-44E4-314A-985C-D12C2407FC83}"/>
              </a:ext>
            </a:extLst>
          </p:cNvPr>
          <p:cNvSpPr/>
          <p:nvPr/>
        </p:nvSpPr>
        <p:spPr>
          <a:xfrm>
            <a:off x="452032" y="2660904"/>
            <a:ext cx="5458968" cy="3547872"/>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r>
              <a:rPr lang="en-US" dirty="0"/>
              <a:t>Random forest is a Supervised Machine Learning Algorithm that is used widely in Classification and Regression problems. It builds decision trees on different samples and takes their majority vote for classification and average in case of regression.</a:t>
            </a:r>
          </a:p>
          <a:p>
            <a:pPr>
              <a:lnSpc>
                <a:spcPct val="90000"/>
              </a:lnSpc>
              <a:spcAft>
                <a:spcPts val="600"/>
              </a:spcAft>
            </a:pPr>
            <a:endParaRPr lang="en-US" sz="1400" dirty="0"/>
          </a:p>
          <a:p>
            <a:pPr>
              <a:lnSpc>
                <a:spcPct val="90000"/>
              </a:lnSpc>
              <a:spcAft>
                <a:spcPts val="600"/>
              </a:spcAft>
            </a:pPr>
            <a:r>
              <a:rPr lang="en-US" dirty="0"/>
              <a:t>Steps involved in random forest algorithm:</a:t>
            </a:r>
          </a:p>
          <a:p>
            <a:pPr indent="-228600">
              <a:lnSpc>
                <a:spcPct val="90000"/>
              </a:lnSpc>
              <a:spcAft>
                <a:spcPts val="600"/>
              </a:spcAft>
              <a:buFont typeface="Arial" panose="020B0604020202020204" pitchFamily="34" charset="0"/>
              <a:buChar char="•"/>
            </a:pPr>
            <a:r>
              <a:rPr lang="en-US" sz="1600" dirty="0"/>
              <a:t>Step 1: In Random forest n number of random records are taken from the data set having k number of records.</a:t>
            </a:r>
          </a:p>
          <a:p>
            <a:pPr indent="-228600">
              <a:lnSpc>
                <a:spcPct val="90000"/>
              </a:lnSpc>
              <a:spcAft>
                <a:spcPts val="600"/>
              </a:spcAft>
              <a:buFont typeface="Arial" panose="020B0604020202020204" pitchFamily="34" charset="0"/>
              <a:buChar char="•"/>
            </a:pPr>
            <a:r>
              <a:rPr lang="en-US" sz="1600" dirty="0"/>
              <a:t>Step 2: Individual decision trees are constructed for each sample.</a:t>
            </a:r>
          </a:p>
          <a:p>
            <a:pPr indent="-228600">
              <a:lnSpc>
                <a:spcPct val="90000"/>
              </a:lnSpc>
              <a:spcAft>
                <a:spcPts val="600"/>
              </a:spcAft>
              <a:buFont typeface="Arial" panose="020B0604020202020204" pitchFamily="34" charset="0"/>
              <a:buChar char="•"/>
            </a:pPr>
            <a:r>
              <a:rPr lang="en-US" sz="1600" dirty="0"/>
              <a:t>Step 3: Each decision tree will generate an output.</a:t>
            </a:r>
          </a:p>
          <a:p>
            <a:pPr indent="-228600">
              <a:lnSpc>
                <a:spcPct val="90000"/>
              </a:lnSpc>
              <a:spcAft>
                <a:spcPts val="600"/>
              </a:spcAft>
              <a:buFont typeface="Arial" panose="020B0604020202020204" pitchFamily="34" charset="0"/>
              <a:buChar char="•"/>
            </a:pPr>
            <a:r>
              <a:rPr lang="en-US" sz="1600" dirty="0"/>
              <a:t>Step 4: Final output is considered based on Majority Voting or Averaging for Classification and regression, respectively.</a:t>
            </a:r>
          </a:p>
        </p:txBody>
      </p:sp>
      <p:pic>
        <p:nvPicPr>
          <p:cNvPr id="5" name="Content Placeholder 4" descr="Diagram, schematic&#10;&#10;Description automatically generated">
            <a:extLst>
              <a:ext uri="{FF2B5EF4-FFF2-40B4-BE49-F238E27FC236}">
                <a16:creationId xmlns:a16="http://schemas.microsoft.com/office/drawing/2014/main" id="{6954A91A-26BE-1E41-8E4D-56C19AAD7EB8}"/>
              </a:ext>
            </a:extLst>
          </p:cNvPr>
          <p:cNvPicPr>
            <a:picLocks noGrp="1" noChangeAspect="1"/>
          </p:cNvPicPr>
          <p:nvPr>
            <p:ph idx="1"/>
          </p:nvPr>
        </p:nvPicPr>
        <p:blipFill rotWithShape="1">
          <a:blip r:embed="rId2"/>
          <a:srcRect t="1781" r="-1" b="1925"/>
          <a:stretch/>
        </p:blipFill>
        <p:spPr>
          <a:xfrm>
            <a:off x="6099048" y="1070098"/>
            <a:ext cx="5458968" cy="4717803"/>
          </a:xfrm>
          <a:prstGeom prst="rect">
            <a:avLst/>
          </a:prstGeom>
        </p:spPr>
      </p:pic>
    </p:spTree>
    <p:extLst>
      <p:ext uri="{BB962C8B-B14F-4D97-AF65-F5344CB8AC3E}">
        <p14:creationId xmlns:p14="http://schemas.microsoft.com/office/powerpoint/2010/main" val="327343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EA1CC-5A0E-0F41-BFD1-71AA66A5F81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dirty="0">
                <a:solidFill>
                  <a:schemeClr val="tx1"/>
                </a:solidFill>
                <a:latin typeface="+mj-lt"/>
                <a:ea typeface="+mj-ea"/>
                <a:cs typeface="+mj-cs"/>
              </a:rPr>
              <a:t>KNN vs. Random Forest </a:t>
            </a:r>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BB686C-3197-134C-8324-EF0275FF6486}"/>
              </a:ext>
            </a:extLst>
          </p:cNvPr>
          <p:cNvSpPr/>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Given the class imbalance ratio, we recommend measuring the accuracy using the Area Under the Precision-Recall Curve (AUPRC).</a:t>
            </a:r>
          </a:p>
          <a:p>
            <a:pPr indent="-228600">
              <a:lnSpc>
                <a:spcPct val="90000"/>
              </a:lnSpc>
              <a:spcAft>
                <a:spcPts val="600"/>
              </a:spcAft>
              <a:buFont typeface="Arial" panose="020B0604020202020204" pitchFamily="34" charset="0"/>
              <a:buChar char="•"/>
            </a:pPr>
            <a:r>
              <a:rPr lang="en-US" sz="2200" dirty="0"/>
              <a:t>Confusion matrix accuracy is not meaningful for unbalanced classification.</a:t>
            </a:r>
          </a:p>
        </p:txBody>
      </p:sp>
      <p:graphicFrame>
        <p:nvGraphicFramePr>
          <p:cNvPr id="4" name="Table 4">
            <a:extLst>
              <a:ext uri="{FF2B5EF4-FFF2-40B4-BE49-F238E27FC236}">
                <a16:creationId xmlns:a16="http://schemas.microsoft.com/office/drawing/2014/main" id="{B62DCD07-9431-1944-92C4-62C689F0846C}"/>
              </a:ext>
            </a:extLst>
          </p:cNvPr>
          <p:cNvGraphicFramePr>
            <a:graphicFrameLocks noGrp="1"/>
          </p:cNvGraphicFramePr>
          <p:nvPr>
            <p:ph idx="1"/>
            <p:extLst>
              <p:ext uri="{D42A27DB-BD31-4B8C-83A1-F6EECF244321}">
                <p14:modId xmlns:p14="http://schemas.microsoft.com/office/powerpoint/2010/main" val="2911627446"/>
              </p:ext>
            </p:extLst>
          </p:nvPr>
        </p:nvGraphicFramePr>
        <p:xfrm>
          <a:off x="6099048" y="2341527"/>
          <a:ext cx="5458970" cy="2174948"/>
        </p:xfrm>
        <a:graphic>
          <a:graphicData uri="http://schemas.openxmlformats.org/drawingml/2006/table">
            <a:tbl>
              <a:tblPr firstRow="1" bandRow="1">
                <a:tableStyleId>{8EC20E35-A176-4012-BC5E-935CFFF8708E}</a:tableStyleId>
              </a:tblPr>
              <a:tblGrid>
                <a:gridCol w="1677484">
                  <a:extLst>
                    <a:ext uri="{9D8B030D-6E8A-4147-A177-3AD203B41FA5}">
                      <a16:colId xmlns:a16="http://schemas.microsoft.com/office/drawing/2014/main" val="2731574242"/>
                    </a:ext>
                  </a:extLst>
                </a:gridCol>
                <a:gridCol w="1890743">
                  <a:extLst>
                    <a:ext uri="{9D8B030D-6E8A-4147-A177-3AD203B41FA5}">
                      <a16:colId xmlns:a16="http://schemas.microsoft.com/office/drawing/2014/main" val="4222545947"/>
                    </a:ext>
                  </a:extLst>
                </a:gridCol>
                <a:gridCol w="1890743">
                  <a:extLst>
                    <a:ext uri="{9D8B030D-6E8A-4147-A177-3AD203B41FA5}">
                      <a16:colId xmlns:a16="http://schemas.microsoft.com/office/drawing/2014/main" val="3957330234"/>
                    </a:ext>
                  </a:extLst>
                </a:gridCol>
              </a:tblGrid>
              <a:tr h="747110">
                <a:tc>
                  <a:txBody>
                    <a:bodyPr/>
                    <a:lstStyle/>
                    <a:p>
                      <a:r>
                        <a:rPr lang="en-US" sz="1500" b="0" cap="all" spc="150">
                          <a:solidFill>
                            <a:schemeClr val="lt1"/>
                          </a:solidFill>
                        </a:rPr>
                        <a:t>classifier</a:t>
                      </a:r>
                      <a:endParaRPr lang="en-SA" sz="1500" b="0" cap="all" spc="150">
                        <a:solidFill>
                          <a:schemeClr val="lt1"/>
                        </a:solidFill>
                      </a:endParaRPr>
                    </a:p>
                  </a:txBody>
                  <a:tcPr marL="126796" marR="126796" marT="126796" marB="126796"/>
                </a:tc>
                <a:tc>
                  <a:txBody>
                    <a:bodyPr/>
                    <a:lstStyle/>
                    <a:p>
                      <a:pPr marL="0" algn="l" defTabSz="914400" rtl="1" eaLnBrk="1" latinLnBrk="0" hangingPunct="1"/>
                      <a:r>
                        <a:rPr lang="en-SA" sz="1500" b="0" cap="all" spc="150">
                          <a:solidFill>
                            <a:schemeClr val="lt1"/>
                          </a:solidFill>
                        </a:rPr>
                        <a:t>KNN</a:t>
                      </a:r>
                    </a:p>
                  </a:txBody>
                  <a:tcPr marL="126796" marR="126796" marT="126796" marB="126796"/>
                </a:tc>
                <a:tc>
                  <a:txBody>
                    <a:bodyPr/>
                    <a:lstStyle/>
                    <a:p>
                      <a:pPr marL="0" algn="l" defTabSz="914400" rtl="1" eaLnBrk="1" latinLnBrk="0" hangingPunct="1"/>
                      <a:r>
                        <a:rPr lang="en-SA" sz="1500" b="0" cap="all" spc="150" dirty="0">
                          <a:solidFill>
                            <a:schemeClr val="lt1"/>
                          </a:solidFill>
                        </a:rPr>
                        <a:t>Random Forest</a:t>
                      </a:r>
                      <a:r>
                        <a:rPr lang="en-US" sz="1500" b="0" cap="all" spc="150" dirty="0">
                          <a:solidFill>
                            <a:schemeClr val="lt1"/>
                          </a:solidFill>
                        </a:rPr>
                        <a:t> </a:t>
                      </a:r>
                      <a:endParaRPr lang="en-SA" sz="1500" b="0" cap="all" spc="150" dirty="0">
                        <a:solidFill>
                          <a:schemeClr val="lt1"/>
                        </a:solidFill>
                      </a:endParaRPr>
                    </a:p>
                  </a:txBody>
                  <a:tcPr marL="126796" marR="126796" marT="126796" marB="126796"/>
                </a:tc>
                <a:extLst>
                  <a:ext uri="{0D108BD9-81ED-4DB2-BD59-A6C34878D82A}">
                    <a16:rowId xmlns:a16="http://schemas.microsoft.com/office/drawing/2014/main" val="3124257187"/>
                  </a:ext>
                </a:extLst>
              </a:tr>
              <a:tr h="475946">
                <a:tc>
                  <a:txBody>
                    <a:bodyPr/>
                    <a:lstStyle/>
                    <a:p>
                      <a:pPr marL="0" algn="l" defTabSz="914400" rtl="0" eaLnBrk="1" latinLnBrk="0" hangingPunct="1"/>
                      <a:r>
                        <a:rPr lang="en-US" sz="1200" cap="none" spc="0">
                          <a:solidFill>
                            <a:schemeClr val="tx1"/>
                          </a:solidFill>
                        </a:rPr>
                        <a:t>Time</a:t>
                      </a:r>
                      <a:endParaRPr lang="en-SA" sz="1200" cap="none" spc="0">
                        <a:solidFill>
                          <a:schemeClr val="tx1"/>
                        </a:solidFill>
                      </a:endParaRPr>
                    </a:p>
                  </a:txBody>
                  <a:tcPr marL="126796" marR="126796" marT="126796" marB="126796"/>
                </a:tc>
                <a:tc>
                  <a:txBody>
                    <a:bodyPr/>
                    <a:lstStyle/>
                    <a:p>
                      <a:pPr algn="l"/>
                      <a:r>
                        <a:rPr lang="en-SA" sz="1200" cap="none" spc="0">
                          <a:solidFill>
                            <a:schemeClr val="tx1"/>
                          </a:solidFill>
                        </a:rPr>
                        <a:t>19 m 4 s</a:t>
                      </a:r>
                    </a:p>
                  </a:txBody>
                  <a:tcPr marL="126796" marR="126796" marT="126796" marB="126796"/>
                </a:tc>
                <a:tc>
                  <a:txBody>
                    <a:bodyPr/>
                    <a:lstStyle/>
                    <a:p>
                      <a:pPr algn="l"/>
                      <a:r>
                        <a:rPr lang="en-SA" sz="1200" cap="none" spc="0" dirty="0">
                          <a:solidFill>
                            <a:schemeClr val="tx1"/>
                          </a:solidFill>
                        </a:rPr>
                        <a:t>6 m 42 s</a:t>
                      </a:r>
                    </a:p>
                  </a:txBody>
                  <a:tcPr marL="126796" marR="126796" marT="126796" marB="126796"/>
                </a:tc>
                <a:extLst>
                  <a:ext uri="{0D108BD9-81ED-4DB2-BD59-A6C34878D82A}">
                    <a16:rowId xmlns:a16="http://schemas.microsoft.com/office/drawing/2014/main" val="1810242337"/>
                  </a:ext>
                </a:extLst>
              </a:tr>
              <a:tr h="475946">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b="0" u="none" strike="noStrike" kern="1200" cap="none" spc="0" err="1">
                          <a:solidFill>
                            <a:schemeClr val="tx1"/>
                          </a:solidFill>
                          <a:effectLst/>
                        </a:rPr>
                        <a:t>accuracy_score</a:t>
                      </a:r>
                      <a:endParaRPr lang="en-US" sz="1200" b="0" i="0" u="none" strike="noStrike" kern="1200" cap="none" spc="0">
                        <a:solidFill>
                          <a:schemeClr val="tx1"/>
                        </a:solidFill>
                        <a:effectLst/>
                        <a:latin typeface="+mn-lt"/>
                        <a:ea typeface="+mn-ea"/>
                        <a:cs typeface="+mn-cs"/>
                      </a:endParaRP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0.9462093761411197</a:t>
                      </a: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dirty="0">
                          <a:solidFill>
                            <a:schemeClr val="tx1"/>
                          </a:solidFill>
                        </a:rPr>
                        <a:t>0.9994663071262043</a:t>
                      </a:r>
                    </a:p>
                  </a:txBody>
                  <a:tcPr marL="126796" marR="126796" marT="126796" marB="126796"/>
                </a:tc>
                <a:extLst>
                  <a:ext uri="{0D108BD9-81ED-4DB2-BD59-A6C34878D82A}">
                    <a16:rowId xmlns:a16="http://schemas.microsoft.com/office/drawing/2014/main" val="1580251649"/>
                  </a:ext>
                </a:extLst>
              </a:tr>
              <a:tr h="475946">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b="0" u="none" strike="noStrike" kern="1200" cap="none" spc="0" err="1">
                          <a:solidFill>
                            <a:schemeClr val="tx1"/>
                          </a:solidFill>
                          <a:effectLst/>
                        </a:rPr>
                        <a:t>roc_auc_score</a:t>
                      </a:r>
                      <a:endParaRPr lang="en-US" sz="1200" b="0" i="0" u="none" strike="noStrike" kern="1200" cap="none" spc="0">
                        <a:solidFill>
                          <a:schemeClr val="tx1"/>
                        </a:solidFill>
                        <a:effectLst/>
                        <a:latin typeface="+mn-lt"/>
                        <a:ea typeface="+mn-ea"/>
                        <a:cs typeface="+mn-cs"/>
                      </a:endParaRP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0.711052171300304</a:t>
                      </a: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dirty="0">
                          <a:solidFill>
                            <a:schemeClr val="tx1"/>
                          </a:solidFill>
                        </a:rPr>
                        <a:t>0.9527897311161015</a:t>
                      </a:r>
                    </a:p>
                  </a:txBody>
                  <a:tcPr marL="126796" marR="126796" marT="126796" marB="126796"/>
                </a:tc>
                <a:extLst>
                  <a:ext uri="{0D108BD9-81ED-4DB2-BD59-A6C34878D82A}">
                    <a16:rowId xmlns:a16="http://schemas.microsoft.com/office/drawing/2014/main" val="3580439744"/>
                  </a:ext>
                </a:extLst>
              </a:tr>
            </a:tbl>
          </a:graphicData>
        </a:graphic>
      </p:graphicFrame>
    </p:spTree>
    <p:extLst>
      <p:ext uri="{BB962C8B-B14F-4D97-AF65-F5344CB8AC3E}">
        <p14:creationId xmlns:p14="http://schemas.microsoft.com/office/powerpoint/2010/main" val="142563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5" name="Content Placeholder 2">
            <a:extLst>
              <a:ext uri="{FF2B5EF4-FFF2-40B4-BE49-F238E27FC236}">
                <a16:creationId xmlns:a16="http://schemas.microsoft.com/office/drawing/2014/main" id="{128DD9E5-34B0-4D9F-BFA8-3CBCF3B9537F}"/>
              </a:ext>
            </a:extLst>
          </p:cNvPr>
          <p:cNvSpPr>
            <a:spLocks noGrp="1"/>
          </p:cNvSpPr>
          <p:nvPr>
            <p:ph idx="1"/>
          </p:nvPr>
        </p:nvSpPr>
        <p:spPr>
          <a:xfrm>
            <a:off x="526013" y="1691640"/>
            <a:ext cx="4595071" cy="3628495"/>
          </a:xfrm>
        </p:spPr>
        <p:txBody>
          <a:bodyPr>
            <a:normAutofit lnSpcReduction="10000"/>
          </a:bodyPr>
          <a:lstStyle/>
          <a:p>
            <a:pPr indent="-228600">
              <a:spcAft>
                <a:spcPts val="600"/>
              </a:spcAft>
              <a:buFont typeface="Arial" panose="020B0604020202020204" pitchFamily="34" charset="0"/>
              <a:buChar char="•"/>
            </a:pPr>
            <a:r>
              <a:rPr lang="en-US" sz="2400" dirty="0"/>
              <a:t>Given the class imbalance ratio, we recommend measuring the accuracy using the Area Under the Precision-Recall Curve (AUPRC).</a:t>
            </a:r>
          </a:p>
          <a:p>
            <a:pPr indent="-228600">
              <a:spcAft>
                <a:spcPts val="600"/>
              </a:spcAft>
              <a:buFont typeface="Arial" panose="020B0604020202020204" pitchFamily="34" charset="0"/>
              <a:buChar char="•"/>
            </a:pPr>
            <a:r>
              <a:rPr lang="en-US" sz="2400" dirty="0"/>
              <a:t>Confusion matrix accuracy is not meaningful for unbalanced classification.</a:t>
            </a:r>
          </a:p>
          <a:p>
            <a:pPr indent="-228600">
              <a:spcAft>
                <a:spcPts val="600"/>
              </a:spcAft>
              <a:buFont typeface="Arial" panose="020B0604020202020204" pitchFamily="34" charset="0"/>
              <a:buChar char="•"/>
            </a:pPr>
            <a:r>
              <a:rPr lang="en-GB" sz="2400" dirty="0"/>
              <a:t>Random forest has the highest accuracy score.</a:t>
            </a:r>
          </a:p>
          <a:p>
            <a:pPr indent="-228600">
              <a:spcAft>
                <a:spcPts val="600"/>
              </a:spcAft>
              <a:buFont typeface="Arial" panose="020B0604020202020204" pitchFamily="34" charset="0"/>
              <a:buChar char="•"/>
            </a:pPr>
            <a:endParaRPr lang="en-US" sz="2000" dirty="0"/>
          </a:p>
          <a:p>
            <a:pPr indent="-228600">
              <a:spcAft>
                <a:spcPts val="600"/>
              </a:spcAft>
              <a:buFont typeface="Arial" panose="020B0604020202020204" pitchFamily="34" charset="0"/>
              <a:buChar char="•"/>
            </a:pPr>
            <a:endParaRPr lang="en-US" sz="2000" dirty="0"/>
          </a:p>
          <a:p>
            <a:endParaRPr lang="en-US" sz="2000" dirty="0"/>
          </a:p>
        </p:txBody>
      </p:sp>
      <p:sp>
        <p:nvSpPr>
          <p:cNvPr id="86" name="Rectangle 77">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79">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1">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Chart, line chart&#10;&#10;Description automatically generated">
            <a:extLst>
              <a:ext uri="{FF2B5EF4-FFF2-40B4-BE49-F238E27FC236}">
                <a16:creationId xmlns:a16="http://schemas.microsoft.com/office/drawing/2014/main" id="{706FACA7-B6D5-4F0E-85F9-F8AFD937D2C3}"/>
              </a:ext>
            </a:extLst>
          </p:cNvPr>
          <p:cNvPicPr>
            <a:picLocks noChangeAspect="1"/>
          </p:cNvPicPr>
          <p:nvPr/>
        </p:nvPicPr>
        <p:blipFill>
          <a:blip r:embed="rId2"/>
          <a:stretch>
            <a:fillRect/>
          </a:stretch>
        </p:blipFill>
        <p:spPr>
          <a:xfrm>
            <a:off x="6182139" y="903623"/>
            <a:ext cx="2916141" cy="2157629"/>
          </a:xfrm>
          <a:prstGeom prst="rect">
            <a:avLst/>
          </a:prstGeom>
        </p:spPr>
      </p:pic>
      <p:sp>
        <p:nvSpPr>
          <p:cNvPr id="84" name="Rectangle 83">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Chart, line chart&#10;&#10;Description automatically generated">
            <a:extLst>
              <a:ext uri="{FF2B5EF4-FFF2-40B4-BE49-F238E27FC236}">
                <a16:creationId xmlns:a16="http://schemas.microsoft.com/office/drawing/2014/main" id="{B71BBC4E-C97D-4F2A-AA0B-63B0DD6DDD5D}"/>
              </a:ext>
            </a:extLst>
          </p:cNvPr>
          <p:cNvPicPr>
            <a:picLocks noChangeAspect="1"/>
          </p:cNvPicPr>
          <p:nvPr/>
        </p:nvPicPr>
        <p:blipFill>
          <a:blip r:embed="rId3"/>
          <a:stretch>
            <a:fillRect/>
          </a:stretch>
        </p:blipFill>
        <p:spPr>
          <a:xfrm>
            <a:off x="9184420" y="893684"/>
            <a:ext cx="2916141" cy="2079386"/>
          </a:xfrm>
          <a:prstGeom prst="rect">
            <a:avLst/>
          </a:prstGeom>
        </p:spPr>
      </p:pic>
      <p:pic>
        <p:nvPicPr>
          <p:cNvPr id="4" name="صورة 3">
            <a:extLst>
              <a:ext uri="{FF2B5EF4-FFF2-40B4-BE49-F238E27FC236}">
                <a16:creationId xmlns:a16="http://schemas.microsoft.com/office/drawing/2014/main" id="{CBB15BBA-2A38-4366-8FA3-33B4AB699CAD}"/>
              </a:ext>
            </a:extLst>
          </p:cNvPr>
          <p:cNvPicPr>
            <a:picLocks noChangeAspect="1"/>
          </p:cNvPicPr>
          <p:nvPr/>
        </p:nvPicPr>
        <p:blipFill>
          <a:blip r:embed="rId4"/>
          <a:stretch>
            <a:fillRect/>
          </a:stretch>
        </p:blipFill>
        <p:spPr>
          <a:xfrm>
            <a:off x="6605450" y="4144322"/>
            <a:ext cx="5168348" cy="2559898"/>
          </a:xfrm>
          <a:prstGeom prst="rect">
            <a:avLst/>
          </a:prstGeom>
        </p:spPr>
      </p:pic>
      <p:sp>
        <p:nvSpPr>
          <p:cNvPr id="5" name="مربع نص 4">
            <a:extLst>
              <a:ext uri="{FF2B5EF4-FFF2-40B4-BE49-F238E27FC236}">
                <a16:creationId xmlns:a16="http://schemas.microsoft.com/office/drawing/2014/main" id="{50F329FD-6AA8-4572-A180-7DA6D8F527F6}"/>
              </a:ext>
            </a:extLst>
          </p:cNvPr>
          <p:cNvSpPr txBox="1"/>
          <p:nvPr/>
        </p:nvSpPr>
        <p:spPr>
          <a:xfrm>
            <a:off x="6095999" y="220329"/>
            <a:ext cx="3166438" cy="338554"/>
          </a:xfrm>
          <a:prstGeom prst="rect">
            <a:avLst/>
          </a:prstGeom>
          <a:noFill/>
        </p:spPr>
        <p:txBody>
          <a:bodyPr wrap="square" rtlCol="0">
            <a:spAutoFit/>
          </a:bodyPr>
          <a:lstStyle/>
          <a:p>
            <a:r>
              <a:rPr lang="en-US" sz="1600" b="1" dirty="0">
                <a:solidFill>
                  <a:schemeClr val="bg1"/>
                </a:solidFill>
              </a:rPr>
              <a:t>ROC curve for Logistic Regression </a:t>
            </a:r>
          </a:p>
        </p:txBody>
      </p:sp>
      <p:sp>
        <p:nvSpPr>
          <p:cNvPr id="6" name="مربع نص 5">
            <a:extLst>
              <a:ext uri="{FF2B5EF4-FFF2-40B4-BE49-F238E27FC236}">
                <a16:creationId xmlns:a16="http://schemas.microsoft.com/office/drawing/2014/main" id="{DD0A5CFC-22D7-4D58-9138-496E7C0649D6}"/>
              </a:ext>
            </a:extLst>
          </p:cNvPr>
          <p:cNvSpPr txBox="1"/>
          <p:nvPr/>
        </p:nvSpPr>
        <p:spPr>
          <a:xfrm>
            <a:off x="9846738" y="261044"/>
            <a:ext cx="2335696" cy="338554"/>
          </a:xfrm>
          <a:prstGeom prst="rect">
            <a:avLst/>
          </a:prstGeom>
          <a:noFill/>
        </p:spPr>
        <p:txBody>
          <a:bodyPr wrap="square" rtlCol="0">
            <a:spAutoFit/>
          </a:bodyPr>
          <a:lstStyle/>
          <a:p>
            <a:r>
              <a:rPr lang="en-US" sz="1600" b="1" dirty="0">
                <a:solidFill>
                  <a:schemeClr val="bg1"/>
                </a:solidFill>
              </a:rPr>
              <a:t>ROC curve for KNN</a:t>
            </a:r>
          </a:p>
        </p:txBody>
      </p:sp>
      <p:sp>
        <p:nvSpPr>
          <p:cNvPr id="8" name="مربع نص 7">
            <a:extLst>
              <a:ext uri="{FF2B5EF4-FFF2-40B4-BE49-F238E27FC236}">
                <a16:creationId xmlns:a16="http://schemas.microsoft.com/office/drawing/2014/main" id="{950ECE05-783E-43F7-9058-34376D26119E}"/>
              </a:ext>
            </a:extLst>
          </p:cNvPr>
          <p:cNvSpPr txBox="1"/>
          <p:nvPr/>
        </p:nvSpPr>
        <p:spPr>
          <a:xfrm>
            <a:off x="8000999" y="3607904"/>
            <a:ext cx="3279913" cy="338554"/>
          </a:xfrm>
          <a:prstGeom prst="rect">
            <a:avLst/>
          </a:prstGeom>
          <a:noFill/>
        </p:spPr>
        <p:txBody>
          <a:bodyPr wrap="square" rtlCol="0">
            <a:spAutoFit/>
          </a:bodyPr>
          <a:lstStyle/>
          <a:p>
            <a:r>
              <a:rPr lang="en-US" sz="1600" b="1" dirty="0">
                <a:solidFill>
                  <a:schemeClr val="bg1"/>
                </a:solidFill>
              </a:rPr>
              <a:t>ROC curve for Random Forest</a:t>
            </a:r>
          </a:p>
        </p:txBody>
      </p:sp>
    </p:spTree>
    <p:extLst>
      <p:ext uri="{BB962C8B-B14F-4D97-AF65-F5344CB8AC3E}">
        <p14:creationId xmlns:p14="http://schemas.microsoft.com/office/powerpoint/2010/main" val="26863997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5">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10;&#10;Description automatically generated">
            <a:extLst>
              <a:ext uri="{FF2B5EF4-FFF2-40B4-BE49-F238E27FC236}">
                <a16:creationId xmlns:a16="http://schemas.microsoft.com/office/drawing/2014/main" id="{839DFD0E-A8A0-4678-9EDF-228566E54B9F}"/>
              </a:ext>
            </a:extLst>
          </p:cNvPr>
          <p:cNvPicPr>
            <a:picLocks noGrp="1" noChangeAspect="1"/>
          </p:cNvPicPr>
          <p:nvPr>
            <p:ph idx="1"/>
          </p:nvPr>
        </p:nvPicPr>
        <p:blipFill>
          <a:blip r:embed="rId2"/>
          <a:stretch>
            <a:fillRect/>
          </a:stretch>
        </p:blipFill>
        <p:spPr>
          <a:xfrm>
            <a:off x="795130" y="640081"/>
            <a:ext cx="5051726" cy="2706794"/>
          </a:xfrm>
          <a:prstGeom prst="rect">
            <a:avLst/>
          </a:prstGeom>
        </p:spPr>
      </p:pic>
      <p:sp>
        <p:nvSpPr>
          <p:cNvPr id="20" name="Rectangle 19">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with medium confidence">
            <a:extLst>
              <a:ext uri="{FF2B5EF4-FFF2-40B4-BE49-F238E27FC236}">
                <a16:creationId xmlns:a16="http://schemas.microsoft.com/office/drawing/2014/main" id="{2872999A-48A8-4276-8A8F-24ADDB806242}"/>
              </a:ext>
            </a:extLst>
          </p:cNvPr>
          <p:cNvPicPr>
            <a:picLocks noChangeAspect="1"/>
          </p:cNvPicPr>
          <p:nvPr/>
        </p:nvPicPr>
        <p:blipFill>
          <a:blip r:embed="rId3"/>
          <a:stretch>
            <a:fillRect/>
          </a:stretch>
        </p:blipFill>
        <p:spPr>
          <a:xfrm>
            <a:off x="6638848" y="1201523"/>
            <a:ext cx="4584813" cy="1622272"/>
          </a:xfrm>
          <a:prstGeom prst="rect">
            <a:avLst/>
          </a:prstGeom>
        </p:spPr>
      </p:pic>
      <p:sp>
        <p:nvSpPr>
          <p:cNvPr id="22" name="Rectangle 21">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F52F3820-DE20-4267-A5C5-F4BC1DC894EA}"/>
              </a:ext>
            </a:extLst>
          </p:cNvPr>
          <p:cNvPicPr>
            <a:picLocks noChangeAspect="1"/>
          </p:cNvPicPr>
          <p:nvPr/>
        </p:nvPicPr>
        <p:blipFill>
          <a:blip r:embed="rId4"/>
          <a:stretch>
            <a:fillRect/>
          </a:stretch>
        </p:blipFill>
        <p:spPr>
          <a:xfrm>
            <a:off x="965201" y="4159771"/>
            <a:ext cx="4733982" cy="1724194"/>
          </a:xfrm>
          <a:prstGeom prst="rect">
            <a:avLst/>
          </a:prstGeom>
        </p:spPr>
      </p:pic>
      <p:sp>
        <p:nvSpPr>
          <p:cNvPr id="24" name="Rectangle 23">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a:extLst>
              <a:ext uri="{FF2B5EF4-FFF2-40B4-BE49-F238E27FC236}">
                <a16:creationId xmlns:a16="http://schemas.microsoft.com/office/drawing/2014/main" id="{1989723E-3F6A-4001-A94E-D30C47771D32}"/>
              </a:ext>
            </a:extLst>
          </p:cNvPr>
          <p:cNvPicPr>
            <a:picLocks noChangeAspect="1"/>
          </p:cNvPicPr>
          <p:nvPr/>
        </p:nvPicPr>
        <p:blipFill>
          <a:blip r:embed="rId5"/>
          <a:stretch>
            <a:fillRect/>
          </a:stretch>
        </p:blipFill>
        <p:spPr>
          <a:xfrm>
            <a:off x="6181139" y="4107191"/>
            <a:ext cx="5364255" cy="1677383"/>
          </a:xfrm>
          <a:prstGeom prst="rect">
            <a:avLst/>
          </a:prstGeom>
        </p:spPr>
      </p:pic>
      <p:sp>
        <p:nvSpPr>
          <p:cNvPr id="12" name="TextBox 11">
            <a:extLst>
              <a:ext uri="{FF2B5EF4-FFF2-40B4-BE49-F238E27FC236}">
                <a16:creationId xmlns:a16="http://schemas.microsoft.com/office/drawing/2014/main" id="{918A1256-5BF2-41C8-AE7C-455D6CAE93BF}"/>
              </a:ext>
            </a:extLst>
          </p:cNvPr>
          <p:cNvSpPr txBox="1"/>
          <p:nvPr/>
        </p:nvSpPr>
        <p:spPr>
          <a:xfrm>
            <a:off x="6398347" y="720518"/>
            <a:ext cx="1892285" cy="369332"/>
          </a:xfrm>
          <a:prstGeom prst="rect">
            <a:avLst/>
          </a:prstGeom>
          <a:noFill/>
        </p:spPr>
        <p:txBody>
          <a:bodyPr wrap="square" rtlCol="0">
            <a:spAutoFit/>
          </a:bodyPr>
          <a:lstStyle/>
          <a:p>
            <a:r>
              <a:rPr lang="en-GB" b="1" dirty="0"/>
              <a:t>Random Forest </a:t>
            </a:r>
            <a:endParaRPr lang="en-US" b="1" dirty="0"/>
          </a:p>
        </p:txBody>
      </p:sp>
      <p:sp>
        <p:nvSpPr>
          <p:cNvPr id="13" name="TextBox 12">
            <a:extLst>
              <a:ext uri="{FF2B5EF4-FFF2-40B4-BE49-F238E27FC236}">
                <a16:creationId xmlns:a16="http://schemas.microsoft.com/office/drawing/2014/main" id="{7DF63B92-A85F-4B39-B4BE-088E27E73889}"/>
              </a:ext>
            </a:extLst>
          </p:cNvPr>
          <p:cNvSpPr txBox="1"/>
          <p:nvPr/>
        </p:nvSpPr>
        <p:spPr>
          <a:xfrm>
            <a:off x="891331" y="3626186"/>
            <a:ext cx="1735016" cy="369332"/>
          </a:xfrm>
          <a:prstGeom prst="rect">
            <a:avLst/>
          </a:prstGeom>
          <a:noFill/>
        </p:spPr>
        <p:txBody>
          <a:bodyPr wrap="square" rtlCol="0">
            <a:spAutoFit/>
          </a:bodyPr>
          <a:lstStyle/>
          <a:p>
            <a:r>
              <a:rPr lang="en-GB" b="1" dirty="0"/>
              <a:t>KNN</a:t>
            </a:r>
            <a:endParaRPr lang="en-US" b="1" dirty="0"/>
          </a:p>
        </p:txBody>
      </p:sp>
      <p:sp>
        <p:nvSpPr>
          <p:cNvPr id="14" name="TextBox 13">
            <a:extLst>
              <a:ext uri="{FF2B5EF4-FFF2-40B4-BE49-F238E27FC236}">
                <a16:creationId xmlns:a16="http://schemas.microsoft.com/office/drawing/2014/main" id="{0EF4D572-0A1D-43CC-9764-7241C19F4D20}"/>
              </a:ext>
            </a:extLst>
          </p:cNvPr>
          <p:cNvSpPr txBox="1"/>
          <p:nvPr/>
        </p:nvSpPr>
        <p:spPr>
          <a:xfrm>
            <a:off x="6307015" y="3626186"/>
            <a:ext cx="2074950" cy="369332"/>
          </a:xfrm>
          <a:prstGeom prst="rect">
            <a:avLst/>
          </a:prstGeom>
          <a:noFill/>
        </p:spPr>
        <p:txBody>
          <a:bodyPr wrap="square" rtlCol="0">
            <a:spAutoFit/>
          </a:bodyPr>
          <a:lstStyle/>
          <a:p>
            <a:r>
              <a:rPr lang="en-GB" b="1" dirty="0"/>
              <a:t>Logistic regression </a:t>
            </a:r>
            <a:endParaRPr lang="en-US" b="1" dirty="0"/>
          </a:p>
        </p:txBody>
      </p:sp>
    </p:spTree>
    <p:extLst>
      <p:ext uri="{BB962C8B-B14F-4D97-AF65-F5344CB8AC3E}">
        <p14:creationId xmlns:p14="http://schemas.microsoft.com/office/powerpoint/2010/main" val="408271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99758-DA29-9449-BA96-B31BE54C906D}"/>
              </a:ext>
            </a:extLst>
          </p:cNvPr>
          <p:cNvSpPr>
            <a:spLocks noGrp="1"/>
          </p:cNvSpPr>
          <p:nvPr>
            <p:ph type="title"/>
          </p:nvPr>
        </p:nvSpPr>
        <p:spPr>
          <a:xfrm>
            <a:off x="841248" y="548640"/>
            <a:ext cx="3600860" cy="5431536"/>
          </a:xfrm>
        </p:spPr>
        <p:txBody>
          <a:bodyPr>
            <a:normAutofit/>
          </a:bodyPr>
          <a:lstStyle/>
          <a:p>
            <a:r>
              <a:rPr lang="en-US" sz="5400" b="1" dirty="0"/>
              <a:t>References</a:t>
            </a:r>
            <a:r>
              <a:rPr lang="ar-SA" sz="5400" b="1" dirty="0"/>
              <a:t>:</a:t>
            </a:r>
            <a:endParaRPr lang="en-SA" sz="5400" b="1" dirty="0"/>
          </a:p>
        </p:txBody>
      </p:sp>
      <p:sp>
        <p:nvSpPr>
          <p:cNvPr id="2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772FE7-7DCB-8D48-85B3-B4E7C4BC7A4A}"/>
              </a:ext>
            </a:extLst>
          </p:cNvPr>
          <p:cNvSpPr>
            <a:spLocks noGrp="1"/>
          </p:cNvSpPr>
          <p:nvPr>
            <p:ph idx="1"/>
          </p:nvPr>
        </p:nvSpPr>
        <p:spPr>
          <a:xfrm>
            <a:off x="5126418" y="552091"/>
            <a:ext cx="6224335" cy="5431536"/>
          </a:xfrm>
        </p:spPr>
        <p:txBody>
          <a:bodyPr anchor="ctr">
            <a:normAutofit/>
          </a:bodyPr>
          <a:lstStyle/>
          <a:p>
            <a:r>
              <a:rPr lang="en-US" sz="1400" dirty="0"/>
              <a:t>https://www.analyticsvidhya.com/blog/2021/06/understanding-random-forest/</a:t>
            </a:r>
            <a:endParaRPr lang="ar-SA" sz="1400" dirty="0"/>
          </a:p>
          <a:p>
            <a:r>
              <a:rPr lang="en-US" sz="1400" dirty="0"/>
              <a:t>https://www.datacamp.com/community/tutorials/k-nearest-neighbor-classification-scikit-learn</a:t>
            </a:r>
          </a:p>
          <a:p>
            <a:r>
              <a:rPr lang="en-US" sz="1400" dirty="0"/>
              <a:t>https://thesai.org/Downloads/Volume11No12/Paper_65-Fraud_Detection_in_Credit_Cards.pdf</a:t>
            </a:r>
          </a:p>
          <a:p>
            <a:r>
              <a:rPr lang="en-US" sz="1400" dirty="0"/>
              <a:t>https://www.businesswire.com/news/home/20180820005655/en/Fraud-Analytics-Solution-for-a-Financial-Services-Company-Helped-Devise-the-Perfect-Solution-for-Fraud-Detection-in-Banking-Quantzig</a:t>
            </a:r>
          </a:p>
          <a:p>
            <a:r>
              <a:rPr lang="en-US" sz="1400" dirty="0"/>
              <a:t>https://www.fraud.com/post/how-fraud-risk-management-can-help-the-banking-industry-lower-its-costs/</a:t>
            </a:r>
            <a:endParaRPr lang="ar-SA" sz="1400" dirty="0"/>
          </a:p>
          <a:p>
            <a:r>
              <a:rPr lang="en-US" sz="1400" dirty="0"/>
              <a:t>https://www.maximizemarketresearch.com/market-report/global-fraud-detection-and-prevention-market/62819/</a:t>
            </a:r>
          </a:p>
          <a:p>
            <a:r>
              <a:rPr lang="en-US" sz="1400" dirty="0"/>
              <a:t>https://www.researchnester.com/reports/online-payment-fraud-detection-market/1861</a:t>
            </a:r>
            <a:endParaRPr lang="en-SA" sz="1400" dirty="0"/>
          </a:p>
          <a:p>
            <a:r>
              <a:rPr lang="en-US" sz="1400" dirty="0"/>
              <a:t>https://www.researchnester.com/reports/online-payment-fraud-detection-market/1861</a:t>
            </a:r>
            <a:endParaRPr lang="en-SA" sz="1400" dirty="0"/>
          </a:p>
          <a:p>
            <a:r>
              <a:rPr lang="en-US" sz="1400" dirty="0"/>
              <a:t>https://www.sciencedirect.com/science/article/abs/pii/S0167923621000026</a:t>
            </a:r>
            <a:endParaRPr lang="en-SA" sz="1400" dirty="0"/>
          </a:p>
          <a:p>
            <a:r>
              <a:rPr lang="en-US" sz="1400" dirty="0"/>
              <a:t>https://soluzionesolare.com/guides/difference-between-accuracy-and-precision/</a:t>
            </a:r>
            <a:endParaRPr lang="en-SA" sz="1400" dirty="0"/>
          </a:p>
          <a:p>
            <a:r>
              <a:rPr lang="en-US" sz="1400" dirty="0"/>
              <a:t>https://blog.floydhub.com/a-pirates-guide-to-accuracy-precision-recall-and-other-scores/</a:t>
            </a:r>
            <a:endParaRPr lang="en-SA" sz="1400" dirty="0"/>
          </a:p>
        </p:txBody>
      </p:sp>
    </p:spTree>
    <p:extLst>
      <p:ext uri="{BB962C8B-B14F-4D97-AF65-F5344CB8AC3E}">
        <p14:creationId xmlns:p14="http://schemas.microsoft.com/office/powerpoint/2010/main" val="157764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55C7E1-1528-495F-85EB-5AAB873EDF9A}"/>
              </a:ext>
            </a:extLst>
          </p:cNvPr>
          <p:cNvSpPr>
            <a:spLocks noGrp="1"/>
          </p:cNvSpPr>
          <p:nvPr>
            <p:ph type="title"/>
          </p:nvPr>
        </p:nvSpPr>
        <p:spPr>
          <a:xfrm>
            <a:off x="338445" y="1292087"/>
            <a:ext cx="5756031" cy="2288500"/>
          </a:xfrm>
        </p:spPr>
        <p:txBody>
          <a:bodyPr vert="horz" lIns="91440" tIns="45720" rIns="91440" bIns="45720" rtlCol="0" anchor="b">
            <a:normAutofit fontScale="90000"/>
          </a:bodyPr>
          <a:lstStyle/>
          <a:p>
            <a:pPr marL="342900" indent="-342900">
              <a:buFont typeface="Arial" panose="020B0604020202020204" pitchFamily="34" charset="0"/>
              <a:buChar char="•"/>
            </a:pPr>
            <a:r>
              <a:rPr lang="en-US" sz="2200" dirty="0">
                <a:latin typeface="+mn-lt"/>
              </a:rPr>
              <a:t>Detecting credit card fraud is extremely important. We must detect potential fraud so that consumers cannot pay the bill for goods they have not purchased. Thus, the goal is to create a classifier that shows whether the requested transaction is fraudulent.</a:t>
            </a:r>
            <a:br>
              <a:rPr lang="en-US" sz="2100" dirty="0">
                <a:latin typeface="+mn-lt"/>
              </a:rPr>
            </a:br>
            <a:br>
              <a:rPr lang="en-US" sz="2100" dirty="0"/>
            </a:br>
            <a:endParaRPr lang="en-US" sz="2100" dirty="0"/>
          </a:p>
        </p:txBody>
      </p:sp>
      <p:pic>
        <p:nvPicPr>
          <p:cNvPr id="6" name="Picture 6" descr="101010 gegevens lijnen naar oneindig">
            <a:extLst>
              <a:ext uri="{FF2B5EF4-FFF2-40B4-BE49-F238E27FC236}">
                <a16:creationId xmlns:a16="http://schemas.microsoft.com/office/drawing/2014/main" id="{3BA95C65-4960-4B2F-B271-1181DEEC90A0}"/>
              </a:ext>
            </a:extLst>
          </p:cNvPr>
          <p:cNvPicPr>
            <a:picLocks noChangeAspect="1"/>
          </p:cNvPicPr>
          <p:nvPr/>
        </p:nvPicPr>
        <p:blipFill rotWithShape="1">
          <a:blip r:embed="rId2"/>
          <a:srcRect l="17498" r="2620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مربع نص 1">
            <a:extLst>
              <a:ext uri="{FF2B5EF4-FFF2-40B4-BE49-F238E27FC236}">
                <a16:creationId xmlns:a16="http://schemas.microsoft.com/office/drawing/2014/main" id="{2ECF8FA2-41E8-4F1B-AD8A-7B0EF12652D5}"/>
              </a:ext>
            </a:extLst>
          </p:cNvPr>
          <p:cNvSpPr txBox="1"/>
          <p:nvPr/>
        </p:nvSpPr>
        <p:spPr>
          <a:xfrm>
            <a:off x="338445" y="3727174"/>
            <a:ext cx="5756031"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Transactions made with credit cards were taken in September 2013 by European cardholders in order to discover frauds that took place during this period.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1726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6C8848-1954-4A45-ADB3-0CC3460CC82C}"/>
              </a:ext>
            </a:extLst>
          </p:cNvPr>
          <p:cNvSpPr>
            <a:spLocks noGrp="1"/>
          </p:cNvSpPr>
          <p:nvPr>
            <p:ph idx="1"/>
          </p:nvPr>
        </p:nvSpPr>
        <p:spPr>
          <a:xfrm>
            <a:off x="349155" y="1490360"/>
            <a:ext cx="5514609" cy="4311469"/>
          </a:xfrm>
        </p:spPr>
        <p:txBody>
          <a:bodyPr anchor="t">
            <a:normAutofit/>
          </a:bodyPr>
          <a:lstStyle/>
          <a:p>
            <a:r>
              <a:rPr lang="en-US" sz="2000" dirty="0"/>
              <a:t>Due to the growing volume of electronic payments, the monetary strain of credit-card fraud is turning into a substantial challenge for financial institutions and service providers, thus forcing them to continuously improve their fraud detection systems.</a:t>
            </a:r>
          </a:p>
          <a:p>
            <a:r>
              <a:rPr lang="en-US" sz="2000" dirty="0"/>
              <a:t>Global Fraud Detection and Prevention Market was valued at USD 23.53 Bn in 2019 and is expected to reach at USD 28.62 Bn by 2027 at a CAGR of 21.65% over forecast period 2020-2027.</a:t>
            </a:r>
            <a:endParaRPr lang="en-SA" sz="2000" dirty="0"/>
          </a:p>
        </p:txBody>
      </p:sp>
      <p:sp>
        <p:nvSpPr>
          <p:cNvPr id="32" name="Rectangle 3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A77821-FBC9-4C45-B8C0-4B8207968FF1}"/>
              </a:ext>
            </a:extLst>
          </p:cNvPr>
          <p:cNvPicPr>
            <a:picLocks noChangeAspect="1"/>
          </p:cNvPicPr>
          <p:nvPr/>
        </p:nvPicPr>
        <p:blipFill>
          <a:blip r:embed="rId2"/>
          <a:stretch>
            <a:fillRect/>
          </a:stretch>
        </p:blipFill>
        <p:spPr>
          <a:xfrm>
            <a:off x="6328238" y="1630017"/>
            <a:ext cx="4918259" cy="3097367"/>
          </a:xfrm>
          <a:prstGeom prst="rect">
            <a:avLst/>
          </a:prstGeom>
        </p:spPr>
      </p:pic>
    </p:spTree>
    <p:extLst>
      <p:ext uri="{BB962C8B-B14F-4D97-AF65-F5344CB8AC3E}">
        <p14:creationId xmlns:p14="http://schemas.microsoft.com/office/powerpoint/2010/main" val="204652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9B3A07-B646-7F4F-8226-C983AF284C3E}"/>
              </a:ext>
            </a:extLst>
          </p:cNvPr>
          <p:cNvSpPr txBox="1"/>
          <p:nvPr/>
        </p:nvSpPr>
        <p:spPr>
          <a:xfrm>
            <a:off x="457197" y="2230160"/>
            <a:ext cx="4313586" cy="1198840"/>
          </a:xfrm>
          <a:prstGeom prst="rect">
            <a:avLst/>
          </a:prstGeom>
        </p:spPr>
        <p:txBody>
          <a:bodyPr vert="horz" lIns="91440" tIns="45720" rIns="91440" bIns="45720" rtlCol="0" anchor="b">
            <a:normAutofit/>
          </a:bodyPr>
          <a:lstStyle/>
          <a:p>
            <a:pPr indent="-228600">
              <a:lnSpc>
                <a:spcPct val="90000"/>
              </a:lnSpc>
              <a:spcBef>
                <a:spcPct val="0"/>
              </a:spcBef>
              <a:spcAft>
                <a:spcPts val="600"/>
              </a:spcAft>
              <a:buFont typeface="Arial" panose="020B0604020202020204" pitchFamily="34" charset="0"/>
              <a:buChar char="•"/>
            </a:pPr>
            <a:r>
              <a:rPr lang="en-US" sz="2400" dirty="0"/>
              <a:t>According to studies, fraud Cards are the highest percentage of digital fraud.</a:t>
            </a:r>
          </a:p>
        </p:txBody>
      </p:sp>
      <p:pic>
        <p:nvPicPr>
          <p:cNvPr id="4" name="Content Placeholder 5">
            <a:extLst>
              <a:ext uri="{FF2B5EF4-FFF2-40B4-BE49-F238E27FC236}">
                <a16:creationId xmlns:a16="http://schemas.microsoft.com/office/drawing/2014/main" id="{B33BEC13-9FC8-954F-8D42-CB17B538C164}"/>
              </a:ext>
            </a:extLst>
          </p:cNvPr>
          <p:cNvPicPr>
            <a:picLocks noChangeAspect="1"/>
          </p:cNvPicPr>
          <p:nvPr/>
        </p:nvPicPr>
        <p:blipFill rotWithShape="1">
          <a:blip r:embed="rId2"/>
          <a:srcRect r="3" b="2219"/>
          <a:stretch/>
        </p:blipFill>
        <p:spPr>
          <a:xfrm>
            <a:off x="4661452" y="0"/>
            <a:ext cx="7530548" cy="5933660"/>
          </a:xfrm>
          <a:prstGeom prst="rect">
            <a:avLst/>
          </a:prstGeom>
        </p:spPr>
      </p:pic>
      <p:sp>
        <p:nvSpPr>
          <p:cNvPr id="59" name="Rectangle 58">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53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101010 gegevens lijnen naar oneindig">
            <a:extLst>
              <a:ext uri="{FF2B5EF4-FFF2-40B4-BE49-F238E27FC236}">
                <a16:creationId xmlns:a16="http://schemas.microsoft.com/office/drawing/2014/main" id="{3BA95C65-4960-4B2F-B271-1181DEEC90A0}"/>
              </a:ext>
            </a:extLst>
          </p:cNvPr>
          <p:cNvPicPr>
            <a:picLocks noChangeAspect="1"/>
          </p:cNvPicPr>
          <p:nvPr/>
        </p:nvPicPr>
        <p:blipFill rotWithShape="1">
          <a:blip r:embed="rId2"/>
          <a:srcRect l="6104" r="2601" b="1"/>
          <a:stretch/>
        </p:blipFill>
        <p:spPr>
          <a:xfrm>
            <a:off x="2522356"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F84B769-27A6-7E48-8D62-9472F297D1AB}"/>
              </a:ext>
            </a:extLst>
          </p:cNvPr>
          <p:cNvSpPr>
            <a:spLocks noGrp="1"/>
          </p:cNvSpPr>
          <p:nvPr>
            <p:ph type="title"/>
          </p:nvPr>
        </p:nvSpPr>
        <p:spPr>
          <a:xfrm>
            <a:off x="526270" y="241212"/>
            <a:ext cx="3822189" cy="1899912"/>
          </a:xfrm>
        </p:spPr>
        <p:txBody>
          <a:bodyPr>
            <a:normAutofit/>
          </a:bodyPr>
          <a:lstStyle/>
          <a:p>
            <a:pPr rtl="1"/>
            <a:r>
              <a:rPr lang="en-US" sz="3400" b="1" dirty="0"/>
              <a:t>Positive aspects of applying technology to the case</a:t>
            </a:r>
            <a:endParaRPr lang="en-SA" sz="3400" b="1" dirty="0"/>
          </a:p>
        </p:txBody>
      </p:sp>
      <p:sp>
        <p:nvSpPr>
          <p:cNvPr id="7" name="Content Placeholder 6">
            <a:extLst>
              <a:ext uri="{FF2B5EF4-FFF2-40B4-BE49-F238E27FC236}">
                <a16:creationId xmlns:a16="http://schemas.microsoft.com/office/drawing/2014/main" id="{7D89078C-22EE-DC47-B926-B7CBAD7D09EA}"/>
              </a:ext>
            </a:extLst>
          </p:cNvPr>
          <p:cNvSpPr>
            <a:spLocks noGrp="1"/>
          </p:cNvSpPr>
          <p:nvPr>
            <p:ph idx="1"/>
          </p:nvPr>
        </p:nvSpPr>
        <p:spPr>
          <a:xfrm>
            <a:off x="369742" y="2141124"/>
            <a:ext cx="4759103" cy="4058674"/>
          </a:xfrm>
        </p:spPr>
        <p:txBody>
          <a:bodyPr>
            <a:normAutofit/>
          </a:bodyPr>
          <a:lstStyle/>
          <a:p>
            <a:r>
              <a:rPr lang="en-SA" sz="1800" dirty="0"/>
              <a:t>Fraud Detection is one technology concept which aims to use artificial intelligence, machine learning, workflow and automation to track fraud in real-time.</a:t>
            </a:r>
          </a:p>
          <a:p>
            <a:r>
              <a:rPr lang="en-SA" sz="1800" dirty="0"/>
              <a:t>This promotes the destruction of fraud system.</a:t>
            </a:r>
          </a:p>
          <a:p>
            <a:r>
              <a:rPr lang="en-SA" sz="1800" dirty="0"/>
              <a:t>Lead to a decrease in the overall cost of fraud by reducing overheads</a:t>
            </a:r>
            <a:r>
              <a:rPr lang="en-US" sz="1800" dirty="0"/>
              <a:t>.</a:t>
            </a:r>
            <a:endParaRPr lang="en-SA" sz="1800" dirty="0"/>
          </a:p>
          <a:p>
            <a:r>
              <a:rPr lang="en-GB" sz="1800" dirty="0"/>
              <a:t>A</a:t>
            </a:r>
            <a:r>
              <a:rPr lang="en-SA" sz="1800" dirty="0"/>
              <a:t>nd most importantly, increasing the detection and prevention rate of fraud.</a:t>
            </a:r>
          </a:p>
          <a:p>
            <a:r>
              <a:rPr lang="en-SA" sz="1800" dirty="0"/>
              <a:t>Bringing banks closer to their customer and enhancing the value of their services by preventing financial thefts.</a:t>
            </a:r>
          </a:p>
          <a:p>
            <a:endParaRPr lang="en-SA" sz="1600" dirty="0"/>
          </a:p>
        </p:txBody>
      </p:sp>
    </p:spTree>
    <p:extLst>
      <p:ext uri="{BB962C8B-B14F-4D97-AF65-F5344CB8AC3E}">
        <p14:creationId xmlns:p14="http://schemas.microsoft.com/office/powerpoint/2010/main" val="328502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6" descr="101010 gegevens lijnen naar oneindig">
            <a:extLst>
              <a:ext uri="{FF2B5EF4-FFF2-40B4-BE49-F238E27FC236}">
                <a16:creationId xmlns:a16="http://schemas.microsoft.com/office/drawing/2014/main" id="{89F21140-0354-4C6A-BD19-F167EF01215B}"/>
              </a:ext>
            </a:extLst>
          </p:cNvPr>
          <p:cNvPicPr>
            <a:picLocks noChangeAspect="1"/>
          </p:cNvPicPr>
          <p:nvPr/>
        </p:nvPicPr>
        <p:blipFill rotWithShape="1">
          <a:blip r:embed="rId2"/>
          <a:srcRect t="13127"/>
          <a:stretch/>
        </p:blipFill>
        <p:spPr>
          <a:xfrm>
            <a:off x="20" y="10"/>
            <a:ext cx="12191981" cy="6857990"/>
          </a:xfrm>
          <a:prstGeom prst="rect">
            <a:avLst/>
          </a:prstGeom>
        </p:spPr>
      </p:pic>
      <p:sp>
        <p:nvSpPr>
          <p:cNvPr id="36" name="Rectangle 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FC05DB-1EF2-8E40-835A-3C4C8C1AEEC1}"/>
              </a:ext>
            </a:extLst>
          </p:cNvPr>
          <p:cNvSpPr>
            <a:spLocks noGrp="1"/>
          </p:cNvSpPr>
          <p:nvPr>
            <p:ph type="title"/>
          </p:nvPr>
        </p:nvSpPr>
        <p:spPr>
          <a:xfrm>
            <a:off x="643467" y="321734"/>
            <a:ext cx="6891186" cy="1135737"/>
          </a:xfrm>
        </p:spPr>
        <p:txBody>
          <a:bodyPr vert="horz" lIns="91440" tIns="45720" rIns="91440" bIns="45720" rtlCol="0" anchor="ctr">
            <a:normAutofit/>
          </a:bodyPr>
          <a:lstStyle/>
          <a:p>
            <a:r>
              <a:rPr lang="en-US" sz="3600" b="1" u="sng" dirty="0"/>
              <a:t>Dataset</a:t>
            </a:r>
          </a:p>
        </p:txBody>
      </p:sp>
      <p:sp>
        <p:nvSpPr>
          <p:cNvPr id="5" name="Rectangle 4">
            <a:extLst>
              <a:ext uri="{FF2B5EF4-FFF2-40B4-BE49-F238E27FC236}">
                <a16:creationId xmlns:a16="http://schemas.microsoft.com/office/drawing/2014/main" id="{3B3696FA-EDE4-AA45-921C-68A768BA5BD6}"/>
              </a:ext>
            </a:extLst>
          </p:cNvPr>
          <p:cNvSpPr/>
          <p:nvPr/>
        </p:nvSpPr>
        <p:spPr>
          <a:xfrm>
            <a:off x="340916" y="1457471"/>
            <a:ext cx="6891187" cy="4393982"/>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dirty="0"/>
              <a:t>The dataset contains transactions made by credit cards in September 2013 by European cardholders.</a:t>
            </a:r>
          </a:p>
          <a:p>
            <a:pPr indent="-228600">
              <a:lnSpc>
                <a:spcPct val="90000"/>
              </a:lnSpc>
              <a:spcAft>
                <a:spcPts val="600"/>
              </a:spcAft>
              <a:buFont typeface="Arial" panose="020B0604020202020204" pitchFamily="34" charset="0"/>
              <a:buChar char="•"/>
            </a:pPr>
            <a:r>
              <a:rPr lang="en-US" dirty="0"/>
              <a:t>This dataset presents transactions that occurred in two days.</a:t>
            </a:r>
          </a:p>
          <a:p>
            <a:pPr indent="-228600">
              <a:lnSpc>
                <a:spcPct val="90000"/>
              </a:lnSpc>
              <a:spcAft>
                <a:spcPts val="600"/>
              </a:spcAft>
              <a:buFont typeface="Arial" panose="020B0604020202020204" pitchFamily="34" charset="0"/>
              <a:buChar char="•"/>
            </a:pPr>
            <a:r>
              <a:rPr lang="en-US" dirty="0"/>
              <a:t>492 frauds out of 284,807 transactions. </a:t>
            </a:r>
          </a:p>
          <a:p>
            <a:pPr indent="-228600">
              <a:lnSpc>
                <a:spcPct val="90000"/>
              </a:lnSpc>
              <a:spcAft>
                <a:spcPts val="600"/>
              </a:spcAft>
              <a:buFont typeface="Arial" panose="020B0604020202020204" pitchFamily="34" charset="0"/>
              <a:buChar char="•"/>
            </a:pPr>
            <a:r>
              <a:rPr lang="en-US" dirty="0"/>
              <a:t>The dataset is highly unbalanced, class (frauds) account for 0.172% of all transactions.</a:t>
            </a:r>
          </a:p>
          <a:p>
            <a:pPr indent="-228600">
              <a:lnSpc>
                <a:spcPct val="90000"/>
              </a:lnSpc>
              <a:spcAft>
                <a:spcPts val="600"/>
              </a:spcAft>
              <a:buFont typeface="Arial" panose="020B0604020202020204" pitchFamily="34" charset="0"/>
              <a:buChar char="•"/>
            </a:pPr>
            <a:r>
              <a:rPr lang="en-US" dirty="0"/>
              <a:t>Unfortunately, due to confidentiality issues, we cannot provide the original features and more background information about the data. Features V1, V2, … V28.</a:t>
            </a:r>
          </a:p>
          <a:p>
            <a:pPr indent="-228600">
              <a:lnSpc>
                <a:spcPct val="90000"/>
              </a:lnSpc>
              <a:spcAft>
                <a:spcPts val="600"/>
              </a:spcAft>
              <a:buFont typeface="Arial" panose="020B0604020202020204" pitchFamily="34" charset="0"/>
              <a:buChar char="•"/>
            </a:pPr>
            <a:r>
              <a:rPr lang="en-US" dirty="0"/>
              <a:t>Features which have not been transformed 'Time' and ' 'Amount’.</a:t>
            </a:r>
          </a:p>
          <a:p>
            <a:pPr indent="-228600">
              <a:lnSpc>
                <a:spcPct val="90000"/>
              </a:lnSpc>
              <a:spcAft>
                <a:spcPts val="600"/>
              </a:spcAft>
              <a:buFont typeface="Arial" panose="020B0604020202020204" pitchFamily="34" charset="0"/>
              <a:buChar char="•"/>
            </a:pPr>
            <a:r>
              <a:rPr lang="en-US" dirty="0"/>
              <a:t>'Time' contains the seconds elapsed between each transaction and the first transaction in the dataset.</a:t>
            </a:r>
          </a:p>
          <a:p>
            <a:pPr indent="-228600">
              <a:lnSpc>
                <a:spcPct val="90000"/>
              </a:lnSpc>
              <a:spcAft>
                <a:spcPts val="600"/>
              </a:spcAft>
              <a:buFont typeface="Arial" panose="020B0604020202020204" pitchFamily="34" charset="0"/>
              <a:buChar char="•"/>
            </a:pPr>
            <a:r>
              <a:rPr lang="en-US" dirty="0"/>
              <a:t>'Amount' is the transaction Amount.</a:t>
            </a:r>
          </a:p>
          <a:p>
            <a:pPr indent="-228600">
              <a:lnSpc>
                <a:spcPct val="90000"/>
              </a:lnSpc>
              <a:spcAft>
                <a:spcPts val="600"/>
              </a:spcAft>
              <a:buFont typeface="Arial" panose="020B0604020202020204" pitchFamily="34" charset="0"/>
              <a:buChar char="•"/>
            </a:pPr>
            <a:r>
              <a:rPr lang="en-US" dirty="0"/>
              <a:t>Feature 'Class' is the response variable, and it takes value 1 in case of fraud and 0 otherwise. </a:t>
            </a:r>
          </a:p>
          <a:p>
            <a:pPr indent="-228600">
              <a:lnSpc>
                <a:spcPct val="90000"/>
              </a:lnSpc>
              <a:spcAft>
                <a:spcPts val="600"/>
              </a:spcAft>
              <a:buFont typeface="Arial" panose="020B0604020202020204" pitchFamily="34" charset="0"/>
              <a:buChar char="•"/>
            </a:pPr>
            <a:r>
              <a:rPr lang="en-GB" dirty="0"/>
              <a:t>The data was divided into 75% training 25% testing.</a:t>
            </a:r>
          </a:p>
          <a:p>
            <a:pPr indent="-228600">
              <a:lnSpc>
                <a:spcPct val="90000"/>
              </a:lnSpc>
              <a:spcAft>
                <a:spcPts val="600"/>
              </a:spcAft>
              <a:buFont typeface="Arial" panose="020B0604020202020204" pitchFamily="34" charset="0"/>
              <a:buChar char="•"/>
            </a:pPr>
            <a:endParaRPr lang="en-US" sz="1700" dirty="0"/>
          </a:p>
        </p:txBody>
      </p:sp>
      <p:grpSp>
        <p:nvGrpSpPr>
          <p:cNvPr id="38" name="Group 3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9" name="Rectangle 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Isosceles Triangle 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13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F77C604-B487-4CF9-A26E-CAE503766884}"/>
              </a:ext>
            </a:extLst>
          </p:cNvPr>
          <p:cNvSpPr txBox="1"/>
          <p:nvPr/>
        </p:nvSpPr>
        <p:spPr>
          <a:xfrm>
            <a:off x="640080" y="3019396"/>
            <a:ext cx="4243589" cy="2037002"/>
          </a:xfrm>
          <a:prstGeom prst="rect">
            <a:avLst/>
          </a:prstGeom>
        </p:spPr>
        <p:txBody>
          <a:bodyPr vert="horz" lIns="91440" tIns="45720" rIns="91440" bIns="45720" rtlCol="0">
            <a:normAutofit/>
          </a:bodyPr>
          <a:lstStyle/>
          <a:p>
            <a:pPr marL="514350" indent="-228600">
              <a:lnSpc>
                <a:spcPct val="90000"/>
              </a:lnSpc>
              <a:spcAft>
                <a:spcPts val="600"/>
              </a:spcAft>
              <a:buFont typeface="Arial" panose="020B0604020202020204" pitchFamily="34" charset="0"/>
              <a:buChar char="•"/>
            </a:pPr>
            <a:r>
              <a:rPr lang="en-US" sz="2400" dirty="0"/>
              <a:t>Logistic regression </a:t>
            </a:r>
          </a:p>
          <a:p>
            <a:pPr marL="514350" indent="-228600">
              <a:lnSpc>
                <a:spcPct val="90000"/>
              </a:lnSpc>
              <a:spcAft>
                <a:spcPts val="600"/>
              </a:spcAft>
              <a:buFont typeface="Arial" panose="020B0604020202020204" pitchFamily="34" charset="0"/>
              <a:buChar char="•"/>
            </a:pPr>
            <a:r>
              <a:rPr lang="en-US" sz="2400" dirty="0"/>
              <a:t>K Nearest Neighbor(KNN)</a:t>
            </a:r>
          </a:p>
          <a:p>
            <a:pPr marL="514350" indent="-228600">
              <a:lnSpc>
                <a:spcPct val="90000"/>
              </a:lnSpc>
              <a:spcAft>
                <a:spcPts val="600"/>
              </a:spcAft>
              <a:buFont typeface="Arial" panose="020B0604020202020204" pitchFamily="34" charset="0"/>
              <a:buChar char="•"/>
            </a:pPr>
            <a:r>
              <a:rPr lang="en-US" sz="2400" dirty="0"/>
              <a:t>Random Forest classifier  </a:t>
            </a:r>
          </a:p>
        </p:txBody>
      </p:sp>
      <p:pic>
        <p:nvPicPr>
          <p:cNvPr id="17" name="Picture 6" descr="101010 gegevens lijnen naar oneindig">
            <a:extLst>
              <a:ext uri="{FF2B5EF4-FFF2-40B4-BE49-F238E27FC236}">
                <a16:creationId xmlns:a16="http://schemas.microsoft.com/office/drawing/2014/main" id="{89F21140-0354-4C6A-BD19-F167EF01215B}"/>
              </a:ext>
            </a:extLst>
          </p:cNvPr>
          <p:cNvPicPr>
            <a:picLocks noChangeAspect="1"/>
          </p:cNvPicPr>
          <p:nvPr/>
        </p:nvPicPr>
        <p:blipFill rotWithShape="1">
          <a:blip r:embed="rId2"/>
          <a:srcRect l="17526" r="1752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3B3696FA-EDE4-AA45-921C-68A768BA5BD6}"/>
              </a:ext>
            </a:extLst>
          </p:cNvPr>
          <p:cNvSpPr/>
          <p:nvPr/>
        </p:nvSpPr>
        <p:spPr>
          <a:xfrm>
            <a:off x="340916" y="1457471"/>
            <a:ext cx="6891187"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dirty="0"/>
          </a:p>
        </p:txBody>
      </p:sp>
      <p:sp>
        <p:nvSpPr>
          <p:cNvPr id="9" name="TextBox 8">
            <a:extLst>
              <a:ext uri="{FF2B5EF4-FFF2-40B4-BE49-F238E27FC236}">
                <a16:creationId xmlns:a16="http://schemas.microsoft.com/office/drawing/2014/main" id="{039C7237-A136-49A5-B55A-A56F0051B527}"/>
              </a:ext>
            </a:extLst>
          </p:cNvPr>
          <p:cNvSpPr txBox="1"/>
          <p:nvPr/>
        </p:nvSpPr>
        <p:spPr>
          <a:xfrm>
            <a:off x="640080" y="1863969"/>
            <a:ext cx="3773876" cy="646331"/>
          </a:xfrm>
          <a:prstGeom prst="rect">
            <a:avLst/>
          </a:prstGeom>
          <a:noFill/>
        </p:spPr>
        <p:txBody>
          <a:bodyPr wrap="square" rtlCol="0">
            <a:spAutoFit/>
          </a:bodyPr>
          <a:lstStyle/>
          <a:p>
            <a:r>
              <a:rPr lang="en-US" sz="3600" b="1" dirty="0"/>
              <a:t>Model</a:t>
            </a:r>
          </a:p>
        </p:txBody>
      </p:sp>
    </p:spTree>
    <p:extLst>
      <p:ext uri="{BB962C8B-B14F-4D97-AF65-F5344CB8AC3E}">
        <p14:creationId xmlns:p14="http://schemas.microsoft.com/office/powerpoint/2010/main" val="7267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A3D581-490E-8B47-BDF2-7FE4C2D294FC}"/>
              </a:ext>
            </a:extLst>
          </p:cNvPr>
          <p:cNvSpPr>
            <a:spLocks noGrp="1"/>
          </p:cNvSpPr>
          <p:nvPr>
            <p:ph type="title"/>
          </p:nvPr>
        </p:nvSpPr>
        <p:spPr>
          <a:xfrm>
            <a:off x="942249" y="321734"/>
            <a:ext cx="4970877" cy="1135737"/>
          </a:xfrm>
        </p:spPr>
        <p:txBody>
          <a:bodyPr>
            <a:normAutofit/>
          </a:bodyPr>
          <a:lstStyle/>
          <a:p>
            <a:r>
              <a:rPr lang="en-US" sz="3600" b="1" dirty="0"/>
              <a:t>Model selected (Logistic regression)</a:t>
            </a:r>
            <a:endParaRPr lang="en-SA" sz="3600" b="1" u="sng" dirty="0"/>
          </a:p>
        </p:txBody>
      </p:sp>
      <p:sp>
        <p:nvSpPr>
          <p:cNvPr id="3" name="Content Placeholder 2">
            <a:extLst>
              <a:ext uri="{FF2B5EF4-FFF2-40B4-BE49-F238E27FC236}">
                <a16:creationId xmlns:a16="http://schemas.microsoft.com/office/drawing/2014/main" id="{918154A3-7402-454C-B3D6-A2CC84B3E34A}"/>
              </a:ext>
            </a:extLst>
          </p:cNvPr>
          <p:cNvSpPr>
            <a:spLocks noGrp="1"/>
          </p:cNvSpPr>
          <p:nvPr>
            <p:ph idx="1"/>
          </p:nvPr>
        </p:nvSpPr>
        <p:spPr>
          <a:xfrm>
            <a:off x="972723" y="1779205"/>
            <a:ext cx="4970877" cy="4393982"/>
          </a:xfrm>
        </p:spPr>
        <p:txBody>
          <a:bodyPr>
            <a:normAutofit fontScale="92500"/>
          </a:bodyPr>
          <a:lstStyle/>
          <a:p>
            <a:pPr marL="0" indent="0">
              <a:buNone/>
            </a:pPr>
            <a:r>
              <a:rPr lang="en-US" sz="2000" b="1" dirty="0">
                <a:cs typeface="+mj-cs"/>
              </a:rPr>
              <a:t>Logistic regression</a:t>
            </a:r>
            <a:r>
              <a:rPr lang="ar-SA" sz="2000" b="1" dirty="0">
                <a:cs typeface="+mj-cs"/>
              </a:rPr>
              <a:t> </a:t>
            </a:r>
            <a:endParaRPr lang="en-GB" sz="2000" b="1" dirty="0">
              <a:cs typeface="+mj-cs"/>
            </a:endParaRPr>
          </a:p>
          <a:p>
            <a:pPr marL="0" indent="0">
              <a:buNone/>
            </a:pPr>
            <a:r>
              <a:rPr lang="en-US" sz="1800" dirty="0">
                <a:cs typeface="+mj-cs"/>
              </a:rPr>
              <a:t>Is </a:t>
            </a:r>
            <a:r>
              <a:rPr lang="en-GB" sz="1800" b="0" i="0" dirty="0">
                <a:effectLst/>
                <a:cs typeface="+mj-cs"/>
              </a:rPr>
              <a:t>the appropriate regression analysis to conduct when the dependent variable is dichotomous (binary).</a:t>
            </a:r>
            <a:endParaRPr lang="en-US" sz="1800" dirty="0">
              <a:cs typeface="+mj-cs"/>
            </a:endParaRPr>
          </a:p>
          <a:p>
            <a:pPr marL="0" indent="0">
              <a:buNone/>
            </a:pPr>
            <a:endParaRPr lang="en-US" sz="1600" dirty="0">
              <a:cs typeface="+mj-cs"/>
            </a:endParaRPr>
          </a:p>
          <a:p>
            <a:pPr marL="0" indent="0">
              <a:buNone/>
            </a:pPr>
            <a:endParaRPr lang="ar-SA" sz="1600" dirty="0">
              <a:cs typeface="+mj-cs"/>
            </a:endParaRPr>
          </a:p>
          <a:p>
            <a:pPr marL="0" indent="0">
              <a:buNone/>
            </a:pPr>
            <a:r>
              <a:rPr lang="en-US" sz="2000" b="1" dirty="0">
                <a:cs typeface="+mj-cs"/>
              </a:rPr>
              <a:t>Logistic regression has the following advantages </a:t>
            </a:r>
          </a:p>
          <a:p>
            <a:r>
              <a:rPr lang="en-US" sz="1800" dirty="0">
                <a:cs typeface="+mj-cs"/>
              </a:rPr>
              <a:t>Logistic regression is very efficient to train.</a:t>
            </a:r>
          </a:p>
          <a:p>
            <a:r>
              <a:rPr lang="en-US" sz="1800" dirty="0">
                <a:cs typeface="+mj-cs"/>
              </a:rPr>
              <a:t>It makes no assumptions about the distributions of classes in the feature space.</a:t>
            </a:r>
          </a:p>
          <a:p>
            <a:r>
              <a:rPr lang="en-US" sz="1800" dirty="0">
                <a:cs typeface="+mj-cs"/>
              </a:rPr>
              <a:t>It can easily be extended to multiple classes (multinomial regression).</a:t>
            </a:r>
          </a:p>
          <a:p>
            <a:r>
              <a:rPr lang="en-US" sz="1800" dirty="0">
                <a:cs typeface="+mj-cs"/>
              </a:rPr>
              <a:t>It is very efficient for classifying unknown records.</a:t>
            </a:r>
          </a:p>
          <a:p>
            <a:pPr marL="228600" indent="-228600" defTabSz="914400" eaLnBrk="1" latinLnBrk="0" hangingPunct="1">
              <a:spcBef>
                <a:spcPts val="1000"/>
              </a:spcBef>
              <a:buFont typeface="Arial" panose="020B0604020202020204" pitchFamily="34" charset="0"/>
              <a:buChar char="•"/>
            </a:pPr>
            <a:endParaRPr lang="en-SA" sz="1900" dirty="0"/>
          </a:p>
        </p:txBody>
      </p:sp>
      <p:sp>
        <p:nvSpPr>
          <p:cNvPr id="32"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10;&#10;Description automatically generated with medium confidence">
            <a:extLst>
              <a:ext uri="{FF2B5EF4-FFF2-40B4-BE49-F238E27FC236}">
                <a16:creationId xmlns:a16="http://schemas.microsoft.com/office/drawing/2014/main" id="{86B59EBA-AABA-4649-B604-4F432C8901C1}"/>
              </a:ext>
            </a:extLst>
          </p:cNvPr>
          <p:cNvPicPr>
            <a:picLocks noChangeAspect="1"/>
          </p:cNvPicPr>
          <p:nvPr/>
        </p:nvPicPr>
        <p:blipFill>
          <a:blip r:embed="rId2"/>
          <a:stretch>
            <a:fillRect/>
          </a:stretch>
        </p:blipFill>
        <p:spPr>
          <a:xfrm>
            <a:off x="6577655" y="713130"/>
            <a:ext cx="5164624" cy="4822966"/>
          </a:xfrm>
          <a:prstGeom prst="rect">
            <a:avLst/>
          </a:prstGeom>
        </p:spPr>
      </p:pic>
      <p:grpSp>
        <p:nvGrpSpPr>
          <p:cNvPr id="29" name="Group 28">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0" name="Isosceles Triangle 29">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AutoShape 2">
            <a:extLst>
              <a:ext uri="{FF2B5EF4-FFF2-40B4-BE49-F238E27FC236}">
                <a16:creationId xmlns:a16="http://schemas.microsoft.com/office/drawing/2014/main" id="{7DC20CC1-A177-4DE9-BD2F-5E83C933E5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718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DCF7-9AD3-C94A-B975-3E16872F47E2}"/>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b="1" dirty="0"/>
              <a:t>KNN classifier </a:t>
            </a:r>
          </a:p>
        </p:txBody>
      </p:sp>
      <p:sp>
        <p:nvSpPr>
          <p:cNvPr id="8" name="Rectangle 7">
            <a:extLst>
              <a:ext uri="{FF2B5EF4-FFF2-40B4-BE49-F238E27FC236}">
                <a16:creationId xmlns:a16="http://schemas.microsoft.com/office/drawing/2014/main" id="{A0DB96FE-C011-F649-B338-15E7C560E6B1}"/>
              </a:ext>
            </a:extLst>
          </p:cNvPr>
          <p:cNvSpPr/>
          <p:nvPr/>
        </p:nvSpPr>
        <p:spPr>
          <a:xfrm>
            <a:off x="649224" y="2258765"/>
            <a:ext cx="5102351"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K Nearest Neighbor(KNN) is a very simple, easy to understand, KNN used in the variety of applications such as finance, healthcare, political science, handwriting detection, image recognition and video recognition.</a:t>
            </a:r>
          </a:p>
          <a:p>
            <a:pPr>
              <a:lnSpc>
                <a:spcPct val="90000"/>
              </a:lnSpc>
              <a:spcAft>
                <a:spcPts val="600"/>
              </a:spcAft>
            </a:pPr>
            <a:endParaRPr lang="en-US" sz="2000" dirty="0"/>
          </a:p>
          <a:p>
            <a:pPr>
              <a:lnSpc>
                <a:spcPct val="90000"/>
              </a:lnSpc>
              <a:spcAft>
                <a:spcPts val="600"/>
              </a:spcAft>
            </a:pPr>
            <a:r>
              <a:rPr lang="en-US" sz="2400" dirty="0"/>
              <a:t>Basic steps:</a:t>
            </a:r>
          </a:p>
          <a:p>
            <a:pPr indent="-228600">
              <a:lnSpc>
                <a:spcPct val="90000"/>
              </a:lnSpc>
              <a:spcAft>
                <a:spcPts val="600"/>
              </a:spcAft>
              <a:buFont typeface="Arial" panose="020B0604020202020204" pitchFamily="34" charset="0"/>
              <a:buChar char="•"/>
            </a:pPr>
            <a:r>
              <a:rPr lang="en-US" sz="2000" dirty="0"/>
              <a:t>Calculate distance</a:t>
            </a:r>
          </a:p>
          <a:p>
            <a:pPr indent="-228600">
              <a:lnSpc>
                <a:spcPct val="90000"/>
              </a:lnSpc>
              <a:spcAft>
                <a:spcPts val="600"/>
              </a:spcAft>
              <a:buFont typeface="Arial" panose="020B0604020202020204" pitchFamily="34" charset="0"/>
              <a:buChar char="•"/>
            </a:pPr>
            <a:r>
              <a:rPr lang="en-US" sz="2000" dirty="0"/>
              <a:t>Find closest neighbors</a:t>
            </a:r>
          </a:p>
          <a:p>
            <a:pPr indent="-228600">
              <a:lnSpc>
                <a:spcPct val="90000"/>
              </a:lnSpc>
              <a:spcAft>
                <a:spcPts val="600"/>
              </a:spcAft>
              <a:buFont typeface="Arial" panose="020B0604020202020204" pitchFamily="34" charset="0"/>
              <a:buChar char="•"/>
            </a:pPr>
            <a:r>
              <a:rPr lang="en-US" sz="2000" dirty="0"/>
              <a:t>Vote for labels</a:t>
            </a:r>
            <a:endParaRPr lang="en-GB" sz="2000" dirty="0"/>
          </a:p>
          <a:p>
            <a:pPr>
              <a:lnSpc>
                <a:spcPct val="90000"/>
              </a:lnSpc>
              <a:spcAft>
                <a:spcPts val="600"/>
              </a:spcAft>
            </a:pPr>
            <a:endParaRPr lang="en-GB" sz="2000" dirty="0"/>
          </a:p>
          <a:p>
            <a:pPr>
              <a:lnSpc>
                <a:spcPct val="90000"/>
              </a:lnSpc>
              <a:spcAft>
                <a:spcPts val="600"/>
              </a:spcAft>
            </a:pPr>
            <a:endParaRPr lang="en-US" sz="2000" dirty="0"/>
          </a:p>
        </p:txBody>
      </p:sp>
      <p:sp>
        <p:nvSpPr>
          <p:cNvPr id="20" name="Rectangle 14">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5C6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88685B08-065E-C144-AE81-03ABD076AA20}"/>
              </a:ext>
            </a:extLst>
          </p:cNvPr>
          <p:cNvPicPr>
            <a:picLocks noChangeAspect="1"/>
          </p:cNvPicPr>
          <p:nvPr/>
        </p:nvPicPr>
        <p:blipFill>
          <a:blip r:embed="rId2"/>
          <a:stretch>
            <a:fillRect/>
          </a:stretch>
        </p:blipFill>
        <p:spPr>
          <a:xfrm>
            <a:off x="7823627" y="694945"/>
            <a:ext cx="2677321" cy="2322576"/>
          </a:xfrm>
          <a:prstGeom prst="rect">
            <a:avLst/>
          </a:prstGeom>
        </p:spPr>
      </p:pic>
      <p:sp>
        <p:nvSpPr>
          <p:cNvPr id="19"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F814EB42-3912-0C42-827D-6CD25BE85D6F}"/>
              </a:ext>
            </a:extLst>
          </p:cNvPr>
          <p:cNvPicPr>
            <a:picLocks noChangeAspect="1"/>
          </p:cNvPicPr>
          <p:nvPr/>
        </p:nvPicPr>
        <p:blipFill>
          <a:blip r:embed="rId3"/>
          <a:stretch>
            <a:fillRect/>
          </a:stretch>
        </p:blipFill>
        <p:spPr>
          <a:xfrm>
            <a:off x="7728599" y="3721608"/>
            <a:ext cx="2867377" cy="2322576"/>
          </a:xfrm>
          <a:prstGeom prst="rect">
            <a:avLst/>
          </a:prstGeom>
          <a:effectLst/>
        </p:spPr>
      </p:pic>
    </p:spTree>
    <p:extLst>
      <p:ext uri="{BB962C8B-B14F-4D97-AF65-F5344CB8AC3E}">
        <p14:creationId xmlns:p14="http://schemas.microsoft.com/office/powerpoint/2010/main" val="211653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945</Words>
  <Application>Microsoft Macintosh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Credit Card Fraud Detection  </vt:lpstr>
      <vt:lpstr>Detecting credit card fraud is extremely important. We must detect potential fraud so that consumers cannot pay the bill for goods they have not purchased. Thus, the goal is to create a classifier that shows whether the requested transaction is fraudulent.  </vt:lpstr>
      <vt:lpstr>PowerPoint Presentation</vt:lpstr>
      <vt:lpstr>PowerPoint Presentation</vt:lpstr>
      <vt:lpstr>Positive aspects of applying technology to the case</vt:lpstr>
      <vt:lpstr>Dataset</vt:lpstr>
      <vt:lpstr>PowerPoint Presentation</vt:lpstr>
      <vt:lpstr>Model selected (Logistic regression)</vt:lpstr>
      <vt:lpstr>KNN classifier </vt:lpstr>
      <vt:lpstr>Random Forest classifier  </vt:lpstr>
      <vt:lpstr>KNN vs. Random Forest </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ندى سعيد أحمد الغامدي</dc:creator>
  <cp:lastModifiedBy>ندى سعيد أحمد الغامدي</cp:lastModifiedBy>
  <cp:revision>12</cp:revision>
  <dcterms:created xsi:type="dcterms:W3CDTF">2021-11-24T10:00:50Z</dcterms:created>
  <dcterms:modified xsi:type="dcterms:W3CDTF">2021-11-27T16:49:07Z</dcterms:modified>
</cp:coreProperties>
</file>