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7" r:id="rId3"/>
    <p:sldId id="287" r:id="rId4"/>
    <p:sldId id="269" r:id="rId5"/>
    <p:sldId id="289" r:id="rId6"/>
    <p:sldId id="28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FB8748-86D2-4B8E-A14C-0A440B830EF1}">
          <p14:sldIdLst>
            <p14:sldId id="257"/>
            <p14:sldId id="287"/>
            <p14:sldId id="269"/>
            <p14:sldId id="28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howGuides="1">
      <p:cViewPr>
        <p:scale>
          <a:sx n="70" d="100"/>
          <a:sy n="70" d="100"/>
        </p:scale>
        <p:origin x="88" y="720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2/10/2018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2/10/2018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ambria"/>
                <a:ea typeface="+mn-ea"/>
                <a:cs typeface="+mn-cs"/>
              </a:rPr>
              <a:t>3</a:t>
            </a:fld>
            <a:endParaRPr lang="en-US" sz="1200" b="0" i="0"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12B-7759-45FD-8883-FD5F72A35345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AC9F-E60B-42FB-8491-395B9AA799C5}" type="datetime1">
              <a:rPr lang="en-US" smtClean="0"/>
              <a:t>2/10/2018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9952-0DAA-4FB9-8127-5D01C446B77E}" type="datetime1">
              <a:rPr lang="en-US" smtClean="0"/>
              <a:t>2/10/2018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846-2634-4EC2-B7FA-6F66696B7516}" type="datetime1">
              <a:rPr lang="en-US" smtClean="0"/>
              <a:t>2/10/2018</a:t>
            </a:fld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63C1-62B6-4498-BF76-054D64F58E74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069-E852-4B3C-A24D-202A29FAE72E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94FD-E9B3-437A-B534-EFA77E8256C5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AE1C-191B-4BBD-95B0-41038EFEC960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FC32-2CE8-4C6F-BFC9-7CCC497F6B9D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6701-D782-4422-A8FB-F642D4DB2FE5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652-DCF6-4548-AB19-EF1BFE15D58A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926C-2F44-43A9-B643-FA9E24DAD321}" type="datetime1">
              <a:rPr lang="en-US" smtClean="0"/>
              <a:t>2/10/2018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D7C3-3196-4F49-A216-FA45A944DCF3}" type="datetime1">
              <a:rPr lang="en-US" smtClean="0"/>
              <a:t>2/10/2018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448-47F0-4276-BA9C-D0C11CF08C89}" type="datetime1">
              <a:rPr lang="en-US" smtClean="0"/>
              <a:t>2/10/2018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59A25F9-EA6E-42F8-8FE2-E56307B58725}" type="datetime1">
              <a:rPr lang="en-US" smtClean="0"/>
              <a:t>2/10/2018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e l'image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147">
            <a:off x="1634550" y="1066801"/>
            <a:ext cx="2592388" cy="3165652"/>
          </a:xfrm>
        </p:spPr>
      </p:pic>
      <p:pic>
        <p:nvPicPr>
          <p:cNvPr id="8" name="Espace réservé de l'image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597">
            <a:off x="4787507" y="836711"/>
            <a:ext cx="2592388" cy="3314701"/>
          </a:xfrm>
        </p:spPr>
      </p:pic>
      <p:pic>
        <p:nvPicPr>
          <p:cNvPr id="9" name="Espace réservé de l'image 8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527">
            <a:off x="7940463" y="908720"/>
            <a:ext cx="2592388" cy="3240359"/>
          </a:xfrm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561492" y="6125080"/>
            <a:ext cx="9144000" cy="457200"/>
          </a:xfrm>
        </p:spPr>
        <p:txBody>
          <a:bodyPr>
            <a:normAutofit/>
          </a:bodyPr>
          <a:lstStyle/>
          <a:p>
            <a:r>
              <a:rPr lang="fr-FR" dirty="0"/>
              <a:t>Senkez Nada</a:t>
            </a:r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217612" y="4843464"/>
            <a:ext cx="9601202" cy="1281616"/>
          </a:xfrm>
        </p:spPr>
        <p:txBody>
          <a:bodyPr>
            <a:normAutofit fontScale="90000"/>
          </a:bodyPr>
          <a:lstStyle/>
          <a:p>
            <a:r>
              <a:rPr lang="fr-FR" sz="5900" dirty="0"/>
              <a:t>Analyser les besoins du groupe OC pizza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6A4118-95F6-4008-870C-858C9073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A0A87E-3657-4EDE-A98E-42DB5725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fr-FR" smtClean="0"/>
              <a:t>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011B46-F9C0-4DA4-A4AE-03C850D80AAA}"/>
              </a:ext>
            </a:extLst>
          </p:cNvPr>
          <p:cNvSpPr/>
          <p:nvPr/>
        </p:nvSpPr>
        <p:spPr>
          <a:xfrm>
            <a:off x="477788" y="404664"/>
            <a:ext cx="246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CD071A-5975-4167-AA7B-2F006680AEB9}"/>
              </a:ext>
            </a:extLst>
          </p:cNvPr>
          <p:cNvSpPr txBox="1"/>
          <p:nvPr/>
        </p:nvSpPr>
        <p:spPr>
          <a:xfrm>
            <a:off x="4150196" y="3244334"/>
            <a:ext cx="388843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Aperçu de la solution technique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827F95-8DD7-4331-B8B7-205D3D355D6E}"/>
              </a:ext>
            </a:extLst>
          </p:cNvPr>
          <p:cNvSpPr txBox="1"/>
          <p:nvPr/>
        </p:nvSpPr>
        <p:spPr>
          <a:xfrm>
            <a:off x="6755010" y="4797152"/>
            <a:ext cx="388843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Solution fonctionnelle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93F1B4-F333-4698-AE6C-CB42DD2B9268}"/>
              </a:ext>
            </a:extLst>
          </p:cNvPr>
          <p:cNvSpPr txBox="1"/>
          <p:nvPr/>
        </p:nvSpPr>
        <p:spPr>
          <a:xfrm>
            <a:off x="1053852" y="1844824"/>
            <a:ext cx="388843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20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18928" y="476672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3892" y="2060849"/>
            <a:ext cx="9144000" cy="41764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 Votre demande est de créer une application web qui permet : </a:t>
            </a:r>
          </a:p>
          <a:p>
            <a:r>
              <a:rPr lang="fr-FR" dirty="0"/>
              <a:t>À vos clients de commander leurs pizzas en ligne.</a:t>
            </a:r>
          </a:p>
          <a:p>
            <a:r>
              <a:rPr lang="fr-FR" dirty="0"/>
              <a:t>Suivre en temps réel les commandes.</a:t>
            </a:r>
          </a:p>
          <a:p>
            <a:r>
              <a:rPr lang="fr-FR" dirty="0"/>
              <a:t>Suivre en temps réel le stock d’ingrédients.</a:t>
            </a:r>
          </a:p>
          <a:p>
            <a:r>
              <a:rPr lang="fr-FR" dirty="0"/>
              <a:t>Proposer à vos pizzaiolos un aide mémoires pour les recettes.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8EB3F9-83BF-4E8C-AB34-DEE54580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1FCAC-A0EB-4752-AB5C-7AAC679B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-315416"/>
            <a:ext cx="9144000" cy="1143000"/>
          </a:xfrm>
        </p:spPr>
        <p:txBody>
          <a:bodyPr/>
          <a:lstStyle/>
          <a:p>
            <a:r>
              <a:rPr lang="fr-FR" noProof="1"/>
              <a:t>Aperçu de la solution technique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7AB91C8-DA8F-4927-BBAC-B6AE8E8AA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7" y="1484784"/>
            <a:ext cx="4732462" cy="4392487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7F60D5-B693-4EA4-9E89-782D4C5FC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980729"/>
            <a:ext cx="4480560" cy="5191471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fr-FR" sz="2700" b="1" dirty="0"/>
              <a:t>1) Back-End</a:t>
            </a:r>
            <a:r>
              <a:rPr lang="fr-FR" sz="2700" dirty="0"/>
              <a:t>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fr-FR" sz="2700" dirty="0"/>
              <a:t>Le Back-End, c'est une partie invisible pour les visiteurs mais représente une grande partie du développement d'un projet web. Sans elle, le site web reste une coquille vide.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fr-FR" sz="2700" dirty="0"/>
              <a:t>On peut décomposer le Back-End en trois parties essentielles :</a:t>
            </a:r>
            <a:br>
              <a:rPr lang="fr-FR" sz="2700" dirty="0"/>
            </a:br>
            <a:r>
              <a:rPr lang="fr-FR" sz="2700" dirty="0"/>
              <a:t>- Un </a:t>
            </a:r>
            <a:r>
              <a:rPr lang="fr-FR" sz="2700" b="1" dirty="0"/>
              <a:t>serveur</a:t>
            </a:r>
            <a:r>
              <a:rPr lang="fr-FR" sz="2700" dirty="0"/>
              <a:t> (ou hébergement web)</a:t>
            </a:r>
            <a:br>
              <a:rPr lang="fr-FR" sz="2700" dirty="0"/>
            </a:br>
            <a:r>
              <a:rPr lang="fr-FR" sz="2700" dirty="0"/>
              <a:t>- Le </a:t>
            </a:r>
            <a:r>
              <a:rPr lang="fr-FR" sz="2700" b="1" dirty="0"/>
              <a:t>site web </a:t>
            </a:r>
            <a:br>
              <a:rPr lang="fr-FR" sz="2700" dirty="0"/>
            </a:br>
            <a:r>
              <a:rPr lang="fr-FR" sz="2700" dirty="0"/>
              <a:t>- Une </a:t>
            </a:r>
            <a:r>
              <a:rPr lang="fr-FR" sz="2700" b="1" dirty="0"/>
              <a:t>base de données</a:t>
            </a:r>
            <a:r>
              <a:rPr lang="fr-FR" sz="2700" dirty="0"/>
              <a:t> (ou l'on stocke les données de l'application)</a:t>
            </a:r>
          </a:p>
          <a:p>
            <a:pPr marL="365760" lvl="1" indent="0">
              <a:buNone/>
            </a:pPr>
            <a:r>
              <a:rPr lang="fr-FR" sz="2700" dirty="0"/>
              <a:t>Notre solution technique sera programmée avec le langage JAVA en utilisant Java EE.</a:t>
            </a:r>
          </a:p>
          <a:p>
            <a:pPr marL="365760" lvl="1" indent="0">
              <a:buNone/>
            </a:pPr>
            <a:r>
              <a:rPr lang="fr-FR" sz="2700" dirty="0"/>
              <a:t> Cette solution permet de créer des sites Web:</a:t>
            </a:r>
          </a:p>
          <a:p>
            <a:pPr lvl="1"/>
            <a:r>
              <a:rPr lang="fr-FR" sz="2700" dirty="0"/>
              <a:t> Dynamiques.</a:t>
            </a:r>
          </a:p>
          <a:p>
            <a:pPr lvl="1"/>
            <a:r>
              <a:rPr lang="fr-FR" sz="2700" dirty="0"/>
              <a:t> Rapides.</a:t>
            </a:r>
          </a:p>
          <a:p>
            <a:pPr lvl="1"/>
            <a:r>
              <a:rPr lang="fr-FR" sz="2700" dirty="0"/>
              <a:t> Sécurisés</a:t>
            </a:r>
          </a:p>
          <a:p>
            <a:pPr marL="365760" lvl="1" indent="0">
              <a:buNone/>
            </a:pPr>
            <a:r>
              <a:rPr lang="fr-FR" sz="2700" dirty="0"/>
              <a:t>Au niveau de la base de données, on créera une seule pour toutes les pizzerias.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9963FD-93BA-4FDE-985C-C8206E6F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EFC73D8-D971-44D1-924A-ED3618E5AA80}"/>
              </a:ext>
            </a:extLst>
          </p:cNvPr>
          <p:cNvSpPr txBox="1">
            <a:spLocks/>
          </p:cNvSpPr>
          <p:nvPr/>
        </p:nvSpPr>
        <p:spPr>
          <a:xfrm>
            <a:off x="6178978" y="957929"/>
            <a:ext cx="4480560" cy="519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sz="1400" b="1" dirty="0"/>
              <a:t>2) Frontend: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sz="1400" dirty="0"/>
              <a:t>Lorsque l'on parle de «Front-End», il s'agit finalement des éléments du site que l'on voit à l'écran et avec lesquels on peut interagir.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sz="1400" dirty="0"/>
              <a:t>Ces éléments sont composés de: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HTML pour la structure du site.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CSS pour la mise en forme.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Javascript pour dynamiser le site web. </a:t>
            </a:r>
          </a:p>
        </p:txBody>
      </p:sp>
    </p:spTree>
    <p:extLst>
      <p:ext uri="{BB962C8B-B14F-4D97-AF65-F5344CB8AC3E}">
        <p14:creationId xmlns:p14="http://schemas.microsoft.com/office/powerpoint/2010/main" val="18876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607E-D0FC-4F05-BC3C-F889D843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81981-6374-440B-8F35-42D8B83E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/>
              <a:t>Tout les détails dans le document PDF.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87EE3-DE66-4BD7-B7C7-C45FC89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8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Livre de cuisine (grand écran)</Template>
  <TotalTime>0</TotalTime>
  <Words>195</Words>
  <Application>Microsoft Office PowerPoint</Application>
  <PresentationFormat>Personnalisé</PresentationFormat>
  <Paragraphs>37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Cambria</vt:lpstr>
      <vt:lpstr>Wingdings</vt:lpstr>
      <vt:lpstr>FoodGourmet_16x9</vt:lpstr>
      <vt:lpstr>Analyser les besoins du groupe OC pizza</vt:lpstr>
      <vt:lpstr>Présentation PowerPoint</vt:lpstr>
      <vt:lpstr>Présentation du projet</vt:lpstr>
      <vt:lpstr>Aperçu de la solution technique</vt:lpstr>
      <vt:lpstr>Solution fonctionnelle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2018-01-30T20:01:31Z</dcterms:created>
  <dcterms:modified xsi:type="dcterms:W3CDTF">2018-02-12T13:18:53Z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