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18"/>
  </p:notesMasterIdLst>
  <p:handoutMasterIdLst>
    <p:handoutMasterId r:id="rId19"/>
  </p:handoutMasterIdLst>
  <p:sldIdLst>
    <p:sldId id="256" r:id="rId5"/>
    <p:sldId id="257" r:id="rId6"/>
    <p:sldId id="350" r:id="rId7"/>
    <p:sldId id="343" r:id="rId8"/>
    <p:sldId id="330" r:id="rId9"/>
    <p:sldId id="338" r:id="rId10"/>
    <p:sldId id="339" r:id="rId11"/>
    <p:sldId id="344" r:id="rId12"/>
    <p:sldId id="345" r:id="rId13"/>
    <p:sldId id="346" r:id="rId14"/>
    <p:sldId id="347" r:id="rId15"/>
    <p:sldId id="349" r:id="rId16"/>
    <p:sldId id="33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046"/>
    <a:srgbClr val="20144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25026B-49D7-474B-86C7-D60FCF880108}" v="91" dt="2024-12-20T21:35:43.4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25" autoAdjust="0"/>
  </p:normalViewPr>
  <p:slideViewPr>
    <p:cSldViewPr snapToGrid="0">
      <p:cViewPr varScale="1">
        <p:scale>
          <a:sx n="77" d="100"/>
          <a:sy n="77" d="100"/>
        </p:scale>
        <p:origin x="187"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18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47A63F-9D06-479D-A04D-717692D432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1F70DC-6EDE-457C-B55A-39AC7DE41A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7C06C4-C5A6-48FB-97F5-B20A44F857E9}" type="datetimeFigureOut">
              <a:rPr lang="en-US" smtClean="0"/>
              <a:t>12/20/2024</a:t>
            </a:fld>
            <a:endParaRPr lang="en-US"/>
          </a:p>
        </p:txBody>
      </p:sp>
      <p:sp>
        <p:nvSpPr>
          <p:cNvPr id="4" name="Footer Placeholder 3">
            <a:extLst>
              <a:ext uri="{FF2B5EF4-FFF2-40B4-BE49-F238E27FC236}">
                <a16:creationId xmlns:a16="http://schemas.microsoft.com/office/drawing/2014/main" id="{146987CF-42F5-4BB0-AD0D-1D64C35944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2368FB4-296C-4F8C-BFA3-D7C3AD617B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5657-0A12-495F-9FFA-D8F7554E7C39}" type="slidenum">
              <a:rPr lang="en-US" smtClean="0"/>
              <a:t>‹#›</a:t>
            </a:fld>
            <a:endParaRPr lang="en-US"/>
          </a:p>
        </p:txBody>
      </p:sp>
    </p:spTree>
    <p:extLst>
      <p:ext uri="{BB962C8B-B14F-4D97-AF65-F5344CB8AC3E}">
        <p14:creationId xmlns:p14="http://schemas.microsoft.com/office/powerpoint/2010/main" val="1766432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2B2CC-0155-4E5E-A890-531D58ADF5B2}" type="datetimeFigureOut">
              <a:rPr lang="en-US" smtClean="0"/>
              <a:t>12/20/2024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80FBB-F712-42E7-8C2F-226D98798B3F}" type="slidenum">
              <a:rPr lang="en-US" smtClean="0"/>
              <a:t>‹#›</a:t>
            </a:fld>
            <a:endParaRPr lang="en-US"/>
          </a:p>
        </p:txBody>
      </p:sp>
    </p:spTree>
    <p:extLst>
      <p:ext uri="{BB962C8B-B14F-4D97-AF65-F5344CB8AC3E}">
        <p14:creationId xmlns:p14="http://schemas.microsoft.com/office/powerpoint/2010/main" val="2567153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150" dirty="0"/>
          </a:p>
        </p:txBody>
      </p:sp>
      <p:sp>
        <p:nvSpPr>
          <p:cNvPr id="4" name="Slide Number Placeholder 3"/>
          <p:cNvSpPr>
            <a:spLocks noGrp="1"/>
          </p:cNvSpPr>
          <p:nvPr>
            <p:ph type="sldNum" sz="quarter" idx="5"/>
          </p:nvPr>
        </p:nvSpPr>
        <p:spPr/>
        <p:txBody>
          <a:bodyPr/>
          <a:lstStyle/>
          <a:p>
            <a:fld id="{E2780FBB-F712-42E7-8C2F-226D98798B3F}" type="slidenum">
              <a:rPr lang="en-US" smtClean="0"/>
              <a:t>5</a:t>
            </a:fld>
            <a:endParaRPr lang="en-US"/>
          </a:p>
        </p:txBody>
      </p:sp>
    </p:spTree>
    <p:extLst>
      <p:ext uri="{BB962C8B-B14F-4D97-AF65-F5344CB8AC3E}">
        <p14:creationId xmlns:p14="http://schemas.microsoft.com/office/powerpoint/2010/main" val="4216145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a:p>
        </p:txBody>
      </p:sp>
      <p:sp>
        <p:nvSpPr>
          <p:cNvPr id="4" name="Slide Number Placeholder 3"/>
          <p:cNvSpPr>
            <a:spLocks noGrp="1"/>
          </p:cNvSpPr>
          <p:nvPr>
            <p:ph type="sldNum" sz="quarter" idx="5"/>
          </p:nvPr>
        </p:nvSpPr>
        <p:spPr/>
        <p:txBody>
          <a:bodyPr/>
          <a:lstStyle/>
          <a:p>
            <a:fld id="{E2780FBB-F712-42E7-8C2F-226D98798B3F}" type="slidenum">
              <a:rPr lang="en-US" smtClean="0"/>
              <a:t>9</a:t>
            </a:fld>
            <a:endParaRPr lang="en-US"/>
          </a:p>
        </p:txBody>
      </p:sp>
    </p:spTree>
    <p:extLst>
      <p:ext uri="{BB962C8B-B14F-4D97-AF65-F5344CB8AC3E}">
        <p14:creationId xmlns:p14="http://schemas.microsoft.com/office/powerpoint/2010/main" val="1939787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150" dirty="0"/>
          </a:p>
        </p:txBody>
      </p:sp>
      <p:sp>
        <p:nvSpPr>
          <p:cNvPr id="4" name="Slide Number Placeholder 3"/>
          <p:cNvSpPr>
            <a:spLocks noGrp="1"/>
          </p:cNvSpPr>
          <p:nvPr>
            <p:ph type="sldNum" sz="quarter" idx="5"/>
          </p:nvPr>
        </p:nvSpPr>
        <p:spPr/>
        <p:txBody>
          <a:bodyPr/>
          <a:lstStyle/>
          <a:p>
            <a:fld id="{E2780FBB-F712-42E7-8C2F-226D98798B3F}" type="slidenum">
              <a:rPr lang="en-US" smtClean="0"/>
              <a:t>10</a:t>
            </a:fld>
            <a:endParaRPr lang="en-US"/>
          </a:p>
        </p:txBody>
      </p:sp>
    </p:spTree>
    <p:extLst>
      <p:ext uri="{BB962C8B-B14F-4D97-AF65-F5344CB8AC3E}">
        <p14:creationId xmlns:p14="http://schemas.microsoft.com/office/powerpoint/2010/main" val="33067951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3FB0C32-F044-4939-92E4-8BA39B7A391A}"/>
              </a:ext>
              <a:ext uri="{C183D7F6-B498-43B3-948B-1728B52AA6E4}">
                <adec:decorative xmlns:adec="http://schemas.microsoft.com/office/drawing/2017/decorative" val="1"/>
              </a:ext>
            </a:extLst>
          </p:cNvPr>
          <p:cNvSpPr/>
          <p:nvPr userDrawn="1"/>
        </p:nvSpPr>
        <p:spPr>
          <a:xfrm>
            <a:off x="3050" y="-66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84BE8A-3E34-4967-9E7C-13EC8F6A990A}"/>
              </a:ext>
              <a:ext uri="{C183D7F6-B498-43B3-948B-1728B52AA6E4}">
                <adec:decorative xmlns:adec="http://schemas.microsoft.com/office/drawing/2017/decorative" val="1"/>
              </a:ext>
            </a:extLst>
          </p:cNvPr>
          <p:cNvSpPr/>
          <p:nvPr userDrawn="1"/>
        </p:nvSpPr>
        <p:spPr>
          <a:xfrm>
            <a:off x="3050" y="-663"/>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9BFF676-EC35-4FFD-8894-CA4F2830700A}"/>
              </a:ext>
              <a:ext uri="{C183D7F6-B498-43B3-948B-1728B52AA6E4}">
                <adec:decorative xmlns:adec="http://schemas.microsoft.com/office/drawing/2017/decorative" val="1"/>
              </a:ext>
            </a:extLst>
          </p:cNvPr>
          <p:cNvSpPr/>
          <p:nvPr userDrawn="1"/>
        </p:nvSpPr>
        <p:spPr>
          <a:xfrm>
            <a:off x="3050" y="0"/>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32DA1557-E095-4C82-B659-3AF550080BB1}"/>
              </a:ext>
              <a:ext uri="{C183D7F6-B498-43B3-948B-1728B52AA6E4}">
                <adec:decorative xmlns:adec="http://schemas.microsoft.com/office/drawing/2017/decorative" val="1"/>
              </a:ext>
            </a:extLst>
          </p:cNvPr>
          <p:cNvSpPr/>
          <p:nvPr userDrawn="1"/>
        </p:nvSpPr>
        <p:spPr>
          <a:xfrm rot="16200000">
            <a:off x="2746250" y="-663"/>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F34E5EF-94D7-4AE0-BDD1-81A3ECDE614C}"/>
              </a:ext>
              <a:ext uri="{C183D7F6-B498-43B3-948B-1728B52AA6E4}">
                <adec:decorative xmlns:adec="http://schemas.microsoft.com/office/drawing/2017/decorative" val="1"/>
              </a:ext>
            </a:extLst>
          </p:cNvPr>
          <p:cNvSpPr/>
          <p:nvPr userDrawn="1"/>
        </p:nvSpPr>
        <p:spPr>
          <a:xfrm rot="16200000">
            <a:off x="77040" y="1193411"/>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D829E57E-3199-4AAA-B2D5-F93264FDA0B5}"/>
              </a:ext>
              <a:ext uri="{C183D7F6-B498-43B3-948B-1728B52AA6E4}">
                <adec:decorative xmlns:adec="http://schemas.microsoft.com/office/drawing/2017/decorative" val="1"/>
              </a:ext>
            </a:extLst>
          </p:cNvPr>
          <p:cNvSpPr/>
          <p:nvPr userDrawn="1"/>
        </p:nvSpPr>
        <p:spPr>
          <a:xfrm rot="16200000">
            <a:off x="6442672" y="193606"/>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descr="Tag=CustomerPhoto&#10;Crop=1&#10;Align=N/A">
            <a:extLst>
              <a:ext uri="{FF2B5EF4-FFF2-40B4-BE49-F238E27FC236}">
                <a16:creationId xmlns:a16="http://schemas.microsoft.com/office/drawing/2014/main" id="{8A791822-0971-4E61-A5E4-9AAD258F58E3}"/>
              </a:ext>
            </a:extLst>
          </p:cNvPr>
          <p:cNvPicPr>
            <a:picLocks/>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3048" y="-663"/>
            <a:ext cx="12188952" cy="6858000"/>
          </a:xfrm>
          <a:prstGeom prst="rect">
            <a:avLst/>
          </a:prstGeom>
        </p:spPr>
      </p:pic>
      <p:sp>
        <p:nvSpPr>
          <p:cNvPr id="18" name="Title 1">
            <a:extLst>
              <a:ext uri="{FF2B5EF4-FFF2-40B4-BE49-F238E27FC236}">
                <a16:creationId xmlns:a16="http://schemas.microsoft.com/office/drawing/2014/main" id="{B86D7D99-F789-4EDA-861D-B6B994F05F1D}"/>
              </a:ext>
            </a:extLst>
          </p:cNvPr>
          <p:cNvSpPr>
            <a:spLocks noGrp="1"/>
          </p:cNvSpPr>
          <p:nvPr>
            <p:ph type="ctrTitle"/>
          </p:nvPr>
        </p:nvSpPr>
        <p:spPr>
          <a:xfrm>
            <a:off x="1527050" y="1121700"/>
            <a:ext cx="9144000" cy="2387600"/>
          </a:xfrm>
        </p:spPr>
        <p:txBody>
          <a:bodyPr/>
          <a:lstStyle>
            <a:lvl1pPr algn="ctr">
              <a:defRPr>
                <a:solidFill>
                  <a:schemeClr val="bg1"/>
                </a:solidFill>
              </a:defRPr>
            </a:lvl1pPr>
          </a:lstStyle>
          <a:p>
            <a:r>
              <a:rPr lang="en-US">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rPr>
              <a:t>Click to edit Master title style</a:t>
            </a:r>
            <a:endParaRPr lang="en-US" dirty="0">
              <a:solidFill>
                <a:srgbClr val="FFFFFF"/>
              </a:solidFill>
              <a:effectLst>
                <a:outerShdw blurRad="38100" dist="38100" dir="2700000" algn="tl">
                  <a:srgbClr val="000000">
                    <a:alpha val="43137"/>
                  </a:srgbClr>
                </a:outerShdw>
              </a:effectLst>
              <a:ea typeface="Cambria" panose="02040503050406030204" pitchFamily="18" charset="0"/>
              <a:cs typeface="Sabon Next LT" panose="020B0502040204020203" pitchFamily="2" charset="0"/>
            </a:endParaRPr>
          </a:p>
        </p:txBody>
      </p:sp>
      <p:sp>
        <p:nvSpPr>
          <p:cNvPr id="20" name="Text Placeholder 12">
            <a:extLst>
              <a:ext uri="{FF2B5EF4-FFF2-40B4-BE49-F238E27FC236}">
                <a16:creationId xmlns:a16="http://schemas.microsoft.com/office/drawing/2014/main" id="{2B39487B-EA73-4D7B-93AA-D63B49F4DA7F}"/>
              </a:ext>
            </a:extLst>
          </p:cNvPr>
          <p:cNvSpPr>
            <a:spLocks noGrp="1"/>
          </p:cNvSpPr>
          <p:nvPr>
            <p:ph type="body" sz="quarter" idx="15"/>
          </p:nvPr>
        </p:nvSpPr>
        <p:spPr>
          <a:xfrm>
            <a:off x="1527050" y="3600450"/>
            <a:ext cx="9144000" cy="2451100"/>
          </a:xfrm>
        </p:spPr>
        <p:txBody>
          <a:bodyPr>
            <a:normAutofit/>
          </a:bodyPr>
          <a:lstStyle>
            <a:lvl1pPr marL="0" indent="0" algn="ctr">
              <a:buNone/>
              <a:defRPr sz="2800">
                <a:solidFill>
                  <a:schemeClr val="bg1"/>
                </a:solidFill>
                <a:effectLst/>
                <a:latin typeface="+mn-lt"/>
              </a:defRPr>
            </a:lvl1pPr>
          </a:lstStyle>
          <a:p>
            <a:pPr lvl="0"/>
            <a:r>
              <a:rPr lang="en-US"/>
              <a:t>Click to edit Master text styles</a:t>
            </a:r>
          </a:p>
        </p:txBody>
      </p:sp>
    </p:spTree>
    <p:extLst>
      <p:ext uri="{BB962C8B-B14F-4D97-AF65-F5344CB8AC3E}">
        <p14:creationId xmlns:p14="http://schemas.microsoft.com/office/powerpoint/2010/main" val="115554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6" name="Title 1">
            <a:extLst>
              <a:ext uri="{FF2B5EF4-FFF2-40B4-BE49-F238E27FC236}">
                <a16:creationId xmlns:a16="http://schemas.microsoft.com/office/drawing/2014/main" id="{673294AE-7408-47DB-898D-41F8C069B42E}"/>
              </a:ext>
            </a:extLst>
          </p:cNvPr>
          <p:cNvSpPr>
            <a:spLocks noGrp="1"/>
          </p:cNvSpPr>
          <p:nvPr>
            <p:ph type="title"/>
          </p:nvPr>
        </p:nvSpPr>
        <p:spPr>
          <a:xfrm>
            <a:off x="841248" y="857251"/>
            <a:ext cx="6156051"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E973052A-4118-4E04-81F8-A44EC172FE46}"/>
              </a:ext>
            </a:extLst>
          </p:cNvPr>
          <p:cNvSpPr>
            <a:spLocks noGrp="1"/>
          </p:cNvSpPr>
          <p:nvPr>
            <p:ph idx="1"/>
          </p:nvPr>
        </p:nvSpPr>
        <p:spPr>
          <a:xfrm>
            <a:off x="841247" y="3190875"/>
            <a:ext cx="6156052" cy="2986087"/>
          </a:xfrm>
        </p:spPr>
        <p:txBody>
          <a:bodyPr>
            <a:normAutofit/>
          </a:bodyPr>
          <a:lstStyle>
            <a:lvl1pPr marL="0" indent="0">
              <a:buNone/>
              <a:defRPr sz="2200"/>
            </a:lvl1pPr>
          </a:lstStyle>
          <a:p>
            <a:pPr marL="228600" lvl="0" indent="-228600"/>
            <a:r>
              <a:rPr lang="en-US" sz="2000">
                <a:solidFill>
                  <a:schemeClr val="tx2">
                    <a:alpha val="60000"/>
                  </a:schemeClr>
                </a:solidFill>
              </a:rPr>
              <a:t>Click to edit Master text styles</a:t>
            </a:r>
          </a:p>
        </p:txBody>
      </p:sp>
      <p:sp>
        <p:nvSpPr>
          <p:cNvPr id="10" name="Date Placeholder 3">
            <a:extLst>
              <a:ext uri="{FF2B5EF4-FFF2-40B4-BE49-F238E27FC236}">
                <a16:creationId xmlns:a16="http://schemas.microsoft.com/office/drawing/2014/main" id="{8988D1E1-6064-4D6A-9EB1-578E20A2A0ED}"/>
              </a:ext>
            </a:extLst>
          </p:cNvPr>
          <p:cNvSpPr txBox="1">
            <a:spLocks/>
          </p:cNvSpPr>
          <p:nvPr userDrawn="1"/>
        </p:nvSpPr>
        <p:spPr>
          <a:xfrm>
            <a:off x="841248" y="6429375"/>
            <a:ext cx="2646725"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B23B9F-B223-42FC-B961-B8BFC75D2259}" type="datetime1">
              <a:rPr lang="en-US" smtClean="0">
                <a:solidFill>
                  <a:schemeClr val="tx2">
                    <a:alpha val="60000"/>
                  </a:schemeClr>
                </a:solidFill>
              </a:rPr>
              <a:pPr/>
              <a:t>12/20/2024</a:t>
            </a:fld>
            <a:endParaRPr lang="en-US" dirty="0">
              <a:solidFill>
                <a:schemeClr val="tx2">
                  <a:alpha val="60000"/>
                </a:schemeClr>
              </a:solidFill>
            </a:endParaRPr>
          </a:p>
        </p:txBody>
      </p:sp>
      <p:sp>
        <p:nvSpPr>
          <p:cNvPr id="11" name="Footer Placeholder 4">
            <a:extLst>
              <a:ext uri="{FF2B5EF4-FFF2-40B4-BE49-F238E27FC236}">
                <a16:creationId xmlns:a16="http://schemas.microsoft.com/office/drawing/2014/main" id="{BD47C5CB-0317-4DC6-A76F-38A5BB1FD1C2}"/>
              </a:ext>
            </a:extLst>
          </p:cNvPr>
          <p:cNvSpPr txBox="1">
            <a:spLocks/>
          </p:cNvSpPr>
          <p:nvPr userDrawn="1"/>
        </p:nvSpPr>
        <p:spPr>
          <a:xfrm>
            <a:off x="4044696" y="642937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2">
                    <a:alpha val="60000"/>
                  </a:schemeClr>
                </a:solidFill>
              </a:rPr>
              <a:t>Sample footer text</a:t>
            </a:r>
            <a:endParaRPr lang="en-US" dirty="0">
              <a:solidFill>
                <a:schemeClr val="tx2">
                  <a:alpha val="60000"/>
                </a:schemeClr>
              </a:solidFill>
            </a:endParaRPr>
          </a:p>
        </p:txBody>
      </p:sp>
      <p:sp>
        <p:nvSpPr>
          <p:cNvPr id="12" name="Slide Number Placeholder 5">
            <a:extLst>
              <a:ext uri="{FF2B5EF4-FFF2-40B4-BE49-F238E27FC236}">
                <a16:creationId xmlns:a16="http://schemas.microsoft.com/office/drawing/2014/main" id="{8CCF6E15-0BE7-453B-BBD4-B379C390AD22}"/>
              </a:ext>
            </a:extLst>
          </p:cNvPr>
          <p:cNvSpPr txBox="1">
            <a:spLocks/>
          </p:cNvSpPr>
          <p:nvPr userDrawn="1"/>
        </p:nvSpPr>
        <p:spPr>
          <a:xfrm>
            <a:off x="8613648" y="642937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cap="all" spc="150"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844951-7827-47D4-8276-7DDE1FA7D85A}" type="slidenum">
              <a:rPr lang="en-US" smtClean="0">
                <a:solidFill>
                  <a:schemeClr val="tx2">
                    <a:alpha val="60000"/>
                  </a:schemeClr>
                </a:solidFill>
              </a:rPr>
              <a:pPr/>
              <a:t>‹#›</a:t>
            </a:fld>
            <a:endParaRPr lang="en-US" dirty="0">
              <a:solidFill>
                <a:schemeClr val="tx2">
                  <a:alpha val="60000"/>
                </a:schemeClr>
              </a:solidFill>
            </a:endParaRPr>
          </a:p>
        </p:txBody>
      </p:sp>
      <p:sp>
        <p:nvSpPr>
          <p:cNvPr id="14" name="Picture Placeholder 13">
            <a:extLst>
              <a:ext uri="{FF2B5EF4-FFF2-40B4-BE49-F238E27FC236}">
                <a16:creationId xmlns:a16="http://schemas.microsoft.com/office/drawing/2014/main" id="{0E092228-4487-4E3A-AEE3-12DC34A061E2}"/>
              </a:ext>
            </a:extLst>
          </p:cNvPr>
          <p:cNvSpPr>
            <a:spLocks noGrp="1"/>
          </p:cNvSpPr>
          <p:nvPr>
            <p:ph type="pic" sz="quarter" idx="13"/>
          </p:nvPr>
        </p:nvSpPr>
        <p:spPr>
          <a:xfrm>
            <a:off x="7424928" y="484632"/>
            <a:ext cx="4279392" cy="2862072"/>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6AB20921-6E7F-4BD8-9399-D18CABB64B9A}"/>
              </a:ext>
            </a:extLst>
          </p:cNvPr>
          <p:cNvSpPr>
            <a:spLocks noGrp="1"/>
          </p:cNvSpPr>
          <p:nvPr>
            <p:ph type="pic" sz="quarter" idx="14"/>
          </p:nvPr>
        </p:nvSpPr>
        <p:spPr>
          <a:xfrm>
            <a:off x="7424928" y="3511296"/>
            <a:ext cx="4279392" cy="2862072"/>
          </a:xfrm>
          <a:solidFill>
            <a:schemeClr val="accent6"/>
          </a:solidFill>
        </p:spPr>
        <p:txBody>
          <a:bodyPr/>
          <a:lstStyle/>
          <a:p>
            <a:r>
              <a:rPr lang="en-US"/>
              <a:t>Click icon to add picture</a:t>
            </a:r>
          </a:p>
        </p:txBody>
      </p:sp>
    </p:spTree>
    <p:extLst>
      <p:ext uri="{BB962C8B-B14F-4D97-AF65-F5344CB8AC3E}">
        <p14:creationId xmlns:p14="http://schemas.microsoft.com/office/powerpoint/2010/main" val="42304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022B425-A1C3-4DFE-BF49-1B9F96D46B2A}"/>
              </a:ext>
            </a:extLst>
          </p:cNvPr>
          <p:cNvSpPr>
            <a:spLocks noGrp="1"/>
          </p:cNvSpPr>
          <p:nvPr>
            <p:ph type="title"/>
          </p:nvPr>
        </p:nvSpPr>
        <p:spPr>
          <a:xfrm>
            <a:off x="841248" y="3893769"/>
            <a:ext cx="5992550" cy="2319306"/>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Picture Placeholder 13">
            <a:extLst>
              <a:ext uri="{FF2B5EF4-FFF2-40B4-BE49-F238E27FC236}">
                <a16:creationId xmlns:a16="http://schemas.microsoft.com/office/drawing/2014/main" id="{2AEC60F9-EA79-4A18-B040-024AFB62FD5E}"/>
              </a:ext>
            </a:extLst>
          </p:cNvPr>
          <p:cNvSpPr>
            <a:spLocks noGrp="1"/>
          </p:cNvSpPr>
          <p:nvPr>
            <p:ph type="pic" sz="quarter" idx="13"/>
          </p:nvPr>
        </p:nvSpPr>
        <p:spPr>
          <a:xfrm>
            <a:off x="493776" y="484632"/>
            <a:ext cx="11210544" cy="3191256"/>
          </a:xfrm>
          <a:solidFill>
            <a:schemeClr val="accent6"/>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83B88B7B-A749-40EA-A140-38D1E04EFF4F}"/>
              </a:ext>
            </a:extLst>
          </p:cNvPr>
          <p:cNvSpPr>
            <a:spLocks noGrp="1"/>
          </p:cNvSpPr>
          <p:nvPr>
            <p:ph idx="1"/>
          </p:nvPr>
        </p:nvSpPr>
        <p:spPr>
          <a:xfrm>
            <a:off x="6979133" y="3893770"/>
            <a:ext cx="4377714" cy="2319306"/>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a:xfrm>
            <a:off x="838200" y="6418489"/>
            <a:ext cx="2743200" cy="365125"/>
          </a:xfrm>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761320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352095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r>
              <a:rPr lang="en-US"/>
              <a:t>3/1/20XX</a:t>
            </a:r>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F98AFCE-98D2-46C5-82A8-E45659B1769D}"/>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F69999FB-8585-40F0-990C-6A0BAD1C8081}"/>
              </a:ext>
              <a:ext uri="{C183D7F6-B498-43B3-948B-1728B52AA6E4}">
                <adec:decorative xmlns:adec="http://schemas.microsoft.com/office/drawing/2017/decorative" val="1"/>
              </a:ext>
            </a:extLst>
          </p:cNvPr>
          <p:cNvSpPr/>
          <p:nvPr userDrawn="1"/>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768738E-7449-46C1-B7D3-844FE2BA7D35}"/>
              </a:ext>
            </a:extLst>
          </p:cNvPr>
          <p:cNvSpPr>
            <a:spLocks noGrp="1"/>
          </p:cNvSpPr>
          <p:nvPr>
            <p:ph type="title"/>
          </p:nvPr>
        </p:nvSpPr>
        <p:spPr>
          <a:xfrm>
            <a:off x="838200" y="914399"/>
            <a:ext cx="5992550" cy="2827422"/>
          </a:xfrm>
        </p:spPr>
        <p:txBody>
          <a:bodyPr anchor="t">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7" name="Content Placeholder 2">
            <a:extLst>
              <a:ext uri="{FF2B5EF4-FFF2-40B4-BE49-F238E27FC236}">
                <a16:creationId xmlns:a16="http://schemas.microsoft.com/office/drawing/2014/main" id="{B0FF04F9-E792-4C19-9FD5-44800CEB2E89}"/>
              </a:ext>
            </a:extLst>
          </p:cNvPr>
          <p:cNvSpPr>
            <a:spLocks noGrp="1"/>
          </p:cNvSpPr>
          <p:nvPr>
            <p:ph idx="1"/>
          </p:nvPr>
        </p:nvSpPr>
        <p:spPr>
          <a:xfrm>
            <a:off x="6976085" y="914400"/>
            <a:ext cx="4377714" cy="2827422"/>
          </a:xfrm>
        </p:spPr>
        <p:txBody>
          <a:bodyPr anchor="t">
            <a:normAutofit/>
          </a:bodyPr>
          <a:lstStyle>
            <a:lvl1pPr marL="0" indent="0">
              <a:buNone/>
              <a:defRPr sz="2800"/>
            </a:lvl1pPr>
          </a:lstStyle>
          <a:p>
            <a:pPr marL="228600" lvl="0" indent="-228600"/>
            <a:r>
              <a:rPr lang="en-US" sz="1800">
                <a:solidFill>
                  <a:schemeClr val="tx2">
                    <a:alpha val="60000"/>
                  </a:schemeClr>
                </a:solidFill>
              </a:rPr>
              <a:t>Click to edit Master text styles</a:t>
            </a:r>
          </a:p>
        </p:txBody>
      </p:sp>
      <p:sp>
        <p:nvSpPr>
          <p:cNvPr id="14" name="Picture Placeholder 13">
            <a:extLst>
              <a:ext uri="{FF2B5EF4-FFF2-40B4-BE49-F238E27FC236}">
                <a16:creationId xmlns:a16="http://schemas.microsoft.com/office/drawing/2014/main" id="{5F2F9DF6-DFB9-44A8-B629-57F58893AD21}"/>
              </a:ext>
            </a:extLst>
          </p:cNvPr>
          <p:cNvSpPr>
            <a:spLocks noGrp="1"/>
          </p:cNvSpPr>
          <p:nvPr>
            <p:ph type="pic" sz="quarter" idx="13"/>
          </p:nvPr>
        </p:nvSpPr>
        <p:spPr>
          <a:xfrm>
            <a:off x="490538" y="4059936"/>
            <a:ext cx="2807208" cy="2322576"/>
          </a:xfrm>
          <a:solidFill>
            <a:schemeClr val="accent6"/>
          </a:solidFill>
        </p:spPr>
        <p:txBody>
          <a:bodyPr/>
          <a:lstStyle/>
          <a:p>
            <a:r>
              <a:rPr lang="en-US"/>
              <a:t>Click icon to add picture</a:t>
            </a:r>
          </a:p>
        </p:txBody>
      </p:sp>
      <p:sp>
        <p:nvSpPr>
          <p:cNvPr id="15" name="Picture Placeholder 13">
            <a:extLst>
              <a:ext uri="{FF2B5EF4-FFF2-40B4-BE49-F238E27FC236}">
                <a16:creationId xmlns:a16="http://schemas.microsoft.com/office/drawing/2014/main" id="{927BC207-43FE-4B6A-AEBE-875B69CF9761}"/>
              </a:ext>
            </a:extLst>
          </p:cNvPr>
          <p:cNvSpPr>
            <a:spLocks noGrp="1"/>
          </p:cNvSpPr>
          <p:nvPr>
            <p:ph type="pic" sz="quarter" idx="14"/>
          </p:nvPr>
        </p:nvSpPr>
        <p:spPr>
          <a:xfrm>
            <a:off x="3291840" y="4059936"/>
            <a:ext cx="2807208" cy="2322576"/>
          </a:xfrm>
          <a:solidFill>
            <a:schemeClr val="accent6"/>
          </a:solidFill>
        </p:spPr>
        <p:txBody>
          <a:bodyPr/>
          <a:lstStyle/>
          <a:p>
            <a:r>
              <a:rPr lang="en-US"/>
              <a:t>Click icon to add picture</a:t>
            </a:r>
          </a:p>
        </p:txBody>
      </p:sp>
      <p:sp>
        <p:nvSpPr>
          <p:cNvPr id="16" name="Picture Placeholder 13">
            <a:extLst>
              <a:ext uri="{FF2B5EF4-FFF2-40B4-BE49-F238E27FC236}">
                <a16:creationId xmlns:a16="http://schemas.microsoft.com/office/drawing/2014/main" id="{EBBF5499-9A70-4846-B98E-316EC17F9FCD}"/>
              </a:ext>
            </a:extLst>
          </p:cNvPr>
          <p:cNvSpPr>
            <a:spLocks noGrp="1"/>
          </p:cNvSpPr>
          <p:nvPr>
            <p:ph type="pic" sz="quarter" idx="15"/>
          </p:nvPr>
        </p:nvSpPr>
        <p:spPr>
          <a:xfrm>
            <a:off x="6099048" y="4059936"/>
            <a:ext cx="2807208" cy="2322576"/>
          </a:xfrm>
          <a:solidFill>
            <a:schemeClr val="accent6"/>
          </a:solidFill>
        </p:spPr>
        <p:txBody>
          <a:bodyPr/>
          <a:lstStyle/>
          <a:p>
            <a:r>
              <a:rPr lang="en-US"/>
              <a:t>Click icon to add picture</a:t>
            </a:r>
          </a:p>
        </p:txBody>
      </p:sp>
      <p:sp>
        <p:nvSpPr>
          <p:cNvPr id="17" name="Picture Placeholder 13">
            <a:extLst>
              <a:ext uri="{FF2B5EF4-FFF2-40B4-BE49-F238E27FC236}">
                <a16:creationId xmlns:a16="http://schemas.microsoft.com/office/drawing/2014/main" id="{C7A79F30-D473-48F6-9AC2-286C7B70F3ED}"/>
              </a:ext>
            </a:extLst>
          </p:cNvPr>
          <p:cNvSpPr>
            <a:spLocks noGrp="1"/>
          </p:cNvSpPr>
          <p:nvPr>
            <p:ph type="pic" sz="quarter" idx="16"/>
          </p:nvPr>
        </p:nvSpPr>
        <p:spPr>
          <a:xfrm>
            <a:off x="8906256" y="4059936"/>
            <a:ext cx="2807208" cy="2322576"/>
          </a:xfrm>
          <a:solidFill>
            <a:schemeClr val="accent6"/>
          </a:solidFill>
        </p:spPr>
        <p:txBody>
          <a:bodyPr/>
          <a:lstStyle/>
          <a:p>
            <a:r>
              <a:rPr lang="en-US"/>
              <a:t>Click icon to add picture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0991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910AFBC-7932-43F4-ABEA-C89B2698634B}"/>
              </a:ext>
            </a:extLst>
          </p:cNvPr>
          <p:cNvSpPr>
            <a:spLocks noGrp="1"/>
          </p:cNvSpPr>
          <p:nvPr>
            <p:ph type="title"/>
          </p:nvPr>
        </p:nvSpPr>
        <p:spPr>
          <a:xfrm>
            <a:off x="841249" y="857251"/>
            <a:ext cx="5914937"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Click to edit Master title style</a:t>
            </a: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7" name="Content Placeholder 2">
            <a:extLst>
              <a:ext uri="{FF2B5EF4-FFF2-40B4-BE49-F238E27FC236}">
                <a16:creationId xmlns:a16="http://schemas.microsoft.com/office/drawing/2014/main" id="{1178A42D-5ED2-4AB6-BE4B-4109074320DF}"/>
              </a:ext>
            </a:extLst>
          </p:cNvPr>
          <p:cNvSpPr>
            <a:spLocks noGrp="1"/>
          </p:cNvSpPr>
          <p:nvPr>
            <p:ph idx="1"/>
          </p:nvPr>
        </p:nvSpPr>
        <p:spPr>
          <a:xfrm>
            <a:off x="841248" y="3190875"/>
            <a:ext cx="5914938" cy="2986087"/>
          </a:xfrm>
        </p:spPr>
        <p:txBody>
          <a:bodyPr>
            <a:noAutofit/>
          </a:bodyPr>
          <a:lstStyle>
            <a:lvl1pPr marL="0" indent="0">
              <a:lnSpc>
                <a:spcPct val="100000"/>
              </a:lnSpc>
              <a:buNone/>
              <a:defRPr sz="2000"/>
            </a:lvl1pPr>
          </a:lstStyle>
          <a:p>
            <a:pPr marL="228600" lvl="0" indent="-228600"/>
            <a:r>
              <a:rPr lang="en-US" sz="1800">
                <a:solidFill>
                  <a:schemeClr val="tx2">
                    <a:alpha val="60000"/>
                  </a:schemeClr>
                </a:solidFill>
              </a:rPr>
              <a:t>Click to edit Master text styles</a:t>
            </a:r>
          </a:p>
        </p:txBody>
      </p:sp>
      <p:sp>
        <p:nvSpPr>
          <p:cNvPr id="29" name="Date Placeholder 1">
            <a:extLst>
              <a:ext uri="{FF2B5EF4-FFF2-40B4-BE49-F238E27FC236}">
                <a16:creationId xmlns:a16="http://schemas.microsoft.com/office/drawing/2014/main" id="{4D9A7D07-2BA3-438D-972B-EA578370D50F}"/>
              </a:ext>
            </a:extLst>
          </p:cNvPr>
          <p:cNvSpPr>
            <a:spLocks noGrp="1"/>
          </p:cNvSpPr>
          <p:nvPr>
            <p:ph type="dt" sz="half" idx="10"/>
          </p:nvPr>
        </p:nvSpPr>
        <p:spPr>
          <a:xfrm>
            <a:off x="838200" y="6429375"/>
            <a:ext cx="2743200" cy="365125"/>
          </a:xfrm>
        </p:spPr>
        <p:txBody>
          <a:bodyPr/>
          <a:lstStyle>
            <a:lvl1pPr>
              <a:defRPr>
                <a:solidFill>
                  <a:schemeClr val="tx2">
                    <a:alpha val="60000"/>
                  </a:schemeClr>
                </a:solidFill>
              </a:defRPr>
            </a:lvl1pPr>
          </a:lstStyle>
          <a:p>
            <a:r>
              <a:rPr lang="en-US"/>
              <a:t>3/1/20XX</a:t>
            </a:r>
          </a:p>
        </p:txBody>
      </p:sp>
      <p:sp>
        <p:nvSpPr>
          <p:cNvPr id="24" name="Picture Placeholder 23">
            <a:extLst>
              <a:ext uri="{FF2B5EF4-FFF2-40B4-BE49-F238E27FC236}">
                <a16:creationId xmlns:a16="http://schemas.microsoft.com/office/drawing/2014/main" id="{C8720583-BC84-48EB-85BC-AE71214A30A5}"/>
              </a:ext>
            </a:extLst>
          </p:cNvPr>
          <p:cNvSpPr>
            <a:spLocks noGrp="1"/>
          </p:cNvSpPr>
          <p:nvPr>
            <p:ph type="pic" sz="quarter" idx="13"/>
          </p:nvPr>
        </p:nvSpPr>
        <p:spPr>
          <a:xfrm>
            <a:off x="7589520" y="0"/>
            <a:ext cx="4599432" cy="2286000"/>
          </a:xfrm>
          <a:solidFill>
            <a:schemeClr val="accent6"/>
          </a:solidFill>
        </p:spPr>
        <p:txBody>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C3F0A5CD-C47A-4CDF-BE99-75F3A81B18FB}"/>
              </a:ext>
            </a:extLst>
          </p:cNvPr>
          <p:cNvSpPr>
            <a:spLocks noGrp="1"/>
          </p:cNvSpPr>
          <p:nvPr>
            <p:ph type="pic" sz="quarter" idx="14"/>
          </p:nvPr>
        </p:nvSpPr>
        <p:spPr>
          <a:xfrm>
            <a:off x="7589520" y="2286000"/>
            <a:ext cx="4599432" cy="2286000"/>
          </a:xfrm>
          <a:solidFill>
            <a:schemeClr val="accent6"/>
          </a:solidFill>
        </p:spPr>
        <p:txBody>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7329454B-9275-4E86-B32E-91C0DB62AA71}"/>
              </a:ext>
            </a:extLst>
          </p:cNvPr>
          <p:cNvSpPr>
            <a:spLocks noGrp="1"/>
          </p:cNvSpPr>
          <p:nvPr>
            <p:ph type="pic" sz="quarter" idx="15"/>
          </p:nvPr>
        </p:nvSpPr>
        <p:spPr>
          <a:xfrm>
            <a:off x="7589520" y="4572000"/>
            <a:ext cx="4599432" cy="2286000"/>
          </a:xfrm>
          <a:solidFill>
            <a:schemeClr val="accent6"/>
          </a:solidFill>
        </p:spPr>
        <p:txBody>
          <a:bodyPr/>
          <a:lstStyle/>
          <a:p>
            <a:r>
              <a:rPr lang="en-US"/>
              <a:t>Click icon to add picture</a:t>
            </a:r>
            <a:endParaRPr lang="en-US" dirty="0"/>
          </a:p>
        </p:txBody>
      </p:sp>
      <p:sp>
        <p:nvSpPr>
          <p:cNvPr id="30" name="Footer Placeholder 2">
            <a:extLst>
              <a:ext uri="{FF2B5EF4-FFF2-40B4-BE49-F238E27FC236}">
                <a16:creationId xmlns:a16="http://schemas.microsoft.com/office/drawing/2014/main" id="{21E9E1BF-D594-4F96-8DBE-5A8DD51D3B58}"/>
              </a:ext>
            </a:extLst>
          </p:cNvPr>
          <p:cNvSpPr>
            <a:spLocks noGrp="1"/>
          </p:cNvSpPr>
          <p:nvPr>
            <p:ph type="ftr" sz="quarter" idx="11"/>
          </p:nvPr>
        </p:nvSpPr>
        <p:spPr>
          <a:xfrm>
            <a:off x="4038600" y="6429375"/>
            <a:ext cx="4114800" cy="365125"/>
          </a:xfrm>
        </p:spPr>
        <p:txBody>
          <a:bodyPr/>
          <a:lstStyle>
            <a:lvl1pPr algn="l">
              <a:defRPr>
                <a:solidFill>
                  <a:schemeClr val="tx2">
                    <a:alpha val="60000"/>
                  </a:schemeClr>
                </a:solidFill>
              </a:defRPr>
            </a:lvl1pPr>
          </a:lstStyle>
          <a:p>
            <a:r>
              <a:rPr lang="en-US"/>
              <a:t>SAMPLE FOOTER TEXT</a:t>
            </a:r>
            <a:endParaRPr lang="en-US" dirty="0"/>
          </a:p>
        </p:txBody>
      </p:sp>
      <p:sp>
        <p:nvSpPr>
          <p:cNvPr id="31" name="Slide Number Placeholder 3">
            <a:extLst>
              <a:ext uri="{FF2B5EF4-FFF2-40B4-BE49-F238E27FC236}">
                <a16:creationId xmlns:a16="http://schemas.microsoft.com/office/drawing/2014/main" id="{C30FDEF8-F3F3-42D5-9EE1-EDDF18B35377}"/>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17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E04ED02-B678-4D1E-BEDA-7E28F9038DF5}"/>
              </a:ext>
              <a:ext uri="{C183D7F6-B498-43B3-948B-1728B52AA6E4}">
                <adec:decorative xmlns:adec="http://schemas.microsoft.com/office/drawing/2017/decorative" val="1"/>
              </a:ext>
            </a:extLst>
          </p:cNvPr>
          <p:cNvSpPr/>
          <p:nvPr userDrawn="1"/>
        </p:nvSpPr>
        <p:spPr>
          <a:xfrm>
            <a:off x="9277" y="927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5E2C5A2-B8B2-47C5-8E1B-3A97E2C9BB13}"/>
              </a:ext>
              <a:ext uri="{C183D7F6-B498-43B3-948B-1728B52AA6E4}">
                <adec:decorative xmlns:adec="http://schemas.microsoft.com/office/drawing/2017/decorative" val="1"/>
              </a:ext>
            </a:extLst>
          </p:cNvPr>
          <p:cNvSpPr/>
          <p:nvPr userDrawn="1"/>
        </p:nvSpPr>
        <p:spPr>
          <a:xfrm>
            <a:off x="12325" y="9278"/>
            <a:ext cx="12188952"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3FD8455-A2E1-40B3-B6C4-36070AF58F78}"/>
              </a:ext>
              <a:ext uri="{C183D7F6-B498-43B3-948B-1728B52AA6E4}">
                <adec:decorative xmlns:adec="http://schemas.microsoft.com/office/drawing/2017/decorative" val="1"/>
              </a:ext>
            </a:extLst>
          </p:cNvPr>
          <p:cNvSpPr/>
          <p:nvPr userDrawn="1"/>
        </p:nvSpPr>
        <p:spPr>
          <a:xfrm>
            <a:off x="1524"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Freeform: Shape 7">
            <a:extLst>
              <a:ext uri="{FF2B5EF4-FFF2-40B4-BE49-F238E27FC236}">
                <a16:creationId xmlns:a16="http://schemas.microsoft.com/office/drawing/2014/main" id="{0F53BE70-C6B1-407C-9333-7251BDC77A9E}"/>
              </a:ext>
              <a:ext uri="{C183D7F6-B498-43B3-948B-1728B52AA6E4}">
                <adec:decorative xmlns:adec="http://schemas.microsoft.com/office/drawing/2017/decorative" val="1"/>
              </a:ext>
            </a:extLst>
          </p:cNvPr>
          <p:cNvSpPr/>
          <p:nvPr userDrawn="1"/>
        </p:nvSpPr>
        <p:spPr>
          <a:xfrm>
            <a:off x="33186" y="9279"/>
            <a:ext cx="5770017" cy="2411171"/>
          </a:xfrm>
          <a:custGeom>
            <a:avLst/>
            <a:gdLst>
              <a:gd name="connsiteX0" fmla="*/ 0 w 5770017"/>
              <a:gd name="connsiteY0" fmla="*/ 0 h 2411171"/>
              <a:gd name="connsiteX1" fmla="*/ 5770017 w 5770017"/>
              <a:gd name="connsiteY1" fmla="*/ 0 h 2411171"/>
              <a:gd name="connsiteX2" fmla="*/ 5715824 w 5770017"/>
              <a:gd name="connsiteY2" fmla="*/ 124746 h 2411171"/>
              <a:gd name="connsiteX3" fmla="*/ 4925072 w 5770017"/>
              <a:gd name="connsiteY3" fmla="*/ 1254414 h 2411171"/>
              <a:gd name="connsiteX4" fmla="*/ 125602 w 5770017"/>
              <a:gd name="connsiteY4" fmla="*/ 1864423 h 2411171"/>
              <a:gd name="connsiteX5" fmla="*/ 0 w 5770017"/>
              <a:gd name="connsiteY5" fmla="*/ 1785927 h 2411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70017" h="2411171">
                <a:moveTo>
                  <a:pt x="0" y="0"/>
                </a:moveTo>
                <a:lnTo>
                  <a:pt x="5770017" y="0"/>
                </a:lnTo>
                <a:lnTo>
                  <a:pt x="5715824" y="124746"/>
                </a:lnTo>
                <a:cubicBezTo>
                  <a:pt x="5526044" y="533784"/>
                  <a:pt x="5262460" y="917027"/>
                  <a:pt x="4925072" y="1254414"/>
                </a:cubicBezTo>
                <a:cubicBezTo>
                  <a:pt x="3623720" y="2555767"/>
                  <a:pt x="1640148" y="2759102"/>
                  <a:pt x="125602" y="1864423"/>
                </a:cubicBezTo>
                <a:lnTo>
                  <a:pt x="0" y="1785927"/>
                </a:lnTo>
                <a:close/>
              </a:path>
            </a:pathLst>
          </a:custGeom>
          <a:gradFill>
            <a:gsLst>
              <a:gs pos="0">
                <a:schemeClr val="accent2">
                  <a:alpha val="20000"/>
                </a:schemeClr>
              </a:gs>
              <a:gs pos="100000">
                <a:schemeClr val="accent1">
                  <a:alpha val="2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ame 8">
            <a:extLst>
              <a:ext uri="{FF2B5EF4-FFF2-40B4-BE49-F238E27FC236}">
                <a16:creationId xmlns:a16="http://schemas.microsoft.com/office/drawing/2014/main" id="{05864DDE-75C0-4BE6-93FF-A960706ADEC3}"/>
              </a:ext>
              <a:ext uri="{C183D7F6-B498-43B3-948B-1728B52AA6E4}">
                <adec:decorative xmlns:adec="http://schemas.microsoft.com/office/drawing/2017/decorative" val="1"/>
              </a:ext>
            </a:extLst>
          </p:cNvPr>
          <p:cNvSpPr/>
          <p:nvPr userDrawn="1"/>
        </p:nvSpPr>
        <p:spPr>
          <a:xfrm>
            <a:off x="1524" y="0"/>
            <a:ext cx="12188952" cy="6858000"/>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itle 1">
            <a:extLst>
              <a:ext uri="{FF2B5EF4-FFF2-40B4-BE49-F238E27FC236}">
                <a16:creationId xmlns:a16="http://schemas.microsoft.com/office/drawing/2014/main" id="{1BC3FA0F-EAE5-4DCE-ACFF-9AD00ED39FCF}"/>
              </a:ext>
            </a:extLst>
          </p:cNvPr>
          <p:cNvSpPr>
            <a:spLocks noGrp="1"/>
          </p:cNvSpPr>
          <p:nvPr>
            <p:ph type="ctrTitle"/>
          </p:nvPr>
        </p:nvSpPr>
        <p:spPr>
          <a:xfrm>
            <a:off x="847477" y="1131641"/>
            <a:ext cx="5322618" cy="2387600"/>
          </a:xfrm>
        </p:spPr>
        <p:txBody>
          <a:bodyPr/>
          <a:lstStyle>
            <a:lvl1pPr>
              <a:defRPr>
                <a:solidFill>
                  <a:schemeClr val="bg1"/>
                </a:solidFill>
              </a:defRPr>
            </a:lvl1pPr>
          </a:lstStyle>
          <a:p>
            <a:pPr algn="l"/>
            <a:r>
              <a:rPr lang="en-US">
                <a:solidFill>
                  <a:srgbClr val="FFFFFF"/>
                </a:solidFill>
                <a:ea typeface="Cambria" panose="02040503050406030204" pitchFamily="18" charset="0"/>
                <a:cs typeface="Sabon Next LT" panose="020B0502040204020203" pitchFamily="2" charset="0"/>
              </a:rPr>
              <a:t>Click to edit Master title style</a:t>
            </a:r>
            <a:endParaRPr lang="en-US" dirty="0">
              <a:solidFill>
                <a:srgbClr val="FFFFFF"/>
              </a:solidFill>
              <a:ea typeface="Cambria" panose="02040503050406030204" pitchFamily="18" charset="0"/>
              <a:cs typeface="Sabon Next LT" panose="020B0502040204020203" pitchFamily="2" charset="0"/>
            </a:endParaRPr>
          </a:p>
        </p:txBody>
      </p:sp>
      <p:sp>
        <p:nvSpPr>
          <p:cNvPr id="18" name="Picture Placeholder 17">
            <a:extLst>
              <a:ext uri="{FF2B5EF4-FFF2-40B4-BE49-F238E27FC236}">
                <a16:creationId xmlns:a16="http://schemas.microsoft.com/office/drawing/2014/main" id="{71FA5E0E-BEE1-4976-92B1-61EF64E34371}"/>
              </a:ext>
            </a:extLst>
          </p:cNvPr>
          <p:cNvSpPr>
            <a:spLocks noGrp="1"/>
          </p:cNvSpPr>
          <p:nvPr>
            <p:ph type="pic" sz="quarter" idx="13"/>
          </p:nvPr>
        </p:nvSpPr>
        <p:spPr>
          <a:xfrm>
            <a:off x="6784848" y="905256"/>
            <a:ext cx="4581144" cy="2450592"/>
          </a:xfrm>
          <a:solidFill>
            <a:schemeClr val="accent6"/>
          </a:solidFill>
        </p:spPr>
        <p:txBody>
          <a:bodyPr/>
          <a:lstStyle/>
          <a:p>
            <a:r>
              <a:rPr lang="en-US"/>
              <a:t>Click icon to add picture</a:t>
            </a:r>
            <a:endParaRPr lang="en-US" dirty="0"/>
          </a:p>
        </p:txBody>
      </p:sp>
      <p:sp>
        <p:nvSpPr>
          <p:cNvPr id="20" name="Picture Placeholder 17">
            <a:extLst>
              <a:ext uri="{FF2B5EF4-FFF2-40B4-BE49-F238E27FC236}">
                <a16:creationId xmlns:a16="http://schemas.microsoft.com/office/drawing/2014/main" id="{03379FE8-A6CE-4F5A-BE1A-B2267589BE85}"/>
              </a:ext>
            </a:extLst>
          </p:cNvPr>
          <p:cNvSpPr>
            <a:spLocks noGrp="1"/>
          </p:cNvSpPr>
          <p:nvPr>
            <p:ph type="pic" sz="quarter" idx="14"/>
          </p:nvPr>
        </p:nvSpPr>
        <p:spPr>
          <a:xfrm>
            <a:off x="6784848" y="3520440"/>
            <a:ext cx="4581144" cy="2450592"/>
          </a:xfrm>
          <a:solidFill>
            <a:schemeClr val="accent6"/>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6DD090CA-24E8-46A7-889A-A4FDD00A33E5}"/>
              </a:ext>
            </a:extLst>
          </p:cNvPr>
          <p:cNvSpPr>
            <a:spLocks noGrp="1"/>
          </p:cNvSpPr>
          <p:nvPr>
            <p:ph type="body" sz="quarter" idx="15"/>
          </p:nvPr>
        </p:nvSpPr>
        <p:spPr>
          <a:xfrm>
            <a:off x="838200" y="3600450"/>
            <a:ext cx="5322888" cy="2451100"/>
          </a:xfrm>
        </p:spPr>
        <p:txBody>
          <a:bodyPr>
            <a:normAutofit/>
          </a:bodyPr>
          <a:lstStyle>
            <a:lvl1pPr marL="0" indent="0">
              <a:buNone/>
              <a:defRPr sz="2800">
                <a:solidFill>
                  <a:schemeClr val="bg1"/>
                </a:solidFill>
                <a:latin typeface="+mn-lt"/>
              </a:defRPr>
            </a:lvl1pPr>
          </a:lstStyle>
          <a:p>
            <a:pPr lvl="0"/>
            <a:r>
              <a:rPr lang="en-US"/>
              <a:t>Click to edit Master text styles</a:t>
            </a:r>
          </a:p>
        </p:txBody>
      </p:sp>
    </p:spTree>
    <p:extLst>
      <p:ext uri="{BB962C8B-B14F-4D97-AF65-F5344CB8AC3E}">
        <p14:creationId xmlns:p14="http://schemas.microsoft.com/office/powerpoint/2010/main" val="235093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able Chart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03B5BF0-238D-481F-A15B-206D1E2FEDD2}"/>
              </a:ext>
              <a:ext uri="{C183D7F6-B498-43B3-948B-1728B52AA6E4}">
                <adec:decorative xmlns:adec="http://schemas.microsoft.com/office/drawing/2017/decorative" val="1"/>
              </a:ext>
            </a:extLst>
          </p:cNvPr>
          <p:cNvSpPr/>
          <p:nvPr userDrawn="1"/>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578E43B-8F1B-4CBD-B09E-5AD9A247E3F8}"/>
              </a:ext>
              <a:ext uri="{C183D7F6-B498-43B3-948B-1728B52AA6E4}">
                <adec:decorative xmlns:adec="http://schemas.microsoft.com/office/drawing/2017/decorative" val="1"/>
              </a:ext>
            </a:extLst>
          </p:cNvPr>
          <p:cNvSpPr/>
          <p:nvPr userDrawn="1"/>
        </p:nvSpPr>
        <p:spPr>
          <a:xfrm>
            <a:off x="-38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737C17C2-E2A6-4219-AE02-C8EAF943C472}"/>
              </a:ext>
              <a:ext uri="{C183D7F6-B498-43B3-948B-1728B52AA6E4}">
                <adec:decorative xmlns:adec="http://schemas.microsoft.com/office/drawing/2017/decorative" val="1"/>
              </a:ext>
            </a:extLst>
          </p:cNvPr>
          <p:cNvSpPr/>
          <p:nvPr userDrawn="1"/>
        </p:nvSpPr>
        <p:spPr>
          <a:xfrm>
            <a:off x="-389"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19">
            <a:extLst>
              <a:ext uri="{FF2B5EF4-FFF2-40B4-BE49-F238E27FC236}">
                <a16:creationId xmlns:a16="http://schemas.microsoft.com/office/drawing/2014/main" id="{AE7BC3CE-3806-41F3-B4F6-EBB2C3E9EA28}"/>
              </a:ext>
            </a:extLst>
          </p:cNvPr>
          <p:cNvSpPr>
            <a:spLocks noGrp="1"/>
          </p:cNvSpPr>
          <p:nvPr>
            <p:ph type="pic" sz="quarter" idx="13"/>
          </p:nvPr>
        </p:nvSpPr>
        <p:spPr>
          <a:xfrm>
            <a:off x="6096" y="484632"/>
            <a:ext cx="12179808" cy="5907024"/>
          </a:xfrm>
          <a:solidFill>
            <a:schemeClr val="accent6"/>
          </a:solidFill>
        </p:spPr>
        <p:txBody>
          <a:bodyPr/>
          <a:lstStyle/>
          <a:p>
            <a:r>
              <a:rPr lang="en-US"/>
              <a:t>Click icon to add picture</a:t>
            </a:r>
            <a:endParaRPr lang="en-US" dirty="0"/>
          </a:p>
        </p:txBody>
      </p:sp>
      <p:sp>
        <p:nvSpPr>
          <p:cNvPr id="6" name="Title 5">
            <a:extLst>
              <a:ext uri="{FF2B5EF4-FFF2-40B4-BE49-F238E27FC236}">
                <a16:creationId xmlns:a16="http://schemas.microsoft.com/office/drawing/2014/main" id="{FDC036CF-E92D-4E80-8E6B-1B06EDDFD7CF}"/>
              </a:ext>
            </a:extLst>
          </p:cNvPr>
          <p:cNvSpPr>
            <a:spLocks noGrp="1"/>
          </p:cNvSpPr>
          <p:nvPr>
            <p:ph type="title"/>
          </p:nvPr>
        </p:nvSpPr>
        <p:spPr>
          <a:xfrm>
            <a:off x="838200" y="1271016"/>
            <a:ext cx="4800600" cy="3749040"/>
          </a:xfrm>
        </p:spPr>
        <p:txBody>
          <a:bodyPr anchor="b" anchorCtr="0"/>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26" name="Text Placeholder 25">
            <a:extLst>
              <a:ext uri="{FF2B5EF4-FFF2-40B4-BE49-F238E27FC236}">
                <a16:creationId xmlns:a16="http://schemas.microsoft.com/office/drawing/2014/main" id="{BADCFE1B-ABA2-4B11-B7DE-02CE383D6F22}"/>
              </a:ext>
            </a:extLst>
          </p:cNvPr>
          <p:cNvSpPr>
            <a:spLocks noGrp="1"/>
          </p:cNvSpPr>
          <p:nvPr>
            <p:ph type="body" sz="quarter" idx="15" hasCustomPrompt="1"/>
          </p:nvPr>
        </p:nvSpPr>
        <p:spPr>
          <a:xfrm>
            <a:off x="838200" y="4835779"/>
            <a:ext cx="4800600" cy="1066800"/>
          </a:xfrm>
        </p:spPr>
        <p:txBody>
          <a:bodyPr>
            <a:normAutofit/>
          </a:bodyPr>
          <a:lstStyle>
            <a:lvl1pPr marL="228600" indent="0">
              <a:buNone/>
              <a:defRPr sz="2200">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r>
              <a:rPr lang="en-US"/>
              <a:t>3/1/20XX</a:t>
            </a:r>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90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1B84B862-7F1F-4B98-B437-936D8A73A91A}"/>
              </a:ext>
            </a:extLst>
          </p:cNvPr>
          <p:cNvSpPr>
            <a:spLocks noGrp="1"/>
          </p:cNvSpPr>
          <p:nvPr>
            <p:ph type="pic" sz="quarter" idx="13"/>
          </p:nvPr>
        </p:nvSpPr>
        <p:spPr>
          <a:xfrm>
            <a:off x="740664" y="2240280"/>
            <a:ext cx="2286000" cy="2322576"/>
          </a:xfrm>
          <a:solidFill>
            <a:schemeClr val="accent6"/>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C76B23B2-3605-4292-9F96-F34651B689A7}"/>
              </a:ext>
            </a:extLst>
          </p:cNvPr>
          <p:cNvSpPr>
            <a:spLocks noGrp="1"/>
          </p:cNvSpPr>
          <p:nvPr>
            <p:ph type="pic" sz="quarter" idx="14"/>
          </p:nvPr>
        </p:nvSpPr>
        <p:spPr>
          <a:xfrm>
            <a:off x="3538728" y="2240280"/>
            <a:ext cx="2286000" cy="2322576"/>
          </a:xfrm>
          <a:solidFill>
            <a:schemeClr val="accent6"/>
          </a:solidFill>
        </p:spPr>
        <p:txBody>
          <a:bodyPr/>
          <a:lstStyle/>
          <a:p>
            <a:r>
              <a:rPr lang="en-US"/>
              <a:t>Click icon to add picture</a:t>
            </a:r>
            <a:endParaRPr lang="en-US" dirty="0"/>
          </a:p>
        </p:txBody>
      </p:sp>
      <p:sp>
        <p:nvSpPr>
          <p:cNvPr id="17" name="Picture Placeholder 14">
            <a:extLst>
              <a:ext uri="{FF2B5EF4-FFF2-40B4-BE49-F238E27FC236}">
                <a16:creationId xmlns:a16="http://schemas.microsoft.com/office/drawing/2014/main" id="{AB1E9EC3-2FB6-4E1C-8211-306450FDEE7F}"/>
              </a:ext>
            </a:extLst>
          </p:cNvPr>
          <p:cNvSpPr>
            <a:spLocks noGrp="1"/>
          </p:cNvSpPr>
          <p:nvPr>
            <p:ph type="pic" sz="quarter" idx="15"/>
          </p:nvPr>
        </p:nvSpPr>
        <p:spPr>
          <a:xfrm>
            <a:off x="6345936" y="2267712"/>
            <a:ext cx="2286000" cy="2322576"/>
          </a:xfrm>
          <a:solidFill>
            <a:schemeClr val="accent6"/>
          </a:solidFill>
        </p:spPr>
        <p:txBody>
          <a:bodyPr/>
          <a:lstStyle/>
          <a:p>
            <a:r>
              <a:rPr lang="en-US"/>
              <a:t>Click icon to add picture</a:t>
            </a:r>
            <a:endParaRPr lang="en-US" dirty="0"/>
          </a:p>
        </p:txBody>
      </p:sp>
      <p:sp>
        <p:nvSpPr>
          <p:cNvPr id="18" name="Picture Placeholder 14">
            <a:extLst>
              <a:ext uri="{FF2B5EF4-FFF2-40B4-BE49-F238E27FC236}">
                <a16:creationId xmlns:a16="http://schemas.microsoft.com/office/drawing/2014/main" id="{F3628146-045F-4FBC-A365-3D1D4B3DA6E9}"/>
              </a:ext>
            </a:extLst>
          </p:cNvPr>
          <p:cNvSpPr>
            <a:spLocks noGrp="1"/>
          </p:cNvSpPr>
          <p:nvPr>
            <p:ph type="pic" sz="quarter" idx="16"/>
          </p:nvPr>
        </p:nvSpPr>
        <p:spPr>
          <a:xfrm>
            <a:off x="9153144" y="2267712"/>
            <a:ext cx="2286000" cy="2322576"/>
          </a:xfrm>
          <a:solidFill>
            <a:schemeClr val="accent6"/>
          </a:solidFill>
        </p:spPr>
        <p:txBody>
          <a:bodyPr/>
          <a:lstStyle/>
          <a:p>
            <a:r>
              <a:rPr lang="en-US"/>
              <a:t>Click icon to add picture</a:t>
            </a:r>
            <a:endParaRPr lang="en-US" dirty="0"/>
          </a:p>
        </p:txBody>
      </p:sp>
      <p:sp>
        <p:nvSpPr>
          <p:cNvPr id="20" name="Text Placeholder 19">
            <a:extLst>
              <a:ext uri="{FF2B5EF4-FFF2-40B4-BE49-F238E27FC236}">
                <a16:creationId xmlns:a16="http://schemas.microsoft.com/office/drawing/2014/main" id="{CB50972B-CA23-4B92-987F-EE48ECCFF590}"/>
              </a:ext>
            </a:extLst>
          </p:cNvPr>
          <p:cNvSpPr>
            <a:spLocks noGrp="1"/>
          </p:cNvSpPr>
          <p:nvPr>
            <p:ph type="body" sz="quarter" idx="17" hasCustomPrompt="1"/>
          </p:nvPr>
        </p:nvSpPr>
        <p:spPr>
          <a:xfrm>
            <a:off x="741363"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3" name="Text Placeholder 19">
            <a:extLst>
              <a:ext uri="{FF2B5EF4-FFF2-40B4-BE49-F238E27FC236}">
                <a16:creationId xmlns:a16="http://schemas.microsoft.com/office/drawing/2014/main" id="{8DE19225-DA72-4A39-8CFD-695BFBB93E6D}"/>
              </a:ext>
            </a:extLst>
          </p:cNvPr>
          <p:cNvSpPr>
            <a:spLocks noGrp="1"/>
          </p:cNvSpPr>
          <p:nvPr>
            <p:ph type="body" sz="quarter" idx="18" hasCustomPrompt="1"/>
          </p:nvPr>
        </p:nvSpPr>
        <p:spPr>
          <a:xfrm>
            <a:off x="740664"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4" name="Text Placeholder 19">
            <a:extLst>
              <a:ext uri="{FF2B5EF4-FFF2-40B4-BE49-F238E27FC236}">
                <a16:creationId xmlns:a16="http://schemas.microsoft.com/office/drawing/2014/main" id="{E66A7C97-DBB6-4333-B12F-E26C38E6975C}"/>
              </a:ext>
            </a:extLst>
          </p:cNvPr>
          <p:cNvSpPr>
            <a:spLocks noGrp="1"/>
          </p:cNvSpPr>
          <p:nvPr>
            <p:ph type="body" sz="quarter" idx="19" hasCustomPrompt="1"/>
          </p:nvPr>
        </p:nvSpPr>
        <p:spPr>
          <a:xfrm>
            <a:off x="3538728" y="4733925"/>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5" name="Text Placeholder 19">
            <a:extLst>
              <a:ext uri="{FF2B5EF4-FFF2-40B4-BE49-F238E27FC236}">
                <a16:creationId xmlns:a16="http://schemas.microsoft.com/office/drawing/2014/main" id="{041FA0B5-660E-478A-AF8A-196DBD6AE43A}"/>
              </a:ext>
            </a:extLst>
          </p:cNvPr>
          <p:cNvSpPr>
            <a:spLocks noGrp="1"/>
          </p:cNvSpPr>
          <p:nvPr>
            <p:ph type="body" sz="quarter" idx="20" hasCustomPrompt="1"/>
          </p:nvPr>
        </p:nvSpPr>
        <p:spPr>
          <a:xfrm>
            <a:off x="3538029" y="5343144"/>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6" name="Text Placeholder 19">
            <a:extLst>
              <a:ext uri="{FF2B5EF4-FFF2-40B4-BE49-F238E27FC236}">
                <a16:creationId xmlns:a16="http://schemas.microsoft.com/office/drawing/2014/main" id="{77C92085-3D01-44E4-BA12-E39F1EA0ACE5}"/>
              </a:ext>
            </a:extLst>
          </p:cNvPr>
          <p:cNvSpPr>
            <a:spLocks noGrp="1"/>
          </p:cNvSpPr>
          <p:nvPr>
            <p:ph type="body" sz="quarter" idx="21" hasCustomPrompt="1"/>
          </p:nvPr>
        </p:nvSpPr>
        <p:spPr>
          <a:xfrm>
            <a:off x="6367973" y="4733544"/>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7" name="Text Placeholder 19">
            <a:extLst>
              <a:ext uri="{FF2B5EF4-FFF2-40B4-BE49-F238E27FC236}">
                <a16:creationId xmlns:a16="http://schemas.microsoft.com/office/drawing/2014/main" id="{35DA97BC-7224-440A-A227-8F4A1018043A}"/>
              </a:ext>
            </a:extLst>
          </p:cNvPr>
          <p:cNvSpPr>
            <a:spLocks noGrp="1"/>
          </p:cNvSpPr>
          <p:nvPr>
            <p:ph type="body" sz="quarter" idx="22" hasCustomPrompt="1"/>
          </p:nvPr>
        </p:nvSpPr>
        <p:spPr>
          <a:xfrm>
            <a:off x="6367274" y="5342763"/>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28" name="Text Placeholder 19">
            <a:extLst>
              <a:ext uri="{FF2B5EF4-FFF2-40B4-BE49-F238E27FC236}">
                <a16:creationId xmlns:a16="http://schemas.microsoft.com/office/drawing/2014/main" id="{C236524B-4724-42FA-A2B2-33566478FD42}"/>
              </a:ext>
            </a:extLst>
          </p:cNvPr>
          <p:cNvSpPr>
            <a:spLocks noGrp="1"/>
          </p:cNvSpPr>
          <p:nvPr>
            <p:ph type="body" sz="quarter" idx="23" hasCustomPrompt="1"/>
          </p:nvPr>
        </p:nvSpPr>
        <p:spPr>
          <a:xfrm>
            <a:off x="9164639" y="4737100"/>
            <a:ext cx="2286000" cy="590550"/>
          </a:xfrm>
        </p:spPr>
        <p:txBody>
          <a:bodyPr>
            <a:normAutofit/>
          </a:bodyPr>
          <a:lstStyle>
            <a:lvl1pPr marL="0" indent="0" defTabSz="0">
              <a:spcBef>
                <a:spcPts val="0"/>
              </a:spcBef>
              <a:buNone/>
              <a:defRPr sz="2000">
                <a:latin typeface="+mj-lt"/>
              </a:defRPr>
            </a:lvl1pPr>
            <a:lvl2pPr marL="571500" indent="0">
              <a:buNone/>
              <a:defRPr/>
            </a:lvl2pPr>
            <a:lvl3pPr marL="1028700" indent="0">
              <a:buNone/>
              <a:defRPr/>
            </a:lvl3pPr>
            <a:lvl4pPr marL="1428750" indent="0">
              <a:buNone/>
              <a:defRPr/>
            </a:lvl4pPr>
            <a:lvl5pPr marL="1885950" indent="0">
              <a:buNone/>
              <a:defRPr/>
            </a:lvl5pPr>
          </a:lstStyle>
          <a:p>
            <a:pPr lvl="0"/>
            <a:r>
              <a:rPr lang="en-US" dirty="0"/>
              <a:t>Name</a:t>
            </a:r>
          </a:p>
        </p:txBody>
      </p:sp>
      <p:sp>
        <p:nvSpPr>
          <p:cNvPr id="29" name="Text Placeholder 19">
            <a:extLst>
              <a:ext uri="{FF2B5EF4-FFF2-40B4-BE49-F238E27FC236}">
                <a16:creationId xmlns:a16="http://schemas.microsoft.com/office/drawing/2014/main" id="{5F7DE4ED-8F4D-465C-86B4-2372AE291F56}"/>
              </a:ext>
            </a:extLst>
          </p:cNvPr>
          <p:cNvSpPr>
            <a:spLocks noGrp="1"/>
          </p:cNvSpPr>
          <p:nvPr>
            <p:ph type="body" sz="quarter" idx="24" hasCustomPrompt="1"/>
          </p:nvPr>
        </p:nvSpPr>
        <p:spPr>
          <a:xfrm>
            <a:off x="9163940" y="5346319"/>
            <a:ext cx="2286000" cy="590550"/>
          </a:xfrm>
        </p:spPr>
        <p:txBody>
          <a:bodyPr>
            <a:normAutofit/>
          </a:bodyPr>
          <a:lstStyle>
            <a:lvl1pPr marL="0" indent="0" defTabSz="0">
              <a:spcBef>
                <a:spcPts val="0"/>
              </a:spcBef>
              <a:buNone/>
              <a:defRPr sz="1600"/>
            </a:lvl1pPr>
            <a:lvl2pPr marL="571500" indent="0">
              <a:buNone/>
              <a:defRPr/>
            </a:lvl2pPr>
            <a:lvl3pPr marL="1028700" indent="0">
              <a:buNone/>
              <a:defRPr/>
            </a:lvl3pPr>
            <a:lvl4pPr marL="1428750" indent="0">
              <a:buNone/>
              <a:defRPr/>
            </a:lvl4pPr>
            <a:lvl5pPr marL="1885950" indent="0">
              <a:buNone/>
              <a:defRPr/>
            </a:lvl5pPr>
          </a:lstStyle>
          <a:p>
            <a:pPr lvl="0"/>
            <a:r>
              <a:rPr lang="en-US" dirty="0"/>
              <a:t>Title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r>
              <a:rPr lang="en-US"/>
              <a:t>3/1/20XX</a:t>
            </a:r>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45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5157787" cy="3446463"/>
          </a:xfrm>
          <a:solidFill>
            <a:schemeClr val="bg1"/>
          </a:solidFill>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60320"/>
            <a:ext cx="5183188" cy="3446463"/>
          </a:xfrm>
        </p:spPr>
        <p:txBody>
          <a:bodyPr>
            <a:normAutofit/>
          </a:bodyPr>
          <a:lstStyle>
            <a:lvl1pPr>
              <a:buClr>
                <a:schemeClr val="tx2">
                  <a:lumMod val="50000"/>
                  <a:lumOff val="50000"/>
                </a:schemeClr>
              </a:buClr>
              <a:defRPr sz="1800"/>
            </a:lvl1pPr>
            <a:lvl2pPr>
              <a:buClr>
                <a:schemeClr val="tx2">
                  <a:lumMod val="50000"/>
                  <a:lumOff val="50000"/>
                </a:schemeClr>
              </a:buClr>
              <a:defRPr sz="1800"/>
            </a:lvl2pPr>
            <a:lvl3pPr>
              <a:buClr>
                <a:schemeClr val="tx2">
                  <a:lumMod val="50000"/>
                  <a:lumOff val="50000"/>
                </a:schemeClr>
              </a:buClr>
              <a:defRPr sz="1800"/>
            </a:lvl3pPr>
            <a:lvl4pPr>
              <a:buClr>
                <a:schemeClr val="tx2">
                  <a:lumMod val="50000"/>
                  <a:lumOff val="50000"/>
                </a:schemeClr>
              </a:buClr>
              <a:defRPr sz="1800"/>
            </a:lvl4pPr>
            <a:lvl5pPr>
              <a:buClr>
                <a:schemeClr val="tx2">
                  <a:lumMod val="50000"/>
                  <a:lumOff val="50000"/>
                </a:schemeClr>
              </a:buCl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
        <p:nvSpPr>
          <p:cNvPr id="10" name="Title 9">
            <a:extLst>
              <a:ext uri="{FF2B5EF4-FFF2-40B4-BE49-F238E27FC236}">
                <a16:creationId xmlns:a16="http://schemas.microsoft.com/office/drawing/2014/main" id="{351C83D0-CBAB-4E41-89AB-89FF36D38A0A}"/>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9C302BB0-D231-4195-8083-264C01DF99B8}"/>
              </a:ext>
            </a:extLst>
          </p:cNvPr>
          <p:cNvSpPr>
            <a:spLocks noGrp="1"/>
          </p:cNvSpPr>
          <p:nvPr>
            <p:ph type="body" idx="1"/>
          </p:nvPr>
        </p:nvSpPr>
        <p:spPr>
          <a:xfrm>
            <a:off x="839787" y="2011680"/>
            <a:ext cx="51577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4">
            <a:extLst>
              <a:ext uri="{FF2B5EF4-FFF2-40B4-BE49-F238E27FC236}">
                <a16:creationId xmlns:a16="http://schemas.microsoft.com/office/drawing/2014/main" id="{5B2A70FA-99E0-466C-AC57-33C48353BBDB}"/>
              </a:ext>
            </a:extLst>
          </p:cNvPr>
          <p:cNvSpPr>
            <a:spLocks noGrp="1"/>
          </p:cNvSpPr>
          <p:nvPr>
            <p:ph type="body" sz="quarter" idx="13"/>
          </p:nvPr>
        </p:nvSpPr>
        <p:spPr>
          <a:xfrm>
            <a:off x="6169027" y="2011680"/>
            <a:ext cx="5183187"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94574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85800"/>
            <a:ext cx="10515600" cy="13258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4404360"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4404360"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22881CE-A366-4A3A-AE00-9B14BEFE4A95}"/>
              </a:ext>
            </a:extLst>
          </p:cNvPr>
          <p:cNvSpPr>
            <a:spLocks noGrp="1"/>
          </p:cNvSpPr>
          <p:nvPr>
            <p:ph type="body" sz="quarter" idx="13"/>
          </p:nvPr>
        </p:nvSpPr>
        <p:spPr>
          <a:xfrm>
            <a:off x="7968934" y="2011680"/>
            <a:ext cx="3383280" cy="530352"/>
          </a:xfrm>
        </p:spPr>
        <p:txBody>
          <a:bodyPr anchor="t" anchorCtr="0">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3CF16E98-73C9-47B5-B88B-9120BEB9F09B}"/>
              </a:ext>
            </a:extLst>
          </p:cNvPr>
          <p:cNvSpPr>
            <a:spLocks noGrp="1"/>
          </p:cNvSpPr>
          <p:nvPr>
            <p:ph sz="quarter" idx="14"/>
          </p:nvPr>
        </p:nvSpPr>
        <p:spPr>
          <a:xfrm>
            <a:off x="7968934" y="2560320"/>
            <a:ext cx="3383280" cy="3446463"/>
          </a:xfrm>
        </p:spPr>
        <p:txBody>
          <a:bodyPr>
            <a:normAutofit/>
          </a:bodyPr>
          <a:lstStyle>
            <a:lvl1pPr>
              <a:buClr>
                <a:schemeClr val="tx2">
                  <a:lumMod val="50000"/>
                  <a:lumOff val="50000"/>
                </a:schemeClr>
              </a:buClr>
              <a:defRPr sz="1400"/>
            </a:lvl1pPr>
            <a:lvl2pPr>
              <a:buClr>
                <a:schemeClr val="tx2">
                  <a:lumMod val="50000"/>
                  <a:lumOff val="50000"/>
                </a:schemeClr>
              </a:buClr>
              <a:defRPr sz="1400"/>
            </a:lvl2pPr>
            <a:lvl3pPr>
              <a:buClr>
                <a:schemeClr val="tx2">
                  <a:lumMod val="50000"/>
                  <a:lumOff val="50000"/>
                </a:schemeClr>
              </a:buClr>
              <a:defRPr sz="1400"/>
            </a:lvl3pPr>
            <a:lvl4pPr>
              <a:buClr>
                <a:schemeClr val="tx2">
                  <a:lumMod val="50000"/>
                  <a:lumOff val="50000"/>
                </a:schemeClr>
              </a:buClr>
              <a:defRPr sz="1400"/>
            </a:lvl4pPr>
            <a:lvl5pPr>
              <a:buClr>
                <a:schemeClr val="tx2">
                  <a:lumMod val="50000"/>
                  <a:lumOff val="50000"/>
                </a:schemeClr>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r>
              <a:rPr lang="en-US"/>
              <a:t>3/1/20XX</a:t>
            </a:r>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58878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1524"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r>
              <a:rPr lang="en-US"/>
              <a:t>3/1/20XX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solidFill>
                  <a:srgbClr val="FFFFFF"/>
                </a:solidFill>
              </a:rPr>
              <a:t>SAMPLE FOOTER TEXT</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97" r:id="rId1"/>
    <p:sldLayoutId id="2147483696" r:id="rId2"/>
    <p:sldLayoutId id="2147483699" r:id="rId3"/>
    <p:sldLayoutId id="2147483698" r:id="rId4"/>
    <p:sldLayoutId id="2147483686" r:id="rId5"/>
    <p:sldLayoutId id="2147483700" r:id="rId6"/>
    <p:sldLayoutId id="2147483705" r:id="rId7"/>
    <p:sldLayoutId id="2147483689" r:id="rId8"/>
    <p:sldLayoutId id="2147483704" r:id="rId9"/>
    <p:sldLayoutId id="2147483702" r:id="rId10"/>
    <p:sldLayoutId id="2147483701" r:id="rId11"/>
    <p:sldLayoutId id="2147483703" r:id="rId12"/>
    <p:sldLayoutId id="2147483685" r:id="rId13"/>
    <p:sldLayoutId id="2147483687" r:id="rId14"/>
    <p:sldLayoutId id="2147483688" r:id="rId15"/>
    <p:sldLayoutId id="2147483690" r:id="rId16"/>
    <p:sldLayoutId id="2147483692" r:id="rId17"/>
    <p:sldLayoutId id="2147483693" r:id="rId18"/>
  </p:sldLayoutIdLst>
  <p:hf hdr="0"/>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32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EB3AA8-E879-C417-C3FB-AD4722428180}"/>
              </a:ext>
            </a:extLst>
          </p:cNvPr>
          <p:cNvSpPr>
            <a:spLocks noGrp="1"/>
          </p:cNvSpPr>
          <p:nvPr>
            <p:ph type="ctrTitle"/>
          </p:nvPr>
        </p:nvSpPr>
        <p:spPr>
          <a:xfrm>
            <a:off x="1411357" y="1321904"/>
            <a:ext cx="9259693" cy="4810538"/>
          </a:xfrm>
        </p:spPr>
        <p:txBody>
          <a:bodyPr>
            <a:normAutofit fontScale="90000"/>
          </a:bodyPr>
          <a:lstStyle/>
          <a:p>
            <a:pPr marL="0" algn="ctr" rtl="0" eaLnBrk="1" fontAlgn="b" latinLnBrk="0" hangingPunct="1"/>
            <a:r>
              <a:rPr lang="en-US" dirty="0"/>
              <a:t>Team Members:</a:t>
            </a:r>
            <a:br>
              <a:rPr lang="en-US" dirty="0"/>
            </a:br>
            <a:br>
              <a:rPr lang="en-US" dirty="0"/>
            </a:br>
            <a:r>
              <a:rPr lang="en-US" sz="3100" dirty="0">
                <a:latin typeface="Amasis MT Pro Medium" panose="02040604050005020304" pitchFamily="18" charset="0"/>
              </a:rPr>
              <a:t>1.</a:t>
            </a:r>
            <a:r>
              <a:rPr lang="en-US" sz="3100" b="1" i="0" u="none" strike="noStrike" kern="1200" dirty="0">
                <a:effectLst/>
                <a:latin typeface="Amasis MT Pro Medium" panose="02040604050005020304" pitchFamily="18" charset="0"/>
              </a:rPr>
              <a:t>Hayam Mostafa Abdelhamid       </a:t>
            </a:r>
            <a:r>
              <a:rPr lang="en-150" sz="3100" b="1" i="0" u="none" strike="noStrike" kern="1200" dirty="0">
                <a:effectLst/>
                <a:latin typeface="Amasis MT Pro Medium" panose="02040604050005020304" pitchFamily="18" charset="0"/>
              </a:rPr>
              <a:t>2201828</a:t>
            </a:r>
            <a:br>
              <a:rPr lang="en-150" sz="3100" b="0" i="0" u="none" strike="noStrike" dirty="0">
                <a:effectLst/>
                <a:latin typeface="Amasis MT Pro Medium" panose="02040604050005020304" pitchFamily="18" charset="0"/>
              </a:rPr>
            </a:br>
            <a:br>
              <a:rPr lang="en-150" sz="3100" b="0" i="0" u="none" strike="noStrike" dirty="0">
                <a:effectLst/>
                <a:latin typeface="Amasis MT Pro Medium" panose="02040604050005020304" pitchFamily="18" charset="0"/>
              </a:rPr>
            </a:br>
            <a:r>
              <a:rPr lang="en-US" sz="3100" b="0" i="0" u="none" strike="noStrike" dirty="0">
                <a:effectLst/>
                <a:latin typeface="Amasis MT Pro Medium" panose="02040604050005020304" pitchFamily="18" charset="0"/>
              </a:rPr>
              <a:t>2.</a:t>
            </a:r>
            <a:r>
              <a:rPr lang="en-US" sz="3100" b="1" i="0" u="none" strike="noStrike" kern="1200" dirty="0">
                <a:effectLst/>
                <a:latin typeface="Amasis MT Pro Medium" panose="02040604050005020304" pitchFamily="18" charset="0"/>
              </a:rPr>
              <a:t>Noor Hussam Mohammed</a:t>
            </a:r>
            <a:r>
              <a:rPr lang="en-150" sz="3100" b="1" i="0" u="none" strike="noStrike" kern="1200" dirty="0">
                <a:effectLst/>
                <a:latin typeface="Amasis MT Pro Medium" panose="02040604050005020304" pitchFamily="18" charset="0"/>
              </a:rPr>
              <a:t> </a:t>
            </a:r>
            <a:r>
              <a:rPr lang="en-US" sz="3100" b="1" i="0" u="none" strike="noStrike" kern="1200" dirty="0">
                <a:effectLst/>
                <a:latin typeface="Amasis MT Pro Medium" panose="02040604050005020304" pitchFamily="18" charset="0"/>
              </a:rPr>
              <a:t>         </a:t>
            </a:r>
            <a:r>
              <a:rPr lang="en-150" sz="3100" b="1" i="0" u="none" strike="noStrike" kern="1200" dirty="0">
                <a:effectLst/>
                <a:latin typeface="Amasis MT Pro Medium" panose="02040604050005020304" pitchFamily="18" charset="0"/>
              </a:rPr>
              <a:t>2200042</a:t>
            </a:r>
            <a:br>
              <a:rPr lang="en-150" sz="3100" b="0" i="0" u="none" strike="noStrike" dirty="0">
                <a:effectLst/>
                <a:latin typeface="Amasis MT Pro Medium" panose="02040604050005020304" pitchFamily="18" charset="0"/>
              </a:rPr>
            </a:br>
            <a:br>
              <a:rPr lang="en-150" sz="3100" b="0" i="0" u="none" strike="noStrike" dirty="0">
                <a:effectLst/>
                <a:latin typeface="Amasis MT Pro Medium" panose="02040604050005020304" pitchFamily="18" charset="0"/>
              </a:rPr>
            </a:br>
            <a:r>
              <a:rPr lang="en-US" sz="3100" b="0" i="0" u="none" strike="noStrike" dirty="0">
                <a:effectLst/>
                <a:latin typeface="Amasis MT Pro Medium" panose="02040604050005020304" pitchFamily="18" charset="0"/>
              </a:rPr>
              <a:t>3.</a:t>
            </a:r>
            <a:r>
              <a:rPr lang="en-US" sz="3100" b="1" i="0" u="none" strike="noStrike" kern="1200" dirty="0">
                <a:effectLst/>
                <a:latin typeface="Amasis MT Pro Medium" panose="02040604050005020304" pitchFamily="18" charset="0"/>
              </a:rPr>
              <a:t>Ayat Ahmed </a:t>
            </a:r>
            <a:r>
              <a:rPr lang="en-US" sz="3100" b="1" i="0" u="none" strike="noStrike" kern="1200" dirty="0" err="1">
                <a:effectLst/>
                <a:latin typeface="Amasis MT Pro Medium" panose="02040604050005020304" pitchFamily="18" charset="0"/>
              </a:rPr>
              <a:t>Bahnsawy</a:t>
            </a:r>
            <a:r>
              <a:rPr lang="en-US" sz="3100" b="1" i="0" u="none" strike="noStrike" kern="1200" dirty="0">
                <a:effectLst/>
                <a:latin typeface="Amasis MT Pro Medium" panose="02040604050005020304" pitchFamily="18" charset="0"/>
              </a:rPr>
              <a:t>              </a:t>
            </a:r>
            <a:r>
              <a:rPr lang="en-150" sz="3100" b="1" i="0" u="none" strike="noStrike" kern="1200" dirty="0">
                <a:effectLst/>
                <a:latin typeface="Amasis MT Pro Medium" panose="02040604050005020304" pitchFamily="18" charset="0"/>
              </a:rPr>
              <a:t>2201006</a:t>
            </a:r>
            <a:br>
              <a:rPr lang="en-US" sz="3100" b="1" i="0" u="none" strike="noStrike" kern="1200" dirty="0">
                <a:effectLst/>
                <a:latin typeface="Amasis MT Pro Medium" panose="02040604050005020304" pitchFamily="18" charset="0"/>
              </a:rPr>
            </a:br>
            <a:br>
              <a:rPr lang="en-150" sz="3100" b="0" i="0" u="none" strike="noStrike" dirty="0">
                <a:effectLst/>
                <a:latin typeface="Amasis MT Pro Medium" panose="02040604050005020304" pitchFamily="18" charset="0"/>
              </a:rPr>
            </a:br>
            <a:r>
              <a:rPr lang="en-US" sz="3100" b="0" i="0" u="none" strike="noStrike" dirty="0">
                <a:effectLst/>
                <a:latin typeface="Amasis MT Pro Medium" panose="02040604050005020304" pitchFamily="18" charset="0"/>
              </a:rPr>
              <a:t>4.</a:t>
            </a:r>
            <a:r>
              <a:rPr lang="en-US" sz="3100" b="1" i="0" u="none" strike="noStrike" kern="1200" dirty="0">
                <a:effectLst/>
                <a:latin typeface="Amasis MT Pro Medium" panose="02040604050005020304" pitchFamily="18" charset="0"/>
              </a:rPr>
              <a:t>Habiba Ayman </a:t>
            </a:r>
            <a:r>
              <a:rPr lang="en-US" sz="3100" b="1" i="0" u="none" strike="noStrike" kern="1200" dirty="0" err="1">
                <a:effectLst/>
                <a:latin typeface="Amasis MT Pro Medium" panose="02040604050005020304" pitchFamily="18" charset="0"/>
              </a:rPr>
              <a:t>Abdelrhman</a:t>
            </a:r>
            <a:r>
              <a:rPr lang="en-US" sz="3100" b="1" i="0" u="none" strike="noStrike" kern="1200" dirty="0">
                <a:effectLst/>
                <a:latin typeface="Amasis MT Pro Medium" panose="02040604050005020304" pitchFamily="18" charset="0"/>
              </a:rPr>
              <a:t>       </a:t>
            </a:r>
            <a:r>
              <a:rPr lang="en-150" sz="3100" b="1" i="0" u="none" strike="noStrike" kern="1200" dirty="0">
                <a:effectLst/>
                <a:latin typeface="Amasis MT Pro Medium" panose="02040604050005020304" pitchFamily="18" charset="0"/>
              </a:rPr>
              <a:t>2201140</a:t>
            </a:r>
            <a:br>
              <a:rPr lang="en-150" sz="3100" b="0" i="0" u="none" strike="noStrike" dirty="0">
                <a:effectLst/>
                <a:latin typeface="Amasis MT Pro Medium" panose="02040604050005020304" pitchFamily="18" charset="0"/>
              </a:rPr>
            </a:br>
            <a:br>
              <a:rPr lang="en-150" sz="3100" b="0" i="0" u="none" strike="noStrike" dirty="0">
                <a:effectLst/>
                <a:latin typeface="Amasis MT Pro Medium" panose="02040604050005020304" pitchFamily="18" charset="0"/>
              </a:rPr>
            </a:br>
            <a:r>
              <a:rPr lang="en-US" sz="3100" b="0" i="0" u="none" strike="noStrike" dirty="0">
                <a:effectLst/>
                <a:latin typeface="Amasis MT Pro Medium" panose="02040604050005020304" pitchFamily="18" charset="0"/>
              </a:rPr>
              <a:t>5.</a:t>
            </a:r>
            <a:r>
              <a:rPr lang="en-US" sz="3100" b="1" dirty="0">
                <a:latin typeface="Amasis MT Pro Medium" panose="02040604050005020304" pitchFamily="18" charset="0"/>
              </a:rPr>
              <a:t>N</a:t>
            </a:r>
            <a:r>
              <a:rPr lang="en-US" sz="3100" b="1" i="0" u="none" strike="noStrike" kern="1200" dirty="0">
                <a:effectLst/>
                <a:latin typeface="Amasis MT Pro Medium" panose="02040604050005020304" pitchFamily="18" charset="0"/>
              </a:rPr>
              <a:t>ada </a:t>
            </a:r>
            <a:r>
              <a:rPr lang="en-US" sz="3100" b="1" dirty="0">
                <a:latin typeface="Amasis MT Pro Medium" panose="02040604050005020304" pitchFamily="18" charset="0"/>
              </a:rPr>
              <a:t>A</a:t>
            </a:r>
            <a:r>
              <a:rPr lang="en-US" sz="3100" b="1" i="0" u="none" strike="noStrike" kern="1200" dirty="0">
                <a:effectLst/>
                <a:latin typeface="Amasis MT Pro Medium" panose="02040604050005020304" pitchFamily="18" charset="0"/>
              </a:rPr>
              <a:t>hmed </a:t>
            </a:r>
            <a:r>
              <a:rPr lang="en-US" sz="3100" b="1" dirty="0">
                <a:latin typeface="Amasis MT Pro Medium" panose="02040604050005020304" pitchFamily="18" charset="0"/>
              </a:rPr>
              <a:t>A</a:t>
            </a:r>
            <a:r>
              <a:rPr lang="en-US" sz="3100" b="1" i="0" u="none" strike="noStrike" kern="1200" dirty="0">
                <a:effectLst/>
                <a:latin typeface="Amasis MT Pro Medium" panose="02040604050005020304" pitchFamily="18" charset="0"/>
              </a:rPr>
              <a:t>min                      </a:t>
            </a:r>
            <a:r>
              <a:rPr lang="en-150" sz="3100" b="1" i="0" u="none" strike="noStrike" kern="1200" dirty="0">
                <a:effectLst/>
                <a:latin typeface="Amasis MT Pro Medium" panose="02040604050005020304" pitchFamily="18" charset="0"/>
              </a:rPr>
              <a:t>2201788</a:t>
            </a:r>
            <a:br>
              <a:rPr lang="en-150" sz="3100" b="0" i="0" u="none" strike="noStrike" dirty="0">
                <a:effectLst/>
                <a:latin typeface="Amasis MT Pro Medium" panose="02040604050005020304" pitchFamily="18" charset="0"/>
              </a:rPr>
            </a:br>
            <a:br>
              <a:rPr lang="en-150" sz="3100" b="0" i="0" u="none" strike="noStrike" dirty="0">
                <a:effectLst/>
                <a:latin typeface="Amasis MT Pro Medium" panose="02040604050005020304" pitchFamily="18" charset="0"/>
              </a:rPr>
            </a:br>
            <a:r>
              <a:rPr lang="en-US" sz="3100" b="0" i="0" u="none" strike="noStrike" dirty="0">
                <a:effectLst/>
                <a:latin typeface="Amasis MT Pro Medium" panose="02040604050005020304" pitchFamily="18" charset="0"/>
              </a:rPr>
              <a:t>6.</a:t>
            </a:r>
            <a:r>
              <a:rPr lang="en-US" sz="3100" b="1" i="0" u="none" strike="noStrike" kern="1200" dirty="0">
                <a:effectLst/>
                <a:latin typeface="Amasis MT Pro Medium" panose="02040604050005020304" pitchFamily="18" charset="0"/>
              </a:rPr>
              <a:t>Shrouk </a:t>
            </a:r>
            <a:r>
              <a:rPr lang="en-US" sz="3100" b="1" dirty="0" err="1">
                <a:latin typeface="Amasis MT Pro Medium" panose="02040604050005020304" pitchFamily="18" charset="0"/>
              </a:rPr>
              <a:t>R</a:t>
            </a:r>
            <a:r>
              <a:rPr lang="en-US" sz="3100" b="1" i="0" u="none" strike="noStrike" kern="1200" dirty="0" err="1">
                <a:effectLst/>
                <a:latin typeface="Amasis MT Pro Medium" panose="02040604050005020304" pitchFamily="18" charset="0"/>
              </a:rPr>
              <a:t>afeq</a:t>
            </a:r>
            <a:r>
              <a:rPr lang="en-US" sz="3100" b="1" i="0" u="none" strike="noStrike" kern="1200" dirty="0">
                <a:effectLst/>
                <a:latin typeface="Amasis MT Pro Medium" panose="02040604050005020304" pitchFamily="18" charset="0"/>
              </a:rPr>
              <a:t> </a:t>
            </a:r>
            <a:r>
              <a:rPr lang="en-US" sz="3100" b="1" dirty="0" err="1">
                <a:latin typeface="Amasis MT Pro Medium" panose="02040604050005020304" pitchFamily="18" charset="0"/>
              </a:rPr>
              <a:t>N</a:t>
            </a:r>
            <a:r>
              <a:rPr lang="en-US" sz="3100" b="1" i="0" u="none" strike="noStrike" kern="1200" dirty="0" err="1">
                <a:effectLst/>
                <a:latin typeface="Amasis MT Pro Medium" panose="02040604050005020304" pitchFamily="18" charset="0"/>
              </a:rPr>
              <a:t>abeh</a:t>
            </a:r>
            <a:r>
              <a:rPr lang="en-US" sz="3100" b="1" i="0" u="none" strike="noStrike" kern="1200" dirty="0">
                <a:effectLst/>
                <a:latin typeface="Amasis MT Pro Medium" panose="02040604050005020304" pitchFamily="18" charset="0"/>
              </a:rPr>
              <a:t>                   </a:t>
            </a:r>
            <a:r>
              <a:rPr lang="en-150" sz="3100" b="1" i="0" u="none" strike="noStrike" kern="1200" dirty="0">
                <a:effectLst/>
                <a:latin typeface="Amasis MT Pro Medium" panose="02040604050005020304" pitchFamily="18" charset="0"/>
              </a:rPr>
              <a:t>2201200</a:t>
            </a:r>
            <a:br>
              <a:rPr lang="en-US" sz="3100" b="1" i="0" u="none" strike="noStrike" kern="1200" dirty="0">
                <a:effectLst/>
                <a:latin typeface="Amasis MT Pro Medium" panose="02040604050005020304" pitchFamily="18" charset="0"/>
              </a:rPr>
            </a:br>
            <a:br>
              <a:rPr lang="en-US" sz="3100" b="1" i="0" u="none" strike="noStrike" kern="1200" dirty="0">
                <a:effectLst/>
                <a:latin typeface="Amasis MT Pro Medium" panose="02040604050005020304" pitchFamily="18" charset="0"/>
              </a:rPr>
            </a:br>
            <a:r>
              <a:rPr lang="en-US" sz="3100" b="0" i="0" u="none" strike="noStrike" dirty="0">
                <a:effectLst/>
                <a:latin typeface="Amasis MT Pro Medium" panose="02040604050005020304" pitchFamily="18" charset="0"/>
              </a:rPr>
              <a:t>7.</a:t>
            </a:r>
            <a:r>
              <a:rPr lang="en-US" sz="3100" b="1" i="0" u="none" strike="noStrike" kern="1200" dirty="0">
                <a:effectLst/>
                <a:latin typeface="Amasis MT Pro Medium" panose="02040604050005020304" pitchFamily="18" charset="0"/>
              </a:rPr>
              <a:t>Alaa Emad Moustafa                    </a:t>
            </a:r>
            <a:r>
              <a:rPr lang="en-150" sz="3100" b="1" i="0" u="none" strike="noStrike" kern="1200" dirty="0">
                <a:effectLst/>
                <a:latin typeface="Amasis MT Pro Medium" panose="02040604050005020304" pitchFamily="18" charset="0"/>
              </a:rPr>
              <a:t>2201673</a:t>
            </a:r>
            <a:br>
              <a:rPr lang="en-150" sz="3100" b="0" i="0" u="none" strike="noStrike" dirty="0">
                <a:effectLst/>
                <a:latin typeface="Amasis MT Pro Medium" panose="02040604050005020304" pitchFamily="18" charset="0"/>
              </a:rPr>
            </a:br>
            <a:br>
              <a:rPr lang="en-150" sz="3100" b="0" i="0" u="none" strike="noStrike" dirty="0">
                <a:effectLst/>
                <a:latin typeface="Amasis MT Pro Medium" panose="02040604050005020304" pitchFamily="18" charset="0"/>
              </a:rPr>
            </a:br>
            <a:endParaRPr lang="en-150" sz="3100" dirty="0">
              <a:latin typeface="Amasis MT Pro Medium" panose="02040604050005020304" pitchFamily="18" charset="0"/>
            </a:endParaRPr>
          </a:p>
        </p:txBody>
      </p:sp>
    </p:spTree>
    <p:extLst>
      <p:ext uri="{BB962C8B-B14F-4D97-AF65-F5344CB8AC3E}">
        <p14:creationId xmlns:p14="http://schemas.microsoft.com/office/powerpoint/2010/main" val="703580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186803-4F3D-3C49-A7B9-4A9F7F5543EB}"/>
              </a:ext>
            </a:extLst>
          </p:cNvPr>
          <p:cNvSpPr>
            <a:spLocks noGrp="1"/>
          </p:cNvSpPr>
          <p:nvPr>
            <p:ph idx="1"/>
          </p:nvPr>
        </p:nvSpPr>
        <p:spPr>
          <a:xfrm>
            <a:off x="546652" y="576470"/>
            <a:ext cx="10807148" cy="6420678"/>
          </a:xfrm>
        </p:spPr>
        <p:txBody>
          <a:bodyPr>
            <a:noAutofit/>
          </a:bodyPr>
          <a:lstStyle/>
          <a:p>
            <a:pPr marL="228600" indent="0">
              <a:buNone/>
            </a:pPr>
            <a:r>
              <a:rPr lang="en-US" sz="1800" dirty="0">
                <a:solidFill>
                  <a:schemeClr val="accent1">
                    <a:lumMod val="75000"/>
                    <a:alpha val="70000"/>
                  </a:schemeClr>
                </a:solidFill>
              </a:rPr>
              <a:t>10. </a:t>
            </a:r>
            <a:r>
              <a:rPr lang="en-US" sz="1800" b="1" dirty="0">
                <a:solidFill>
                  <a:schemeClr val="accent1">
                    <a:lumMod val="75000"/>
                    <a:alpha val="70000"/>
                  </a:schemeClr>
                </a:solidFill>
              </a:rPr>
              <a:t>Main Game Loop:</a:t>
            </a:r>
          </a:p>
          <a:p>
            <a:r>
              <a:rPr lang="en-US" sz="1500" b="1" dirty="0">
                <a:solidFill>
                  <a:schemeClr val="tx1">
                    <a:lumMod val="50000"/>
                    <a:lumOff val="50000"/>
                    <a:alpha val="70000"/>
                  </a:schemeClr>
                </a:solidFill>
                <a:latin typeface="Bookman Old Style" panose="02050604050505020204" pitchFamily="18" charset="0"/>
              </a:rPr>
              <a:t>while True: starts an infinite loop, keeping the game running until a stop condition is met which is game over.</a:t>
            </a:r>
          </a:p>
          <a:p>
            <a:r>
              <a:rPr lang="en-US" sz="1500" b="1" dirty="0" err="1">
                <a:solidFill>
                  <a:schemeClr val="tx1">
                    <a:lumMod val="50000"/>
                    <a:lumOff val="50000"/>
                    <a:alpha val="70000"/>
                  </a:schemeClr>
                </a:solidFill>
                <a:latin typeface="Bookman Old Style" panose="02050604050505020204" pitchFamily="18" charset="0"/>
              </a:rPr>
              <a:t>wind.update</a:t>
            </a:r>
            <a:r>
              <a:rPr lang="en-US" sz="1500" b="1" dirty="0">
                <a:solidFill>
                  <a:schemeClr val="tx1">
                    <a:lumMod val="50000"/>
                    <a:lumOff val="50000"/>
                    <a:alpha val="70000"/>
                  </a:schemeClr>
                </a:solidFill>
                <a:latin typeface="Bookman Old Style" panose="02050604050505020204" pitchFamily="18" charset="0"/>
              </a:rPr>
              <a:t>(): refreshes the screen after each frame, preventing unnecessary flickering by updating the display only when needed.</a:t>
            </a:r>
          </a:p>
          <a:p>
            <a:r>
              <a:rPr lang="en-US" sz="1500" b="1" dirty="0" err="1">
                <a:solidFill>
                  <a:schemeClr val="tx1">
                    <a:lumMod val="50000"/>
                    <a:lumOff val="50000"/>
                    <a:alpha val="70000"/>
                  </a:schemeClr>
                </a:solidFill>
                <a:latin typeface="Bookman Old Style" panose="02050604050505020204" pitchFamily="18" charset="0"/>
              </a:rPr>
              <a:t>ball.setx</a:t>
            </a:r>
            <a:r>
              <a:rPr lang="en-US" sz="1500" b="1" dirty="0">
                <a:solidFill>
                  <a:schemeClr val="tx1">
                    <a:lumMod val="50000"/>
                    <a:lumOff val="50000"/>
                    <a:alpha val="70000"/>
                  </a:schemeClr>
                </a:solidFill>
                <a:latin typeface="Bookman Old Style" panose="02050604050505020204" pitchFamily="18" charset="0"/>
              </a:rPr>
              <a:t>(</a:t>
            </a:r>
            <a:r>
              <a:rPr lang="en-US" sz="1500" b="1" dirty="0" err="1">
                <a:solidFill>
                  <a:schemeClr val="tx1">
                    <a:lumMod val="50000"/>
                    <a:lumOff val="50000"/>
                    <a:alpha val="70000"/>
                  </a:schemeClr>
                </a:solidFill>
                <a:latin typeface="Bookman Old Style" panose="02050604050505020204" pitchFamily="18" charset="0"/>
              </a:rPr>
              <a:t>ball.xcor</a:t>
            </a:r>
            <a:r>
              <a:rPr lang="en-US" sz="1500" b="1" dirty="0">
                <a:solidFill>
                  <a:schemeClr val="tx1">
                    <a:lumMod val="50000"/>
                    <a:lumOff val="50000"/>
                    <a:alpha val="70000"/>
                  </a:schemeClr>
                </a:solidFill>
                <a:latin typeface="Bookman Old Style" panose="02050604050505020204" pitchFamily="18" charset="0"/>
              </a:rPr>
              <a:t>() + </a:t>
            </a:r>
            <a:r>
              <a:rPr lang="en-US" sz="1500" b="1" dirty="0" err="1">
                <a:solidFill>
                  <a:schemeClr val="tx1">
                    <a:lumMod val="50000"/>
                    <a:lumOff val="50000"/>
                    <a:alpha val="70000"/>
                  </a:schemeClr>
                </a:solidFill>
                <a:latin typeface="Bookman Old Style" panose="02050604050505020204" pitchFamily="18" charset="0"/>
              </a:rPr>
              <a:t>ball.dx</a:t>
            </a:r>
            <a:r>
              <a:rPr lang="en-US" sz="1500" b="1" dirty="0">
                <a:solidFill>
                  <a:schemeClr val="tx1">
                    <a:lumMod val="50000"/>
                    <a:lumOff val="50000"/>
                    <a:alpha val="70000"/>
                  </a:schemeClr>
                </a:solidFill>
                <a:latin typeface="Bookman Old Style" panose="02050604050505020204" pitchFamily="18" charset="0"/>
              </a:rPr>
              <a:t>) updates the ball's horizontal position by adding its horizontal speed (dx) to the current x-coordinate.</a:t>
            </a:r>
          </a:p>
          <a:p>
            <a:r>
              <a:rPr lang="en-US" sz="1500" b="1" dirty="0" err="1">
                <a:solidFill>
                  <a:schemeClr val="tx1">
                    <a:lumMod val="50000"/>
                    <a:lumOff val="50000"/>
                    <a:alpha val="70000"/>
                  </a:schemeClr>
                </a:solidFill>
                <a:latin typeface="Bookman Old Style" panose="02050604050505020204" pitchFamily="18" charset="0"/>
              </a:rPr>
              <a:t>ball.sety</a:t>
            </a:r>
            <a:r>
              <a:rPr lang="en-US" sz="1500" b="1" dirty="0">
                <a:solidFill>
                  <a:schemeClr val="tx1">
                    <a:lumMod val="50000"/>
                    <a:lumOff val="50000"/>
                    <a:alpha val="70000"/>
                  </a:schemeClr>
                </a:solidFill>
                <a:latin typeface="Bookman Old Style" panose="02050604050505020204" pitchFamily="18" charset="0"/>
              </a:rPr>
              <a:t>(</a:t>
            </a:r>
            <a:r>
              <a:rPr lang="en-US" sz="1500" b="1" dirty="0" err="1">
                <a:solidFill>
                  <a:schemeClr val="tx1">
                    <a:lumMod val="50000"/>
                    <a:lumOff val="50000"/>
                    <a:alpha val="70000"/>
                  </a:schemeClr>
                </a:solidFill>
                <a:latin typeface="Bookman Old Style" panose="02050604050505020204" pitchFamily="18" charset="0"/>
              </a:rPr>
              <a:t>ball.ycor</a:t>
            </a:r>
            <a:r>
              <a:rPr lang="en-US" sz="1500" b="1" dirty="0">
                <a:solidFill>
                  <a:schemeClr val="tx1">
                    <a:lumMod val="50000"/>
                    <a:lumOff val="50000"/>
                    <a:alpha val="70000"/>
                  </a:schemeClr>
                </a:solidFill>
                <a:latin typeface="Bookman Old Style" panose="02050604050505020204" pitchFamily="18" charset="0"/>
              </a:rPr>
              <a:t>() + </a:t>
            </a:r>
            <a:r>
              <a:rPr lang="en-US" sz="1500" b="1" dirty="0" err="1">
                <a:solidFill>
                  <a:schemeClr val="tx1">
                    <a:lumMod val="50000"/>
                    <a:lumOff val="50000"/>
                    <a:alpha val="70000"/>
                  </a:schemeClr>
                </a:solidFill>
                <a:latin typeface="Bookman Old Style" panose="02050604050505020204" pitchFamily="18" charset="0"/>
              </a:rPr>
              <a:t>ball.dy</a:t>
            </a:r>
            <a:r>
              <a:rPr lang="en-US" sz="1500" b="1" dirty="0">
                <a:solidFill>
                  <a:schemeClr val="tx1">
                    <a:lumMod val="50000"/>
                    <a:lumOff val="50000"/>
                    <a:alpha val="70000"/>
                  </a:schemeClr>
                </a:solidFill>
                <a:latin typeface="Bookman Old Style" panose="02050604050505020204" pitchFamily="18" charset="0"/>
              </a:rPr>
              <a:t>) updates the ball's vertical position by adding its vertical speed (</a:t>
            </a:r>
            <a:r>
              <a:rPr lang="en-US" sz="1500" b="1" dirty="0" err="1">
                <a:solidFill>
                  <a:schemeClr val="tx1">
                    <a:lumMod val="50000"/>
                    <a:lumOff val="50000"/>
                    <a:alpha val="70000"/>
                  </a:schemeClr>
                </a:solidFill>
                <a:latin typeface="Bookman Old Style" panose="02050604050505020204" pitchFamily="18" charset="0"/>
              </a:rPr>
              <a:t>dy</a:t>
            </a:r>
            <a:r>
              <a:rPr lang="en-US" sz="1500" b="1" dirty="0">
                <a:solidFill>
                  <a:schemeClr val="tx1">
                    <a:lumMod val="50000"/>
                    <a:lumOff val="50000"/>
                    <a:alpha val="70000"/>
                  </a:schemeClr>
                </a:solidFill>
                <a:latin typeface="Bookman Old Style" panose="02050604050505020204" pitchFamily="18" charset="0"/>
              </a:rPr>
              <a:t>) to the current y-coordinate.</a:t>
            </a:r>
          </a:p>
          <a:p>
            <a:pPr marL="228600" indent="0">
              <a:buNone/>
            </a:pPr>
            <a:r>
              <a:rPr lang="en-US" sz="1500" b="1" dirty="0">
                <a:solidFill>
                  <a:schemeClr val="tx1">
                    <a:lumMod val="50000"/>
                    <a:lumOff val="50000"/>
                    <a:alpha val="70000"/>
                  </a:schemeClr>
                </a:solidFill>
                <a:latin typeface="Bookman Old Style" panose="02050604050505020204" pitchFamily="18" charset="0"/>
              </a:rPr>
              <a:t>Border Collision Handling:</a:t>
            </a:r>
          </a:p>
          <a:p>
            <a:r>
              <a:rPr lang="en-US" sz="1500" b="1" dirty="0">
                <a:solidFill>
                  <a:schemeClr val="tx1">
                    <a:lumMod val="50000"/>
                    <a:lumOff val="50000"/>
                    <a:alpha val="70000"/>
                  </a:schemeClr>
                </a:solidFill>
                <a:latin typeface="Bookman Old Style" panose="02050604050505020204" pitchFamily="18" charset="0"/>
              </a:rPr>
              <a:t>if </a:t>
            </a:r>
            <a:r>
              <a:rPr lang="en-US" sz="1500" b="1" dirty="0" err="1">
                <a:solidFill>
                  <a:schemeClr val="tx1">
                    <a:lumMod val="50000"/>
                    <a:lumOff val="50000"/>
                    <a:alpha val="70000"/>
                  </a:schemeClr>
                </a:solidFill>
                <a:latin typeface="Bookman Old Style" panose="02050604050505020204" pitchFamily="18" charset="0"/>
              </a:rPr>
              <a:t>ball.ycor</a:t>
            </a:r>
            <a:r>
              <a:rPr lang="en-US" sz="1500" b="1" dirty="0">
                <a:solidFill>
                  <a:schemeClr val="tx1">
                    <a:lumMod val="50000"/>
                    <a:lumOff val="50000"/>
                    <a:alpha val="70000"/>
                  </a:schemeClr>
                </a:solidFill>
                <a:latin typeface="Bookman Old Style" panose="02050604050505020204" pitchFamily="18" charset="0"/>
              </a:rPr>
              <a:t>() &gt; 290: checks if the ball hits the top border.</a:t>
            </a:r>
          </a:p>
          <a:p>
            <a:r>
              <a:rPr lang="en-US" sz="1500" b="1" dirty="0" err="1">
                <a:solidFill>
                  <a:schemeClr val="tx1">
                    <a:lumMod val="50000"/>
                    <a:lumOff val="50000"/>
                    <a:alpha val="70000"/>
                  </a:schemeClr>
                </a:solidFill>
                <a:latin typeface="Bookman Old Style" panose="02050604050505020204" pitchFamily="18" charset="0"/>
              </a:rPr>
              <a:t>ball.sety</a:t>
            </a:r>
            <a:r>
              <a:rPr lang="en-US" sz="1500" b="1" dirty="0">
                <a:solidFill>
                  <a:schemeClr val="tx1">
                    <a:lumMod val="50000"/>
                    <a:lumOff val="50000"/>
                    <a:alpha val="70000"/>
                  </a:schemeClr>
                </a:solidFill>
                <a:latin typeface="Bookman Old Style" panose="02050604050505020204" pitchFamily="18" charset="0"/>
              </a:rPr>
              <a:t>(290) repositions the ball to the top.</a:t>
            </a:r>
          </a:p>
          <a:p>
            <a:r>
              <a:rPr lang="en-US" sz="1500" b="1" dirty="0" err="1">
                <a:solidFill>
                  <a:schemeClr val="tx1">
                    <a:lumMod val="50000"/>
                    <a:lumOff val="50000"/>
                    <a:alpha val="70000"/>
                  </a:schemeClr>
                </a:solidFill>
                <a:latin typeface="Bookman Old Style" panose="02050604050505020204" pitchFamily="18" charset="0"/>
              </a:rPr>
              <a:t>ball.dy</a:t>
            </a:r>
            <a:r>
              <a:rPr lang="en-US" sz="1500" b="1" dirty="0">
                <a:solidFill>
                  <a:schemeClr val="tx1">
                    <a:lumMod val="50000"/>
                    <a:lumOff val="50000"/>
                    <a:alpha val="70000"/>
                  </a:schemeClr>
                </a:solidFill>
                <a:latin typeface="Bookman Old Style" panose="02050604050505020204" pitchFamily="18" charset="0"/>
              </a:rPr>
              <a:t> *= -1 reverses the ball's vertical direction.</a:t>
            </a:r>
          </a:p>
          <a:p>
            <a:r>
              <a:rPr lang="en-US" sz="1500" b="1" dirty="0">
                <a:solidFill>
                  <a:schemeClr val="tx1">
                    <a:lumMod val="50000"/>
                    <a:lumOff val="50000"/>
                    <a:alpha val="70000"/>
                  </a:schemeClr>
                </a:solidFill>
                <a:latin typeface="Bookman Old Style" panose="02050604050505020204" pitchFamily="18" charset="0"/>
              </a:rPr>
              <a:t>if </a:t>
            </a:r>
            <a:r>
              <a:rPr lang="en-US" sz="1500" b="1" dirty="0" err="1">
                <a:solidFill>
                  <a:schemeClr val="tx1">
                    <a:lumMod val="50000"/>
                    <a:lumOff val="50000"/>
                    <a:alpha val="70000"/>
                  </a:schemeClr>
                </a:solidFill>
                <a:latin typeface="Bookman Old Style" panose="02050604050505020204" pitchFamily="18" charset="0"/>
              </a:rPr>
              <a:t>ball.ycor</a:t>
            </a:r>
            <a:r>
              <a:rPr lang="en-US" sz="1500" b="1" dirty="0">
                <a:solidFill>
                  <a:schemeClr val="tx1">
                    <a:lumMod val="50000"/>
                    <a:lumOff val="50000"/>
                    <a:alpha val="70000"/>
                  </a:schemeClr>
                </a:solidFill>
                <a:latin typeface="Bookman Old Style" panose="02050604050505020204" pitchFamily="18" charset="0"/>
              </a:rPr>
              <a:t>() &lt; -290: checks if the ball hits the bottom border.</a:t>
            </a:r>
          </a:p>
          <a:p>
            <a:r>
              <a:rPr lang="en-US" sz="1500" b="1" dirty="0" err="1">
                <a:solidFill>
                  <a:schemeClr val="tx1">
                    <a:lumMod val="50000"/>
                    <a:lumOff val="50000"/>
                    <a:alpha val="70000"/>
                  </a:schemeClr>
                </a:solidFill>
                <a:latin typeface="Bookman Old Style" panose="02050604050505020204" pitchFamily="18" charset="0"/>
              </a:rPr>
              <a:t>ball.sety</a:t>
            </a:r>
            <a:r>
              <a:rPr lang="en-US" sz="1500" b="1" dirty="0">
                <a:solidFill>
                  <a:schemeClr val="tx1">
                    <a:lumMod val="50000"/>
                    <a:lumOff val="50000"/>
                    <a:alpha val="70000"/>
                  </a:schemeClr>
                </a:solidFill>
                <a:latin typeface="Bookman Old Style" panose="02050604050505020204" pitchFamily="18" charset="0"/>
              </a:rPr>
              <a:t>(-290) repositions the ball to the bottom.</a:t>
            </a:r>
          </a:p>
          <a:p>
            <a:r>
              <a:rPr lang="en-US" sz="1500" b="1" dirty="0" err="1">
                <a:solidFill>
                  <a:schemeClr val="tx1">
                    <a:lumMod val="50000"/>
                    <a:lumOff val="50000"/>
                    <a:alpha val="70000"/>
                  </a:schemeClr>
                </a:solidFill>
                <a:latin typeface="Bookman Old Style" panose="02050604050505020204" pitchFamily="18" charset="0"/>
              </a:rPr>
              <a:t>ball.dy</a:t>
            </a:r>
            <a:r>
              <a:rPr lang="en-US" sz="1500" b="1" dirty="0">
                <a:solidFill>
                  <a:schemeClr val="tx1">
                    <a:lumMod val="50000"/>
                    <a:lumOff val="50000"/>
                    <a:alpha val="70000"/>
                  </a:schemeClr>
                </a:solidFill>
                <a:latin typeface="Bookman Old Style" panose="02050604050505020204" pitchFamily="18" charset="0"/>
              </a:rPr>
              <a:t> *= -1 reverses the ball's vertical direction.</a:t>
            </a:r>
            <a:endParaRPr lang="en-150" sz="1500" b="1" dirty="0">
              <a:solidFill>
                <a:schemeClr val="tx1">
                  <a:lumMod val="50000"/>
                  <a:lumOff val="50000"/>
                  <a:alpha val="70000"/>
                </a:schemeClr>
              </a:solidFill>
              <a:latin typeface="Bookman Old Style" panose="02050604050505020204" pitchFamily="18" charset="0"/>
            </a:endParaRPr>
          </a:p>
        </p:txBody>
      </p:sp>
      <p:sp>
        <p:nvSpPr>
          <p:cNvPr id="4" name="Date Placeholder 3">
            <a:extLst>
              <a:ext uri="{FF2B5EF4-FFF2-40B4-BE49-F238E27FC236}">
                <a16:creationId xmlns:a16="http://schemas.microsoft.com/office/drawing/2014/main" id="{1CB240DF-C929-04AA-AB50-07D61E62AA14}"/>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EDC997EB-41D3-A6D6-04A0-6097A6D25AC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675D78E-5635-1837-C719-D35014273182}"/>
              </a:ext>
            </a:extLst>
          </p:cNvPr>
          <p:cNvSpPr>
            <a:spLocks noGrp="1"/>
          </p:cNvSpPr>
          <p:nvPr>
            <p:ph type="sldNum" sz="quarter" idx="12"/>
          </p:nvPr>
        </p:nvSpPr>
        <p:spPr/>
        <p:txBody>
          <a:bodyPr/>
          <a:lstStyle/>
          <a:p>
            <a:fld id="{28844951-7827-47D4-8276-7DDE1FA7D85A}" type="slidenum">
              <a:rPr lang="en-US" smtClean="0"/>
              <a:t>10</a:t>
            </a:fld>
            <a:endParaRPr lang="en-US"/>
          </a:p>
        </p:txBody>
      </p:sp>
      <p:pic>
        <p:nvPicPr>
          <p:cNvPr id="14" name="Picture 13" descr="A screenshot of a computer program&#10;&#10;Description automatically generated">
            <a:extLst>
              <a:ext uri="{FF2B5EF4-FFF2-40B4-BE49-F238E27FC236}">
                <a16:creationId xmlns:a16="http://schemas.microsoft.com/office/drawing/2014/main" id="{C94F12B7-169F-8CFE-5AB2-D1376BE57468}"/>
              </a:ext>
            </a:extLst>
          </p:cNvPr>
          <p:cNvPicPr>
            <a:picLocks noChangeAspect="1"/>
          </p:cNvPicPr>
          <p:nvPr/>
        </p:nvPicPr>
        <p:blipFill>
          <a:blip r:embed="rId3"/>
          <a:stretch>
            <a:fillRect/>
          </a:stretch>
        </p:blipFill>
        <p:spPr>
          <a:xfrm>
            <a:off x="7649817" y="3289852"/>
            <a:ext cx="3889513" cy="2991678"/>
          </a:xfrm>
          <a:prstGeom prst="rect">
            <a:avLst/>
          </a:prstGeom>
        </p:spPr>
      </p:pic>
    </p:spTree>
    <p:extLst>
      <p:ext uri="{BB962C8B-B14F-4D97-AF65-F5344CB8AC3E}">
        <p14:creationId xmlns:p14="http://schemas.microsoft.com/office/powerpoint/2010/main" val="3853446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F48D05-7434-A779-0616-B5C53F0D54B6}"/>
              </a:ext>
            </a:extLst>
          </p:cNvPr>
          <p:cNvSpPr>
            <a:spLocks noGrp="1"/>
          </p:cNvSpPr>
          <p:nvPr>
            <p:ph idx="1"/>
          </p:nvPr>
        </p:nvSpPr>
        <p:spPr>
          <a:xfrm>
            <a:off x="288235" y="496957"/>
            <a:ext cx="11065565" cy="5804452"/>
          </a:xfrm>
        </p:spPr>
        <p:txBody>
          <a:bodyPr>
            <a:normAutofit fontScale="55000" lnSpcReduction="20000"/>
          </a:bodyPr>
          <a:lstStyle/>
          <a:p>
            <a:pPr marL="228600" indent="0">
              <a:buNone/>
            </a:pPr>
            <a:r>
              <a:rPr lang="en-US" sz="2000" b="1" dirty="0">
                <a:latin typeface="Bookman Old Style" panose="02050604050505020204" pitchFamily="18" charset="0"/>
              </a:rPr>
              <a:t>1.Right Border Collision and Scoring:</a:t>
            </a:r>
          </a:p>
          <a:p>
            <a:r>
              <a:rPr lang="en-US" sz="1800" b="1" dirty="0">
                <a:solidFill>
                  <a:schemeClr val="tx1">
                    <a:lumMod val="65000"/>
                    <a:lumOff val="35000"/>
                    <a:alpha val="70000"/>
                  </a:schemeClr>
                </a:solidFill>
                <a:latin typeface="Bookman Old Style" panose="02050604050505020204" pitchFamily="18" charset="0"/>
              </a:rPr>
              <a:t>if </a:t>
            </a:r>
            <a:r>
              <a:rPr lang="en-US" sz="1800" b="1" dirty="0" err="1">
                <a:solidFill>
                  <a:schemeClr val="tx1">
                    <a:lumMod val="65000"/>
                    <a:lumOff val="35000"/>
                    <a:alpha val="70000"/>
                  </a:schemeClr>
                </a:solidFill>
                <a:latin typeface="Bookman Old Style" panose="02050604050505020204" pitchFamily="18" charset="0"/>
              </a:rPr>
              <a:t>ball.xcor</a:t>
            </a:r>
            <a:r>
              <a:rPr lang="en-US" sz="1800" b="1" dirty="0">
                <a:solidFill>
                  <a:schemeClr val="tx1">
                    <a:lumMod val="65000"/>
                    <a:lumOff val="35000"/>
                    <a:alpha val="70000"/>
                  </a:schemeClr>
                </a:solidFill>
                <a:latin typeface="Bookman Old Style" panose="02050604050505020204" pitchFamily="18" charset="0"/>
              </a:rPr>
              <a:t>() &gt; 390: checks if the ball crosses the right boundary.</a:t>
            </a:r>
          </a:p>
          <a:p>
            <a:r>
              <a:rPr lang="en-US" sz="1800" b="1" dirty="0" err="1">
                <a:solidFill>
                  <a:schemeClr val="tx1">
                    <a:lumMod val="65000"/>
                    <a:lumOff val="35000"/>
                    <a:alpha val="70000"/>
                  </a:schemeClr>
                </a:solidFill>
                <a:latin typeface="Bookman Old Style" panose="02050604050505020204" pitchFamily="18" charset="0"/>
              </a:rPr>
              <a:t>ball.goto</a:t>
            </a:r>
            <a:r>
              <a:rPr lang="en-US" sz="1800" b="1" dirty="0">
                <a:solidFill>
                  <a:schemeClr val="tx1">
                    <a:lumMod val="65000"/>
                    <a:lumOff val="35000"/>
                    <a:alpha val="70000"/>
                  </a:schemeClr>
                </a:solidFill>
                <a:latin typeface="Bookman Old Style" panose="02050604050505020204" pitchFamily="18" charset="0"/>
              </a:rPr>
              <a:t>(0, 0) resets the ball to the center.</a:t>
            </a:r>
          </a:p>
          <a:p>
            <a:r>
              <a:rPr lang="en-US" sz="1800" b="1" dirty="0" err="1">
                <a:solidFill>
                  <a:schemeClr val="tx1">
                    <a:lumMod val="65000"/>
                    <a:lumOff val="35000"/>
                    <a:alpha val="70000"/>
                  </a:schemeClr>
                </a:solidFill>
                <a:latin typeface="Bookman Old Style" panose="02050604050505020204" pitchFamily="18" charset="0"/>
              </a:rPr>
              <a:t>ball.dx</a:t>
            </a:r>
            <a:r>
              <a:rPr lang="en-US" sz="1800" b="1" dirty="0">
                <a:solidFill>
                  <a:schemeClr val="tx1">
                    <a:lumMod val="65000"/>
                    <a:lumOff val="35000"/>
                    <a:alpha val="70000"/>
                  </a:schemeClr>
                </a:solidFill>
                <a:latin typeface="Bookman Old Style" panose="02050604050505020204" pitchFamily="18" charset="0"/>
              </a:rPr>
              <a:t> *= -1 reverses the ball's horizontal direction.</a:t>
            </a:r>
          </a:p>
          <a:p>
            <a:r>
              <a:rPr lang="en-US" sz="1800" b="1" dirty="0">
                <a:solidFill>
                  <a:schemeClr val="tx1">
                    <a:lumMod val="65000"/>
                    <a:lumOff val="35000"/>
                    <a:alpha val="70000"/>
                  </a:schemeClr>
                </a:solidFill>
                <a:latin typeface="Bookman Old Style" panose="02050604050505020204" pitchFamily="18" charset="0"/>
              </a:rPr>
              <a:t>score1_value += 1 awards a point to Player 1.</a:t>
            </a:r>
          </a:p>
          <a:p>
            <a:r>
              <a:rPr lang="en-US" sz="1800" b="1" dirty="0">
                <a:solidFill>
                  <a:schemeClr val="tx1">
                    <a:lumMod val="65000"/>
                    <a:lumOff val="35000"/>
                    <a:alpha val="70000"/>
                  </a:schemeClr>
                </a:solidFill>
                <a:latin typeface="Bookman Old Style" panose="02050604050505020204" pitchFamily="18" charset="0"/>
              </a:rPr>
              <a:t>score1_display.clear() clears the previous score.</a:t>
            </a:r>
          </a:p>
          <a:p>
            <a:r>
              <a:rPr lang="en-US" sz="1800" b="1" dirty="0">
                <a:solidFill>
                  <a:schemeClr val="tx1">
                    <a:lumMod val="65000"/>
                    <a:lumOff val="35000"/>
                    <a:alpha val="70000"/>
                  </a:schemeClr>
                </a:solidFill>
                <a:latin typeface="Bookman Old Style" panose="02050604050505020204" pitchFamily="18" charset="0"/>
              </a:rPr>
              <a:t>score1_display.write(...) updates and displays Player 1's score.</a:t>
            </a:r>
          </a:p>
          <a:p>
            <a:pPr marL="228600" indent="0">
              <a:buNone/>
            </a:pPr>
            <a:r>
              <a:rPr lang="en-US" sz="2000" b="1" dirty="0">
                <a:latin typeface="Bookman Old Style" panose="02050604050505020204" pitchFamily="18" charset="0"/>
              </a:rPr>
              <a:t>2. Left Border Collision and Scoring:</a:t>
            </a:r>
          </a:p>
          <a:p>
            <a:r>
              <a:rPr lang="en-US" sz="1800" b="1" dirty="0">
                <a:solidFill>
                  <a:schemeClr val="tx1">
                    <a:lumMod val="65000"/>
                    <a:lumOff val="35000"/>
                    <a:alpha val="70000"/>
                  </a:schemeClr>
                </a:solidFill>
                <a:latin typeface="Bookman Old Style" panose="02050604050505020204" pitchFamily="18" charset="0"/>
              </a:rPr>
              <a:t>if </a:t>
            </a:r>
            <a:r>
              <a:rPr lang="en-US" sz="1800" b="1" dirty="0" err="1">
                <a:solidFill>
                  <a:schemeClr val="tx1">
                    <a:lumMod val="65000"/>
                    <a:lumOff val="35000"/>
                    <a:alpha val="70000"/>
                  </a:schemeClr>
                </a:solidFill>
                <a:latin typeface="Bookman Old Style" panose="02050604050505020204" pitchFamily="18" charset="0"/>
              </a:rPr>
              <a:t>ball.xcor</a:t>
            </a:r>
            <a:r>
              <a:rPr lang="en-US" sz="1800" b="1" dirty="0">
                <a:solidFill>
                  <a:schemeClr val="tx1">
                    <a:lumMod val="65000"/>
                    <a:lumOff val="35000"/>
                    <a:alpha val="70000"/>
                  </a:schemeClr>
                </a:solidFill>
                <a:latin typeface="Bookman Old Style" panose="02050604050505020204" pitchFamily="18" charset="0"/>
              </a:rPr>
              <a:t>() &lt; -390: checks if the ball crosses the left boundary.</a:t>
            </a:r>
          </a:p>
          <a:p>
            <a:r>
              <a:rPr lang="en-US" sz="1800" b="1" dirty="0" err="1">
                <a:solidFill>
                  <a:schemeClr val="tx1">
                    <a:lumMod val="65000"/>
                    <a:lumOff val="35000"/>
                    <a:alpha val="70000"/>
                  </a:schemeClr>
                </a:solidFill>
                <a:latin typeface="Bookman Old Style" panose="02050604050505020204" pitchFamily="18" charset="0"/>
              </a:rPr>
              <a:t>ball.goto</a:t>
            </a:r>
            <a:r>
              <a:rPr lang="en-US" sz="1800" b="1" dirty="0">
                <a:solidFill>
                  <a:schemeClr val="tx1">
                    <a:lumMod val="65000"/>
                    <a:lumOff val="35000"/>
                    <a:alpha val="70000"/>
                  </a:schemeClr>
                </a:solidFill>
                <a:latin typeface="Bookman Old Style" panose="02050604050505020204" pitchFamily="18" charset="0"/>
              </a:rPr>
              <a:t>(0, 0) resets the ball to the center.</a:t>
            </a:r>
          </a:p>
          <a:p>
            <a:r>
              <a:rPr lang="en-US" sz="1800" b="1" dirty="0" err="1">
                <a:solidFill>
                  <a:schemeClr val="tx1">
                    <a:lumMod val="65000"/>
                    <a:lumOff val="35000"/>
                    <a:alpha val="70000"/>
                  </a:schemeClr>
                </a:solidFill>
                <a:latin typeface="Bookman Old Style" panose="02050604050505020204" pitchFamily="18" charset="0"/>
              </a:rPr>
              <a:t>ball.dx</a:t>
            </a:r>
            <a:r>
              <a:rPr lang="en-US" sz="1800" b="1" dirty="0">
                <a:solidFill>
                  <a:schemeClr val="tx1">
                    <a:lumMod val="65000"/>
                    <a:lumOff val="35000"/>
                    <a:alpha val="70000"/>
                  </a:schemeClr>
                </a:solidFill>
                <a:latin typeface="Bookman Old Style" panose="02050604050505020204" pitchFamily="18" charset="0"/>
              </a:rPr>
              <a:t> *= -1 reverses the ball's direction.</a:t>
            </a:r>
          </a:p>
          <a:p>
            <a:r>
              <a:rPr lang="en-US" sz="1800" b="1" dirty="0">
                <a:solidFill>
                  <a:schemeClr val="tx1">
                    <a:lumMod val="65000"/>
                    <a:lumOff val="35000"/>
                    <a:alpha val="70000"/>
                  </a:schemeClr>
                </a:solidFill>
                <a:latin typeface="Bookman Old Style" panose="02050604050505020204" pitchFamily="18" charset="0"/>
              </a:rPr>
              <a:t>score2_value += 1 awards a point to Player 2.</a:t>
            </a:r>
          </a:p>
          <a:p>
            <a:r>
              <a:rPr lang="en-US" sz="1800" b="1" dirty="0">
                <a:solidFill>
                  <a:schemeClr val="tx1">
                    <a:lumMod val="65000"/>
                    <a:lumOff val="35000"/>
                    <a:alpha val="70000"/>
                  </a:schemeClr>
                </a:solidFill>
                <a:latin typeface="Bookman Old Style" panose="02050604050505020204" pitchFamily="18" charset="0"/>
              </a:rPr>
              <a:t>score2_display.clear() clears the old score.</a:t>
            </a:r>
          </a:p>
          <a:p>
            <a:r>
              <a:rPr lang="en-US" sz="1800" b="1" dirty="0">
                <a:solidFill>
                  <a:schemeClr val="tx1">
                    <a:lumMod val="65000"/>
                    <a:lumOff val="35000"/>
                    <a:alpha val="70000"/>
                  </a:schemeClr>
                </a:solidFill>
                <a:latin typeface="Bookman Old Style" panose="02050604050505020204" pitchFamily="18" charset="0"/>
              </a:rPr>
              <a:t>score2_display.write(...) updates and displays Player 2's score.</a:t>
            </a:r>
          </a:p>
          <a:p>
            <a:pPr marL="228600" indent="0">
              <a:buNone/>
            </a:pPr>
            <a:r>
              <a:rPr lang="en-US" sz="2000" b="1" dirty="0">
                <a:latin typeface="Bookman Old Style" panose="02050604050505020204" pitchFamily="18" charset="0"/>
              </a:rPr>
              <a:t>3. Game Over Condition:</a:t>
            </a:r>
          </a:p>
          <a:p>
            <a:r>
              <a:rPr lang="en-US" sz="1800" b="1" dirty="0">
                <a:solidFill>
                  <a:schemeClr val="tx1">
                    <a:lumMod val="65000"/>
                    <a:lumOff val="35000"/>
                    <a:alpha val="70000"/>
                  </a:schemeClr>
                </a:solidFill>
                <a:latin typeface="Bookman Old Style" panose="02050604050505020204" pitchFamily="18" charset="0"/>
              </a:rPr>
              <a:t>if score1_value == 5 or score2_value == 5: checks if a player reaches 5 points.</a:t>
            </a:r>
          </a:p>
          <a:p>
            <a:r>
              <a:rPr lang="en-US" sz="1800" b="1" dirty="0" err="1">
                <a:solidFill>
                  <a:schemeClr val="tx1">
                    <a:lumMod val="65000"/>
                    <a:lumOff val="35000"/>
                    <a:alpha val="70000"/>
                  </a:schemeClr>
                </a:solidFill>
                <a:latin typeface="Bookman Old Style" panose="02050604050505020204" pitchFamily="18" charset="0"/>
              </a:rPr>
              <a:t>over_display</a:t>
            </a:r>
            <a:r>
              <a:rPr lang="en-US" sz="1800" b="1" dirty="0">
                <a:solidFill>
                  <a:schemeClr val="tx1">
                    <a:lumMod val="65000"/>
                    <a:lumOff val="35000"/>
                    <a:alpha val="70000"/>
                  </a:schemeClr>
                </a:solidFill>
                <a:latin typeface="Bookman Old Style" panose="02050604050505020204" pitchFamily="18" charset="0"/>
              </a:rPr>
              <a:t> = </a:t>
            </a:r>
            <a:r>
              <a:rPr lang="en-US" sz="1800" b="1" dirty="0" err="1">
                <a:solidFill>
                  <a:schemeClr val="tx1">
                    <a:lumMod val="65000"/>
                    <a:lumOff val="35000"/>
                    <a:alpha val="70000"/>
                  </a:schemeClr>
                </a:solidFill>
                <a:latin typeface="Bookman Old Style" panose="02050604050505020204" pitchFamily="18" charset="0"/>
              </a:rPr>
              <a:t>turtle.Turtle</a:t>
            </a:r>
            <a:r>
              <a:rPr lang="en-US" sz="1800" b="1" dirty="0">
                <a:solidFill>
                  <a:schemeClr val="tx1">
                    <a:lumMod val="65000"/>
                    <a:lumOff val="35000"/>
                    <a:alpha val="70000"/>
                  </a:schemeClr>
                </a:solidFill>
                <a:latin typeface="Bookman Old Style" panose="02050604050505020204" pitchFamily="18" charset="0"/>
              </a:rPr>
              <a:t>() creates a turtle to display </a:t>
            </a:r>
          </a:p>
          <a:p>
            <a:pPr marL="228600" indent="0">
              <a:buNone/>
            </a:pPr>
            <a:r>
              <a:rPr lang="en-US" sz="1800" b="1" dirty="0">
                <a:solidFill>
                  <a:schemeClr val="tx1">
                    <a:lumMod val="65000"/>
                    <a:lumOff val="35000"/>
                    <a:alpha val="70000"/>
                  </a:schemeClr>
                </a:solidFill>
                <a:latin typeface="Bookman Old Style" panose="02050604050505020204" pitchFamily="18" charset="0"/>
              </a:rPr>
              <a:t>the "Game Over" message.</a:t>
            </a:r>
          </a:p>
          <a:p>
            <a:r>
              <a:rPr lang="en-US" sz="1800" b="1" dirty="0" err="1">
                <a:solidFill>
                  <a:schemeClr val="tx1">
                    <a:lumMod val="65000"/>
                    <a:lumOff val="35000"/>
                    <a:alpha val="70000"/>
                  </a:schemeClr>
                </a:solidFill>
                <a:latin typeface="Bookman Old Style" panose="02050604050505020204" pitchFamily="18" charset="0"/>
              </a:rPr>
              <a:t>over_display.write</a:t>
            </a:r>
            <a:r>
              <a:rPr lang="en-US" sz="1800" b="1" dirty="0">
                <a:solidFill>
                  <a:schemeClr val="tx1">
                    <a:lumMod val="65000"/>
                    <a:lumOff val="35000"/>
                    <a:alpha val="70000"/>
                  </a:schemeClr>
                </a:solidFill>
                <a:latin typeface="Bookman Old Style" panose="02050604050505020204" pitchFamily="18" charset="0"/>
              </a:rPr>
              <a:t>("Game Over", ...) shows the "Game Over“</a:t>
            </a:r>
          </a:p>
          <a:p>
            <a:pPr marL="228600" indent="0">
              <a:buNone/>
            </a:pPr>
            <a:r>
              <a:rPr lang="en-US" sz="1800" b="1" dirty="0">
                <a:solidFill>
                  <a:schemeClr val="tx1">
                    <a:lumMod val="65000"/>
                    <a:lumOff val="35000"/>
                    <a:alpha val="70000"/>
                  </a:schemeClr>
                </a:solidFill>
                <a:latin typeface="Bookman Old Style" panose="02050604050505020204" pitchFamily="18" charset="0"/>
              </a:rPr>
              <a:t> message at the center.</a:t>
            </a:r>
          </a:p>
          <a:p>
            <a:r>
              <a:rPr lang="en-US" sz="1800" b="1" dirty="0">
                <a:solidFill>
                  <a:schemeClr val="tx1">
                    <a:lumMod val="65000"/>
                    <a:lumOff val="35000"/>
                    <a:alpha val="70000"/>
                  </a:schemeClr>
                </a:solidFill>
                <a:latin typeface="Bookman Old Style" panose="02050604050505020204" pitchFamily="18" charset="0"/>
              </a:rPr>
              <a:t>break stops the game loop, ending the game.</a:t>
            </a:r>
          </a:p>
          <a:p>
            <a:pPr marL="228600" indent="0">
              <a:buNone/>
            </a:pPr>
            <a:endParaRPr lang="en-150" sz="14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B30F7C6C-7FAB-D096-9330-F7BF68BCEA63}"/>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254BF030-07ED-60AA-8B41-1BA0096167A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EE3D986-37D8-FD28-FE66-633362F13152}"/>
              </a:ext>
            </a:extLst>
          </p:cNvPr>
          <p:cNvSpPr>
            <a:spLocks noGrp="1"/>
          </p:cNvSpPr>
          <p:nvPr>
            <p:ph type="sldNum" sz="quarter" idx="12"/>
          </p:nvPr>
        </p:nvSpPr>
        <p:spPr/>
        <p:txBody>
          <a:bodyPr/>
          <a:lstStyle/>
          <a:p>
            <a:fld id="{28844951-7827-47D4-8276-7DDE1FA7D85A}" type="slidenum">
              <a:rPr lang="en-US" smtClean="0"/>
              <a:t>11</a:t>
            </a:fld>
            <a:endParaRPr lang="en-US"/>
          </a:p>
        </p:txBody>
      </p:sp>
      <p:pic>
        <p:nvPicPr>
          <p:cNvPr id="13" name="Picture 12" descr="A computer screen shot of a computer code&#10;&#10;Description automatically generated">
            <a:extLst>
              <a:ext uri="{FF2B5EF4-FFF2-40B4-BE49-F238E27FC236}">
                <a16:creationId xmlns:a16="http://schemas.microsoft.com/office/drawing/2014/main" id="{2AACEB80-DF74-1432-70C8-02D1F8BE0CF4}"/>
              </a:ext>
            </a:extLst>
          </p:cNvPr>
          <p:cNvPicPr>
            <a:picLocks noChangeAspect="1"/>
          </p:cNvPicPr>
          <p:nvPr/>
        </p:nvPicPr>
        <p:blipFill>
          <a:blip r:embed="rId2"/>
          <a:stretch>
            <a:fillRect/>
          </a:stretch>
        </p:blipFill>
        <p:spPr>
          <a:xfrm>
            <a:off x="6013174" y="526774"/>
            <a:ext cx="5555974" cy="5804452"/>
          </a:xfrm>
          <a:prstGeom prst="rect">
            <a:avLst/>
          </a:prstGeom>
        </p:spPr>
      </p:pic>
    </p:spTree>
    <p:extLst>
      <p:ext uri="{BB962C8B-B14F-4D97-AF65-F5344CB8AC3E}">
        <p14:creationId xmlns:p14="http://schemas.microsoft.com/office/powerpoint/2010/main" val="226439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63B880-A6B8-821A-6BDD-4B3187E802D1}"/>
              </a:ext>
            </a:extLst>
          </p:cNvPr>
          <p:cNvSpPr>
            <a:spLocks noGrp="1"/>
          </p:cNvSpPr>
          <p:nvPr>
            <p:ph idx="1"/>
          </p:nvPr>
        </p:nvSpPr>
        <p:spPr>
          <a:xfrm>
            <a:off x="592853" y="542611"/>
            <a:ext cx="10760947" cy="5634352"/>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150" sz="1800" b="1" i="0" u="none" strike="noStrike" cap="none" normalizeH="0" baseline="0" dirty="0">
                <a:ln>
                  <a:noFill/>
                </a:ln>
                <a:solidFill>
                  <a:srgbClr val="002060"/>
                </a:solidFill>
                <a:effectLst/>
                <a:latin typeface="Bookman Old Style" panose="02050604050505020204" pitchFamily="18" charset="0"/>
              </a:rPr>
              <a:t>Paddle Collision with Ball: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150" sz="1800" b="1" i="0" u="none" strike="noStrike" cap="none" normalizeH="0" baseline="0" dirty="0">
              <a:ln>
                <a:noFill/>
              </a:ln>
              <a:solidFill>
                <a:srgbClr val="002060"/>
              </a:solidFill>
              <a:effectLst/>
              <a:latin typeface="Bookman Old Style" panose="02050604050505020204" pitchFamily="18" charset="0"/>
            </a:endParaRPr>
          </a:p>
          <a:p>
            <a:pPr marL="285750" indent="-285750" eaLnBrk="0" fontAlgn="base" hangingPunct="0">
              <a:lnSpc>
                <a:spcPct val="100000"/>
              </a:lnSpc>
              <a:spcBef>
                <a:spcPct val="0"/>
              </a:spcBef>
              <a:spcAft>
                <a:spcPct val="0"/>
              </a:spcAft>
              <a:buClrTx/>
              <a:buSzTx/>
            </a:pPr>
            <a:r>
              <a:rPr kumimoji="0" lang="en-US" altLang="en-150" sz="1800" b="1" i="0" u="none" strike="noStrike" cap="none" normalizeH="0" baseline="0" dirty="0">
                <a:ln>
                  <a:noFill/>
                </a:ln>
                <a:solidFill>
                  <a:schemeClr val="tx1">
                    <a:lumMod val="50000"/>
                    <a:lumOff val="50000"/>
                  </a:schemeClr>
                </a:solidFill>
                <a:effectLst/>
                <a:latin typeface="Bookman Old Style" panose="02050604050505020204" pitchFamily="18" charset="0"/>
              </a:rPr>
              <a:t>The first condition checks if the ball is near Player 2's paddle (right side). If the ball is within the paddle's range, it moves the ball slightly to the paddle’s edge and reverses its direction (so it bounces off).</a:t>
            </a:r>
          </a:p>
          <a:p>
            <a:pPr marL="0" indent="0" eaLnBrk="0" fontAlgn="base" hangingPunct="0">
              <a:lnSpc>
                <a:spcPct val="100000"/>
              </a:lnSpc>
              <a:spcBef>
                <a:spcPct val="0"/>
              </a:spcBef>
              <a:spcAft>
                <a:spcPct val="0"/>
              </a:spcAft>
              <a:buClrTx/>
              <a:buSzTx/>
              <a:buNone/>
            </a:pPr>
            <a:endParaRPr kumimoji="0" lang="en-US" altLang="en-150" sz="1800" b="1" i="0" u="none" strike="noStrike" cap="none" normalizeH="0" baseline="0" dirty="0">
              <a:ln>
                <a:noFill/>
              </a:ln>
              <a:solidFill>
                <a:schemeClr val="tx1">
                  <a:lumMod val="50000"/>
                  <a:lumOff val="50000"/>
                </a:schemeClr>
              </a:solidFill>
              <a:effectLst/>
              <a:latin typeface="Bookman Old Style" panose="02050604050505020204" pitchFamily="18" charset="0"/>
            </a:endParaRPr>
          </a:p>
          <a:p>
            <a:pPr marL="285750" indent="-285750" eaLnBrk="0" fontAlgn="base" hangingPunct="0">
              <a:lnSpc>
                <a:spcPct val="100000"/>
              </a:lnSpc>
              <a:spcBef>
                <a:spcPct val="0"/>
              </a:spcBef>
              <a:spcAft>
                <a:spcPct val="0"/>
              </a:spcAft>
              <a:buClrTx/>
              <a:buSzTx/>
            </a:pPr>
            <a:r>
              <a:rPr kumimoji="0" lang="en-US" altLang="en-150" sz="1800" b="1" i="0" u="none" strike="noStrike" cap="none" normalizeH="0" baseline="0" dirty="0">
                <a:ln>
                  <a:noFill/>
                </a:ln>
                <a:solidFill>
                  <a:schemeClr val="tx1">
                    <a:lumMod val="50000"/>
                    <a:lumOff val="50000"/>
                  </a:schemeClr>
                </a:solidFill>
                <a:effectLst/>
                <a:latin typeface="Bookman Old Style" panose="02050604050505020204" pitchFamily="18" charset="0"/>
              </a:rPr>
              <a:t>The second condition checks if the ball is near Player 1's paddle (left side). If the ball is within the paddle's range, it moves the ball to the edge of the paddle and bounces it back.</a:t>
            </a:r>
          </a:p>
          <a:p>
            <a:pPr marL="0" indent="0" eaLnBrk="0" fontAlgn="base" hangingPunct="0">
              <a:lnSpc>
                <a:spcPct val="100000"/>
              </a:lnSpc>
              <a:spcBef>
                <a:spcPct val="0"/>
              </a:spcBef>
              <a:spcAft>
                <a:spcPct val="0"/>
              </a:spcAft>
              <a:buClrTx/>
              <a:buSzTx/>
              <a:buNone/>
            </a:pPr>
            <a:endParaRPr lang="en-US" altLang="en-150" sz="1800" b="1" dirty="0">
              <a:solidFill>
                <a:schemeClr val="accent1">
                  <a:lumMod val="75000"/>
                </a:schemeClr>
              </a:solidFill>
              <a:latin typeface="Bookman Old Style" panose="02050604050505020204" pitchFamily="18" charset="0"/>
            </a:endParaRPr>
          </a:p>
          <a:p>
            <a:pPr marL="0" indent="0" eaLnBrk="0" fontAlgn="base" hangingPunct="0">
              <a:lnSpc>
                <a:spcPct val="100000"/>
              </a:lnSpc>
              <a:spcBef>
                <a:spcPct val="0"/>
              </a:spcBef>
              <a:spcAft>
                <a:spcPct val="0"/>
              </a:spcAft>
              <a:buClrTx/>
              <a:buSzTx/>
              <a:buNone/>
            </a:pPr>
            <a:r>
              <a:rPr lang="en-US" sz="1800" dirty="0">
                <a:solidFill>
                  <a:schemeClr val="accent1">
                    <a:lumMod val="75000"/>
                  </a:schemeClr>
                </a:solidFill>
                <a:latin typeface="Bookman Old Style" panose="02050604050505020204" pitchFamily="18" charset="0"/>
              </a:rPr>
              <a:t>11. </a:t>
            </a:r>
            <a:r>
              <a:rPr lang="en-US" sz="1800" b="1" dirty="0">
                <a:solidFill>
                  <a:schemeClr val="accent1">
                    <a:lumMod val="75000"/>
                  </a:schemeClr>
                </a:solidFill>
                <a:latin typeface="Bookman Old Style" panose="02050604050505020204" pitchFamily="18" charset="0"/>
              </a:rPr>
              <a:t>Keep the Window Open:</a:t>
            </a:r>
          </a:p>
          <a:p>
            <a:pPr marL="0" indent="0" eaLnBrk="0" fontAlgn="base" hangingPunct="0">
              <a:lnSpc>
                <a:spcPct val="100000"/>
              </a:lnSpc>
              <a:spcBef>
                <a:spcPct val="0"/>
              </a:spcBef>
              <a:spcAft>
                <a:spcPct val="0"/>
              </a:spcAft>
              <a:buClrTx/>
              <a:buSzTx/>
              <a:buNone/>
            </a:pPr>
            <a:endParaRPr lang="en-US" sz="1800" b="1" dirty="0">
              <a:solidFill>
                <a:schemeClr val="accent1">
                  <a:lumMod val="75000"/>
                </a:schemeClr>
              </a:solidFill>
              <a:latin typeface="Bookman Old Style" panose="02050604050505020204" pitchFamily="18" charset="0"/>
            </a:endParaRPr>
          </a:p>
          <a:p>
            <a:pPr marL="285750" indent="-285750" eaLnBrk="0" fontAlgn="base" hangingPunct="0">
              <a:lnSpc>
                <a:spcPct val="100000"/>
              </a:lnSpc>
              <a:spcBef>
                <a:spcPct val="0"/>
              </a:spcBef>
              <a:spcAft>
                <a:spcPct val="0"/>
              </a:spcAft>
              <a:buClrTx/>
              <a:buSzTx/>
            </a:pPr>
            <a:r>
              <a:rPr kumimoji="0" lang="en-US" altLang="en-150" sz="1800" b="1" i="0" u="none" strike="noStrike" cap="none" normalizeH="0" baseline="0" dirty="0" err="1">
                <a:ln>
                  <a:noFill/>
                </a:ln>
                <a:solidFill>
                  <a:schemeClr val="tx1">
                    <a:lumMod val="50000"/>
                    <a:lumOff val="50000"/>
                  </a:schemeClr>
                </a:solidFill>
                <a:effectLst/>
                <a:latin typeface="Bookman Old Style" panose="02050604050505020204" pitchFamily="18" charset="0"/>
              </a:rPr>
              <a:t>turtle.done</a:t>
            </a:r>
            <a:r>
              <a:rPr kumimoji="0" lang="en-US" altLang="en-150" sz="1800" b="1" i="0" u="none" strike="noStrike" cap="none" normalizeH="0" baseline="0" dirty="0">
                <a:ln>
                  <a:noFill/>
                </a:ln>
                <a:solidFill>
                  <a:schemeClr val="tx1">
                    <a:lumMod val="50000"/>
                    <a:lumOff val="50000"/>
                  </a:schemeClr>
                </a:solidFill>
                <a:effectLst/>
                <a:latin typeface="Bookman Old Style" panose="02050604050505020204" pitchFamily="18" charset="0"/>
              </a:rPr>
              <a:t>(): Keeps the game window </a:t>
            </a:r>
          </a:p>
          <a:p>
            <a:pPr marL="0" indent="0" eaLnBrk="0" fontAlgn="base" hangingPunct="0">
              <a:lnSpc>
                <a:spcPct val="100000"/>
              </a:lnSpc>
              <a:spcBef>
                <a:spcPct val="0"/>
              </a:spcBef>
              <a:spcAft>
                <a:spcPct val="0"/>
              </a:spcAft>
              <a:buClrTx/>
              <a:buSzTx/>
              <a:buNone/>
            </a:pPr>
            <a:r>
              <a:rPr kumimoji="0" lang="en-US" altLang="en-150" sz="1800" b="1" i="0" u="none" strike="noStrike" cap="none" normalizeH="0" baseline="0" dirty="0">
                <a:ln>
                  <a:noFill/>
                </a:ln>
                <a:solidFill>
                  <a:schemeClr val="tx1">
                    <a:lumMod val="50000"/>
                    <a:lumOff val="50000"/>
                  </a:schemeClr>
                </a:solidFill>
                <a:effectLst/>
                <a:latin typeface="Bookman Old Style" panose="02050604050505020204" pitchFamily="18" charset="0"/>
              </a:rPr>
              <a:t>open after the main loop finishes.</a:t>
            </a:r>
          </a:p>
          <a:p>
            <a:pPr marL="285750" indent="-285750" eaLnBrk="0" fontAlgn="base" hangingPunct="0">
              <a:lnSpc>
                <a:spcPct val="100000"/>
              </a:lnSpc>
              <a:spcBef>
                <a:spcPct val="0"/>
              </a:spcBef>
              <a:spcAft>
                <a:spcPct val="0"/>
              </a:spcAft>
              <a:buClrTx/>
              <a:buSzTx/>
            </a:pPr>
            <a:endParaRPr kumimoji="0" lang="en-150" altLang="en-150" sz="1800" b="0" i="0" u="none" strike="noStrike" cap="none" normalizeH="0" baseline="0" dirty="0">
              <a:ln>
                <a:noFill/>
              </a:ln>
              <a:solidFill>
                <a:schemeClr val="tx1"/>
              </a:solidFill>
              <a:effectLst/>
              <a:latin typeface="Bookman Old Style" panose="02050604050505020204" pitchFamily="18" charset="0"/>
            </a:endParaRPr>
          </a:p>
          <a:p>
            <a:endParaRPr lang="en-150" sz="1800" dirty="0">
              <a:latin typeface="Bookman Old Style" panose="02050604050505020204" pitchFamily="18" charset="0"/>
            </a:endParaRPr>
          </a:p>
        </p:txBody>
      </p:sp>
      <p:sp>
        <p:nvSpPr>
          <p:cNvPr id="4" name="Date Placeholder 3">
            <a:extLst>
              <a:ext uri="{FF2B5EF4-FFF2-40B4-BE49-F238E27FC236}">
                <a16:creationId xmlns:a16="http://schemas.microsoft.com/office/drawing/2014/main" id="{09DF6FC9-A24E-3166-DD53-DB21609FEA4E}"/>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C2CB017A-2017-6149-29B5-004F51F0B0B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FCC7FC6-0A97-A490-C869-42E68F960006}"/>
              </a:ext>
            </a:extLst>
          </p:cNvPr>
          <p:cNvSpPr>
            <a:spLocks noGrp="1"/>
          </p:cNvSpPr>
          <p:nvPr>
            <p:ph type="sldNum" sz="quarter" idx="12"/>
          </p:nvPr>
        </p:nvSpPr>
        <p:spPr/>
        <p:txBody>
          <a:bodyPr/>
          <a:lstStyle/>
          <a:p>
            <a:fld id="{28844951-7827-47D4-8276-7DDE1FA7D85A}" type="slidenum">
              <a:rPr lang="en-US" smtClean="0"/>
              <a:t>12</a:t>
            </a:fld>
            <a:endParaRPr lang="en-US"/>
          </a:p>
        </p:txBody>
      </p:sp>
      <p:pic>
        <p:nvPicPr>
          <p:cNvPr id="17" name="Picture 16" descr="A screenshot of a computer&#10;&#10;Description automatically generated">
            <a:extLst>
              <a:ext uri="{FF2B5EF4-FFF2-40B4-BE49-F238E27FC236}">
                <a16:creationId xmlns:a16="http://schemas.microsoft.com/office/drawing/2014/main" id="{9AD22DC2-DCF7-AF7B-8C57-12F6E3A9A204}"/>
              </a:ext>
            </a:extLst>
          </p:cNvPr>
          <p:cNvPicPr>
            <a:picLocks noChangeAspect="1"/>
          </p:cNvPicPr>
          <p:nvPr/>
        </p:nvPicPr>
        <p:blipFill>
          <a:blip r:embed="rId2"/>
          <a:stretch>
            <a:fillRect/>
          </a:stretch>
        </p:blipFill>
        <p:spPr>
          <a:xfrm>
            <a:off x="5583069" y="3359787"/>
            <a:ext cx="6016077" cy="2955602"/>
          </a:xfrm>
          <a:prstGeom prst="rect">
            <a:avLst/>
          </a:prstGeom>
        </p:spPr>
      </p:pic>
    </p:spTree>
    <p:extLst>
      <p:ext uri="{BB962C8B-B14F-4D97-AF65-F5344CB8AC3E}">
        <p14:creationId xmlns:p14="http://schemas.microsoft.com/office/powerpoint/2010/main" val="2155233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DBD4-E398-4AA3-AEC1-4BF03FC59886}"/>
              </a:ext>
            </a:extLst>
          </p:cNvPr>
          <p:cNvSpPr>
            <a:spLocks noGrp="1"/>
          </p:cNvSpPr>
          <p:nvPr>
            <p:ph type="title"/>
          </p:nvPr>
        </p:nvSpPr>
        <p:spPr>
          <a:xfrm>
            <a:off x="2564296" y="2782956"/>
            <a:ext cx="6774162" cy="1431235"/>
          </a:xfrm>
        </p:spPr>
        <p:txBody>
          <a:bodyPr/>
          <a:lstStyle/>
          <a:p>
            <a:pPr algn="ctr"/>
            <a:r>
              <a:rPr lang="en-US" dirty="0"/>
              <a:t>Thank you</a:t>
            </a:r>
          </a:p>
        </p:txBody>
      </p:sp>
      <p:sp>
        <p:nvSpPr>
          <p:cNvPr id="7" name="Date Placeholder 6">
            <a:extLst>
              <a:ext uri="{FF2B5EF4-FFF2-40B4-BE49-F238E27FC236}">
                <a16:creationId xmlns:a16="http://schemas.microsoft.com/office/drawing/2014/main" id="{3A354B2E-C37D-4B68-9B83-A941B747CCED}"/>
              </a:ext>
            </a:extLst>
          </p:cNvPr>
          <p:cNvSpPr>
            <a:spLocks noGrp="1"/>
          </p:cNvSpPr>
          <p:nvPr>
            <p:ph type="dt" sz="half" idx="10"/>
          </p:nvPr>
        </p:nvSpPr>
        <p:spPr>
          <a:xfrm>
            <a:off x="838200" y="6418489"/>
            <a:ext cx="2743200" cy="365125"/>
          </a:xfrm>
        </p:spPr>
        <p:txBody>
          <a:bodyPr/>
          <a:lstStyle/>
          <a:p>
            <a:r>
              <a:rPr lang="en-US"/>
              <a:t>3/1/20XX</a:t>
            </a:r>
          </a:p>
        </p:txBody>
      </p:sp>
      <p:sp>
        <p:nvSpPr>
          <p:cNvPr id="8" name="Footer Placeholder 7">
            <a:extLst>
              <a:ext uri="{FF2B5EF4-FFF2-40B4-BE49-F238E27FC236}">
                <a16:creationId xmlns:a16="http://schemas.microsoft.com/office/drawing/2014/main" id="{F60FABF8-6F79-4985-A2FB-99DAD9E63042}"/>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88A55AA7-3B73-477B-A886-58F8E99420E9}"/>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13</a:t>
            </a:fld>
            <a:endParaRPr lang="en-US"/>
          </a:p>
        </p:txBody>
      </p:sp>
    </p:spTree>
    <p:extLst>
      <p:ext uri="{BB962C8B-B14F-4D97-AF65-F5344CB8AC3E}">
        <p14:creationId xmlns:p14="http://schemas.microsoft.com/office/powerpoint/2010/main" val="1510143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ame 24">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ame 28">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957686-487A-4245-814E-58B1C25C675C}"/>
              </a:ext>
            </a:extLst>
          </p:cNvPr>
          <p:cNvSpPr>
            <a:spLocks noGrp="1"/>
          </p:cNvSpPr>
          <p:nvPr>
            <p:ph type="title"/>
          </p:nvPr>
        </p:nvSpPr>
        <p:spPr>
          <a:xfrm>
            <a:off x="1101958" y="1337041"/>
            <a:ext cx="4581525" cy="1223322"/>
          </a:xfrm>
        </p:spPr>
        <p:txBody>
          <a:bodyPr vert="horz" lIns="91440" tIns="45720" rIns="91440" bIns="45720" rtlCol="0" anchor="b">
            <a:normAutofit/>
          </a:bodyPr>
          <a:lstStyle/>
          <a:p>
            <a:r>
              <a:rPr lang="en-US" sz="4800" dirty="0">
                <a:gradFill flip="none" rotWithShape="1">
                  <a:gsLst>
                    <a:gs pos="0">
                      <a:schemeClr val="accent5">
                        <a:alpha val="70000"/>
                      </a:schemeClr>
                    </a:gs>
                    <a:gs pos="100000">
                      <a:schemeClr val="accent1">
                        <a:alpha val="70000"/>
                      </a:schemeClr>
                    </a:gs>
                  </a:gsLst>
                  <a:lin ang="0" scaled="1"/>
                  <a:tileRect/>
                </a:gradFill>
              </a:rPr>
              <a:t>Introduction </a:t>
            </a:r>
          </a:p>
        </p:txBody>
      </p:sp>
      <p:sp>
        <p:nvSpPr>
          <p:cNvPr id="3" name="Content Placeholder 2">
            <a:extLst>
              <a:ext uri="{FF2B5EF4-FFF2-40B4-BE49-F238E27FC236}">
                <a16:creationId xmlns:a16="http://schemas.microsoft.com/office/drawing/2014/main" id="{DB6566BB-9632-4FD7-9FFC-FD3C43D3954E}"/>
              </a:ext>
            </a:extLst>
          </p:cNvPr>
          <p:cNvSpPr>
            <a:spLocks noGrp="1"/>
          </p:cNvSpPr>
          <p:nvPr>
            <p:ph idx="1"/>
          </p:nvPr>
        </p:nvSpPr>
        <p:spPr>
          <a:xfrm>
            <a:off x="881268" y="2812775"/>
            <a:ext cx="5022907" cy="3364188"/>
          </a:xfrm>
        </p:spPr>
        <p:txBody>
          <a:bodyPr vert="horz" lIns="91440" tIns="45720" rIns="91440" bIns="45720" rtlCol="0">
            <a:normAutofit/>
          </a:bodyPr>
          <a:lstStyle/>
          <a:p>
            <a:pPr indent="-228600">
              <a:lnSpc>
                <a:spcPct val="100000"/>
              </a:lnSpc>
              <a:buFont typeface="Wingdings" panose="05000000000000000000" pitchFamily="2" charset="2"/>
              <a:buChar char="§"/>
            </a:pPr>
            <a:r>
              <a:rPr lang="en-US" sz="1600" b="1" dirty="0">
                <a:solidFill>
                  <a:schemeClr val="tx2">
                    <a:alpha val="60000"/>
                  </a:schemeClr>
                </a:solidFill>
              </a:rPr>
              <a:t>Ping Pong with AI</a:t>
            </a:r>
            <a:r>
              <a:rPr lang="en-US" sz="1600" dirty="0">
                <a:solidFill>
                  <a:schemeClr val="tx2">
                    <a:alpha val="60000"/>
                  </a:schemeClr>
                </a:solidFill>
              </a:rPr>
              <a:t> is a simple two-player game where one player controls the left paddle using the keyboard, while the right paddle is controlled by an AI. The objective is to hit the ball past the opponent’s paddle to score points. The AI tracks the ball's vertical movement and moves the right paddle accordingly. The game features basic ball physics with bounces from the top and bottom walls, and when the ball passes a paddle, the other player scores a point. The score is displayed at the top, and the game continues until a set number of points is reached</a:t>
            </a:r>
            <a:r>
              <a:rPr lang="en-US" sz="1500" dirty="0">
                <a:solidFill>
                  <a:schemeClr val="tx2">
                    <a:alpha val="60000"/>
                  </a:schemeClr>
                </a:solidFill>
              </a:rPr>
              <a:t>.</a:t>
            </a:r>
          </a:p>
        </p:txBody>
      </p:sp>
      <p:pic>
        <p:nvPicPr>
          <p:cNvPr id="20" name="Picture 19" descr="A cartoon of ping pong paddles&#10;&#10;Description automatically generated">
            <a:extLst>
              <a:ext uri="{FF2B5EF4-FFF2-40B4-BE49-F238E27FC236}">
                <a16:creationId xmlns:a16="http://schemas.microsoft.com/office/drawing/2014/main" id="{4D08ABF8-4B99-D276-685B-90DC3589670D}"/>
              </a:ext>
            </a:extLst>
          </p:cNvPr>
          <p:cNvPicPr>
            <a:picLocks noChangeAspect="1"/>
          </p:cNvPicPr>
          <p:nvPr/>
        </p:nvPicPr>
        <p:blipFill>
          <a:blip r:embed="rId2">
            <a:alphaModFix amt="90000"/>
          </a:blip>
          <a:stretch>
            <a:fillRect/>
          </a:stretch>
        </p:blipFill>
        <p:spPr>
          <a:xfrm>
            <a:off x="6330893" y="903652"/>
            <a:ext cx="5022907" cy="5022907"/>
          </a:xfrm>
          <a:prstGeom prst="rect">
            <a:avLst/>
          </a:prstGeom>
        </p:spPr>
      </p:pic>
      <p:sp>
        <p:nvSpPr>
          <p:cNvPr id="16" name="Date Placeholder 15">
            <a:extLst>
              <a:ext uri="{FF2B5EF4-FFF2-40B4-BE49-F238E27FC236}">
                <a16:creationId xmlns:a16="http://schemas.microsoft.com/office/drawing/2014/main" id="{7FFBE36B-5CC8-44EE-801B-6159157B5328}"/>
              </a:ext>
            </a:extLst>
          </p:cNvPr>
          <p:cNvSpPr>
            <a:spLocks noGrp="1"/>
          </p:cNvSpPr>
          <p:nvPr>
            <p:ph type="dt" sz="half" idx="10"/>
          </p:nvPr>
        </p:nvSpPr>
        <p:spPr>
          <a:xfrm>
            <a:off x="838200" y="6429375"/>
            <a:ext cx="2743200" cy="365125"/>
          </a:xfrm>
        </p:spPr>
        <p:txBody>
          <a:bodyPr vert="horz" lIns="91440" tIns="45720" rIns="91440" bIns="45720" rtlCol="0" anchor="ctr">
            <a:normAutofit/>
          </a:bodyPr>
          <a:lstStyle/>
          <a:p>
            <a:pPr>
              <a:spcAft>
                <a:spcPts val="600"/>
              </a:spcAft>
            </a:pPr>
            <a:r>
              <a:rPr lang="en-US"/>
              <a:t>3/1/20XX</a:t>
            </a:r>
          </a:p>
        </p:txBody>
      </p:sp>
      <p:sp>
        <p:nvSpPr>
          <p:cNvPr id="17" name="Footer Placeholder 16">
            <a:extLst>
              <a:ext uri="{FF2B5EF4-FFF2-40B4-BE49-F238E27FC236}">
                <a16:creationId xmlns:a16="http://schemas.microsoft.com/office/drawing/2014/main" id="{FF014D18-B223-4ED4-BCCA-1E4C38285697}"/>
              </a:ext>
            </a:extLst>
          </p:cNvPr>
          <p:cNvSpPr>
            <a:spLocks noGrp="1"/>
          </p:cNvSpPr>
          <p:nvPr>
            <p:ph type="ftr" sz="quarter" idx="11"/>
          </p:nvPr>
        </p:nvSpPr>
        <p:spPr>
          <a:xfrm>
            <a:off x="4038600" y="6429375"/>
            <a:ext cx="4114800" cy="365125"/>
          </a:xfrm>
        </p:spPr>
        <p:txBody>
          <a:bodyPr vert="horz" lIns="91440" tIns="45720" rIns="91440" bIns="45720" rtlCol="0" anchor="ctr">
            <a:normAutofit/>
          </a:bodyPr>
          <a:lstStyle/>
          <a:p>
            <a:pPr>
              <a:spcAft>
                <a:spcPts val="600"/>
              </a:spcAft>
            </a:pPr>
            <a:r>
              <a:rPr lang="en-US" kern="1200" cap="all" spc="150" baseline="0">
                <a:solidFill>
                  <a:srgbClr val="FFFFFF"/>
                </a:solidFill>
                <a:latin typeface="+mn-lt"/>
                <a:ea typeface="+mn-ea"/>
                <a:cs typeface="+mn-cs"/>
              </a:rPr>
              <a:t>SAMPLE FOOTER TEXT</a:t>
            </a:r>
          </a:p>
        </p:txBody>
      </p:sp>
      <p:sp>
        <p:nvSpPr>
          <p:cNvPr id="18" name="Slide Number Placeholder 17">
            <a:extLst>
              <a:ext uri="{FF2B5EF4-FFF2-40B4-BE49-F238E27FC236}">
                <a16:creationId xmlns:a16="http://schemas.microsoft.com/office/drawing/2014/main" id="{41898C30-E58E-4EC9-8A27-DF1822A9863B}"/>
              </a:ext>
            </a:extLst>
          </p:cNvPr>
          <p:cNvSpPr>
            <a:spLocks noGrp="1"/>
          </p:cNvSpPr>
          <p:nvPr>
            <p:ph type="sldNum" sz="quarter" idx="12"/>
          </p:nvPr>
        </p:nvSpPr>
        <p:spPr>
          <a:xfrm>
            <a:off x="8610600" y="6429375"/>
            <a:ext cx="2743200" cy="365125"/>
          </a:xfrm>
        </p:spPr>
        <p:txBody>
          <a:bodyPr vert="horz" lIns="91440" tIns="45720" rIns="91440" bIns="45720" rtlCol="0" anchor="ctr">
            <a:normAutofit/>
          </a:bodyPr>
          <a:lstStyle/>
          <a:p>
            <a:pPr>
              <a:spcAft>
                <a:spcPts val="600"/>
              </a:spcAft>
            </a:pPr>
            <a:fld id="{28844951-7827-47D4-8276-7DDE1FA7D85A}" type="slidenum">
              <a:rPr lang="en-US" smtClean="0"/>
              <a:pPr>
                <a:spcAft>
                  <a:spcPts val="600"/>
                </a:spcAft>
              </a:pPr>
              <a:t>2</a:t>
            </a:fld>
            <a:endParaRPr lang="en-US"/>
          </a:p>
        </p:txBody>
      </p:sp>
    </p:spTree>
    <p:extLst>
      <p:ext uri="{BB962C8B-B14F-4D97-AF65-F5344CB8AC3E}">
        <p14:creationId xmlns:p14="http://schemas.microsoft.com/office/powerpoint/2010/main" val="2262346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rame 31">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C3E06833-B59C-442F-9A6A-F8F55936D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554"/>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ame 33">
            <a:extLst>
              <a:ext uri="{FF2B5EF4-FFF2-40B4-BE49-F238E27FC236}">
                <a16:creationId xmlns:a16="http://schemas.microsoft.com/office/drawing/2014/main" id="{FA2016CF-2F24-4AE4-8A87-D9B6A3DE3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585D71-2087-A23F-A47B-D9884C4790E3}"/>
              </a:ext>
            </a:extLst>
          </p:cNvPr>
          <p:cNvSpPr>
            <a:spLocks noGrp="1"/>
          </p:cNvSpPr>
          <p:nvPr>
            <p:ph type="title"/>
          </p:nvPr>
        </p:nvSpPr>
        <p:spPr>
          <a:xfrm>
            <a:off x="838200" y="2155308"/>
            <a:ext cx="7192617" cy="3779832"/>
          </a:xfrm>
        </p:spPr>
        <p:txBody>
          <a:bodyPr vert="horz" lIns="91440" tIns="45720" rIns="91440" bIns="45720" rtlCol="0" anchor="b">
            <a:normAutofit fontScale="90000"/>
          </a:bodyPr>
          <a:lstStyle/>
          <a:p>
            <a:br>
              <a:rPr lang="en-US" sz="2400" dirty="0">
                <a:gradFill flip="none" rotWithShape="1">
                  <a:gsLst>
                    <a:gs pos="0">
                      <a:schemeClr val="accent5">
                        <a:alpha val="70000"/>
                      </a:schemeClr>
                    </a:gs>
                    <a:gs pos="100000">
                      <a:schemeClr val="accent1">
                        <a:alpha val="70000"/>
                      </a:schemeClr>
                    </a:gs>
                  </a:gsLst>
                  <a:lin ang="0" scaled="1"/>
                  <a:tileRect/>
                </a:gradFill>
              </a:rPr>
            </a:br>
            <a:br>
              <a:rPr lang="en-US" sz="2400" dirty="0">
                <a:gradFill flip="none" rotWithShape="1">
                  <a:gsLst>
                    <a:gs pos="0">
                      <a:schemeClr val="accent5">
                        <a:alpha val="70000"/>
                      </a:schemeClr>
                    </a:gs>
                    <a:gs pos="100000">
                      <a:schemeClr val="accent1">
                        <a:alpha val="70000"/>
                      </a:schemeClr>
                    </a:gs>
                  </a:gsLst>
                  <a:lin ang="0" scaled="1"/>
                  <a:tileRect/>
                </a:gradFill>
              </a:rPr>
            </a:br>
            <a:br>
              <a:rPr lang="en-US" sz="2000" b="1" dirty="0">
                <a:solidFill>
                  <a:srgbClr val="7030A0"/>
                </a:solidFill>
              </a:rPr>
            </a:br>
            <a:r>
              <a:rPr lang="en-US" sz="2000" b="1" dirty="0">
                <a:solidFill>
                  <a:srgbClr val="7030A0"/>
                </a:solidFill>
              </a:rPr>
              <a:t>The Minimax algorithm is a decision-making algorithm commonly used in two-player games, especially in turn-based games like Ping Pong, Chess, or Tic-Tac-Toe. Its goal is to minimize the possible loss for a player assuming the opponent is also playing optimally.</a:t>
            </a:r>
            <a:br>
              <a:rPr lang="en-US" sz="2000" b="1" dirty="0">
                <a:solidFill>
                  <a:srgbClr val="7030A0"/>
                </a:solidFill>
              </a:rPr>
            </a:br>
            <a:br>
              <a:rPr lang="en-US" sz="2000" b="1" dirty="0">
                <a:solidFill>
                  <a:srgbClr val="7030A0"/>
                </a:solidFill>
              </a:rPr>
            </a:br>
            <a:r>
              <a:rPr lang="en-US" sz="2000" b="1" dirty="0">
                <a:solidFill>
                  <a:srgbClr val="7030A0"/>
                </a:solidFill>
              </a:rPr>
              <a:t>Minimax in Ping Pong (Simplified):</a:t>
            </a:r>
            <a:br>
              <a:rPr lang="en-US" sz="2000" b="1" dirty="0">
                <a:solidFill>
                  <a:srgbClr val="7030A0"/>
                </a:solidFill>
              </a:rPr>
            </a:br>
            <a:br>
              <a:rPr lang="en-US" sz="2000" b="1" dirty="0">
                <a:solidFill>
                  <a:srgbClr val="7030A0"/>
                </a:solidFill>
              </a:rPr>
            </a:br>
            <a:r>
              <a:rPr lang="en-US" sz="2000" b="1" dirty="0">
                <a:solidFill>
                  <a:srgbClr val="7030A0"/>
                </a:solidFill>
              </a:rPr>
              <a:t>Maximizing player: The AI paddle tries to maximize its chances of intercepting the ball or minimizing the chance of the ball passing it.</a:t>
            </a:r>
            <a:br>
              <a:rPr lang="en-US" sz="2000" b="1" dirty="0">
                <a:solidFill>
                  <a:srgbClr val="7030A0"/>
                </a:solidFill>
              </a:rPr>
            </a:br>
            <a:br>
              <a:rPr lang="en-US" sz="2000" b="1" dirty="0">
                <a:solidFill>
                  <a:srgbClr val="7030A0"/>
                </a:solidFill>
              </a:rPr>
            </a:br>
            <a:r>
              <a:rPr lang="en-US" sz="2000" b="1" dirty="0">
                <a:solidFill>
                  <a:srgbClr val="7030A0"/>
                </a:solidFill>
              </a:rPr>
              <a:t>Minimizing player: The opponent (the ball) tries to move in such a way as to avoid getting hit by the AI paddle.</a:t>
            </a:r>
            <a:br>
              <a:rPr lang="en-US" sz="2000" b="1" dirty="0">
                <a:solidFill>
                  <a:srgbClr val="7030A0"/>
                </a:solidFill>
              </a:rPr>
            </a:br>
            <a:br>
              <a:rPr lang="en-US" sz="1800" b="1" dirty="0">
                <a:gradFill flip="none" rotWithShape="1">
                  <a:gsLst>
                    <a:gs pos="0">
                      <a:schemeClr val="accent5">
                        <a:alpha val="70000"/>
                      </a:schemeClr>
                    </a:gs>
                    <a:gs pos="100000">
                      <a:schemeClr val="accent1">
                        <a:alpha val="70000"/>
                      </a:schemeClr>
                    </a:gs>
                  </a:gsLst>
                  <a:lin ang="0" scaled="1"/>
                  <a:tileRect/>
                </a:gradFill>
              </a:rPr>
            </a:br>
            <a:br>
              <a:rPr lang="en-US" sz="1800" b="1" dirty="0">
                <a:gradFill flip="none" rotWithShape="1">
                  <a:gsLst>
                    <a:gs pos="0">
                      <a:schemeClr val="accent5">
                        <a:alpha val="70000"/>
                      </a:schemeClr>
                    </a:gs>
                    <a:gs pos="100000">
                      <a:schemeClr val="accent1">
                        <a:alpha val="70000"/>
                      </a:schemeClr>
                    </a:gs>
                  </a:gsLst>
                  <a:lin ang="0" scaled="1"/>
                  <a:tileRect/>
                </a:gradFill>
              </a:rPr>
            </a:br>
            <a:endParaRPr lang="en-US" sz="1800" b="1" dirty="0">
              <a:gradFill flip="none" rotWithShape="1">
                <a:gsLst>
                  <a:gs pos="0">
                    <a:schemeClr val="accent5">
                      <a:alpha val="70000"/>
                    </a:schemeClr>
                  </a:gs>
                  <a:gs pos="100000">
                    <a:schemeClr val="accent1">
                      <a:alpha val="70000"/>
                    </a:schemeClr>
                  </a:gs>
                </a:gsLst>
                <a:lin ang="0" scaled="1"/>
                <a:tileRect/>
              </a:gradFill>
            </a:endParaRPr>
          </a:p>
        </p:txBody>
      </p:sp>
      <p:pic>
        <p:nvPicPr>
          <p:cNvPr id="35" name="Graphic 34" descr="Programmer">
            <a:extLst>
              <a:ext uri="{FF2B5EF4-FFF2-40B4-BE49-F238E27FC236}">
                <a16:creationId xmlns:a16="http://schemas.microsoft.com/office/drawing/2014/main" id="{92E57B1F-92BF-00F2-4832-0290E0364782}"/>
              </a:ext>
            </a:extLst>
          </p:cNvPr>
          <p:cNvPicPr>
            <a:picLocks noChangeAspect="1"/>
          </p:cNvPicPr>
          <p:nvPr/>
        </p:nvPicPr>
        <p:blipFill>
          <a:blip r:embed="rId2">
            <a:alphaModFix amt="90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40369" y="413705"/>
            <a:ext cx="5117284" cy="5117284"/>
          </a:xfrm>
          <a:prstGeom prst="rect">
            <a:avLst/>
          </a:prstGeom>
        </p:spPr>
      </p:pic>
      <p:sp>
        <p:nvSpPr>
          <p:cNvPr id="8" name="Date Placeholder 7">
            <a:extLst>
              <a:ext uri="{FF2B5EF4-FFF2-40B4-BE49-F238E27FC236}">
                <a16:creationId xmlns:a16="http://schemas.microsoft.com/office/drawing/2014/main" id="{BE4E9C68-8879-8809-7EBB-0E0CAA0DC255}"/>
              </a:ext>
            </a:extLst>
          </p:cNvPr>
          <p:cNvSpPr>
            <a:spLocks noGrp="1"/>
          </p:cNvSpPr>
          <p:nvPr>
            <p:ph type="dt" sz="half" idx="10"/>
          </p:nvPr>
        </p:nvSpPr>
        <p:spPr>
          <a:xfrm>
            <a:off x="838200" y="6429375"/>
            <a:ext cx="2743200" cy="365125"/>
          </a:xfrm>
        </p:spPr>
        <p:txBody>
          <a:bodyPr vert="horz" lIns="91440" tIns="45720" rIns="91440" bIns="45720" rtlCol="0" anchor="ctr">
            <a:normAutofit/>
          </a:bodyPr>
          <a:lstStyle/>
          <a:p>
            <a:pPr>
              <a:spcAft>
                <a:spcPts val="600"/>
              </a:spcAft>
            </a:pPr>
            <a:r>
              <a:rPr lang="en-US"/>
              <a:t>3/1/20XX</a:t>
            </a:r>
          </a:p>
        </p:txBody>
      </p:sp>
      <p:sp>
        <p:nvSpPr>
          <p:cNvPr id="9" name="Footer Placeholder 8">
            <a:extLst>
              <a:ext uri="{FF2B5EF4-FFF2-40B4-BE49-F238E27FC236}">
                <a16:creationId xmlns:a16="http://schemas.microsoft.com/office/drawing/2014/main" id="{DE5A049E-5BB5-4FF0-2CD7-746F53F77FAB}"/>
              </a:ext>
            </a:extLst>
          </p:cNvPr>
          <p:cNvSpPr>
            <a:spLocks noGrp="1"/>
          </p:cNvSpPr>
          <p:nvPr>
            <p:ph type="ftr" sz="quarter" idx="11"/>
          </p:nvPr>
        </p:nvSpPr>
        <p:spPr>
          <a:xfrm>
            <a:off x="4038600" y="6429375"/>
            <a:ext cx="4114800" cy="365125"/>
          </a:xfrm>
        </p:spPr>
        <p:txBody>
          <a:bodyPr vert="horz" lIns="91440" tIns="45720" rIns="91440" bIns="45720" rtlCol="0" anchor="ctr">
            <a:normAutofit/>
          </a:bodyPr>
          <a:lstStyle/>
          <a:p>
            <a:pPr>
              <a:spcAft>
                <a:spcPts val="600"/>
              </a:spcAft>
            </a:pPr>
            <a:r>
              <a:rPr lang="en-US" kern="1200" cap="all" spc="150" baseline="0">
                <a:solidFill>
                  <a:srgbClr val="FFFFFF"/>
                </a:solidFill>
                <a:latin typeface="+mn-lt"/>
                <a:ea typeface="+mn-ea"/>
                <a:cs typeface="+mn-cs"/>
              </a:rPr>
              <a:t>SAMPLE FOOTER TEXT</a:t>
            </a:r>
          </a:p>
        </p:txBody>
      </p:sp>
      <p:sp>
        <p:nvSpPr>
          <p:cNvPr id="10" name="Slide Number Placeholder 9">
            <a:extLst>
              <a:ext uri="{FF2B5EF4-FFF2-40B4-BE49-F238E27FC236}">
                <a16:creationId xmlns:a16="http://schemas.microsoft.com/office/drawing/2014/main" id="{2D4CC1B7-B4B7-B599-AAE1-9BC6894860AD}"/>
              </a:ext>
            </a:extLst>
          </p:cNvPr>
          <p:cNvSpPr>
            <a:spLocks noGrp="1"/>
          </p:cNvSpPr>
          <p:nvPr>
            <p:ph type="sldNum" sz="quarter" idx="12"/>
          </p:nvPr>
        </p:nvSpPr>
        <p:spPr>
          <a:xfrm>
            <a:off x="8610600" y="6429375"/>
            <a:ext cx="2743200" cy="365125"/>
          </a:xfrm>
        </p:spPr>
        <p:txBody>
          <a:bodyPr vert="horz" lIns="91440" tIns="45720" rIns="91440" bIns="45720" rtlCol="0" anchor="ctr">
            <a:normAutofit/>
          </a:bodyPr>
          <a:lstStyle/>
          <a:p>
            <a:pPr>
              <a:spcAft>
                <a:spcPts val="600"/>
              </a:spcAft>
            </a:pPr>
            <a:fld id="{28844951-7827-47D4-8276-7DDE1FA7D85A}" type="slidenum">
              <a:rPr lang="en-US" smtClean="0"/>
              <a:pPr>
                <a:spcAft>
                  <a:spcPts val="600"/>
                </a:spcAft>
              </a:pPr>
              <a:t>3</a:t>
            </a:fld>
            <a:endParaRPr lang="en-US"/>
          </a:p>
        </p:txBody>
      </p:sp>
      <p:sp>
        <p:nvSpPr>
          <p:cNvPr id="12" name="Title 1">
            <a:extLst>
              <a:ext uri="{FF2B5EF4-FFF2-40B4-BE49-F238E27FC236}">
                <a16:creationId xmlns:a16="http://schemas.microsoft.com/office/drawing/2014/main" id="{94E83DB1-FC00-953B-BCBA-2020822602AF}"/>
              </a:ext>
            </a:extLst>
          </p:cNvPr>
          <p:cNvSpPr txBox="1">
            <a:spLocks/>
          </p:cNvSpPr>
          <p:nvPr/>
        </p:nvSpPr>
        <p:spPr>
          <a:xfrm>
            <a:off x="1602145" y="527835"/>
            <a:ext cx="6698974" cy="1223322"/>
          </a:xfrm>
          <a:prstGeom prst="rect">
            <a:avLst/>
          </a:prstGeom>
        </p:spPr>
        <p:txBody>
          <a:bodyPr vert="horz" lIns="91440" tIns="45720" rIns="91440" bIns="45720" rtlCol="0" anchor="b">
            <a:normAutofit/>
          </a:bodyPr>
          <a:lst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a:lstStyle>
          <a:p>
            <a:r>
              <a:rPr lang="en-US" sz="4800" dirty="0">
                <a:gradFill flip="none" rotWithShape="1">
                  <a:gsLst>
                    <a:gs pos="0">
                      <a:schemeClr val="accent5">
                        <a:alpha val="70000"/>
                      </a:schemeClr>
                    </a:gs>
                    <a:gs pos="100000">
                      <a:schemeClr val="accent1">
                        <a:alpha val="70000"/>
                      </a:schemeClr>
                    </a:gs>
                  </a:gsLst>
                  <a:lin ang="0" scaled="1"/>
                  <a:tileRect/>
                </a:gradFill>
              </a:rPr>
              <a:t>Minimax Algorithm</a:t>
            </a:r>
          </a:p>
        </p:txBody>
      </p:sp>
    </p:spTree>
    <p:extLst>
      <p:ext uri="{BB962C8B-B14F-4D97-AF65-F5344CB8AC3E}">
        <p14:creationId xmlns:p14="http://schemas.microsoft.com/office/powerpoint/2010/main" val="71119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35"/>
                                        </p:tgtEl>
                                        <p:attrNameLst>
                                          <p:attrName>style.visibility</p:attrName>
                                        </p:attrNameLst>
                                      </p:cBhvr>
                                      <p:to>
                                        <p:strVal val="visible"/>
                                      </p:to>
                                    </p:set>
                                    <p:animEffect transition="in" filter="fade">
                                      <p:cBhvr>
                                        <p:cTn id="10" dur="7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Frame 49">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2" name="Rectangle 51">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ame 77">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7995CC-EE8E-25D9-9D3F-6D9F610D5531}"/>
              </a:ext>
            </a:extLst>
          </p:cNvPr>
          <p:cNvSpPr>
            <a:spLocks noGrp="1"/>
          </p:cNvSpPr>
          <p:nvPr>
            <p:ph type="title"/>
          </p:nvPr>
        </p:nvSpPr>
        <p:spPr>
          <a:xfrm>
            <a:off x="755504" y="594796"/>
            <a:ext cx="5890590" cy="2076450"/>
          </a:xfrm>
        </p:spPr>
        <p:txBody>
          <a:bodyPr vert="horz" lIns="91440" tIns="45720" rIns="91440" bIns="45720" rtlCol="0" anchor="b">
            <a:normAutofit/>
          </a:bodyPr>
          <a:lstStyle/>
          <a:p>
            <a:r>
              <a:rPr lang="en-US" sz="4400" dirty="0">
                <a:gradFill flip="none" rotWithShape="1">
                  <a:gsLst>
                    <a:gs pos="0">
                      <a:schemeClr val="accent5">
                        <a:alpha val="70000"/>
                      </a:schemeClr>
                    </a:gs>
                    <a:gs pos="100000">
                      <a:schemeClr val="accent1">
                        <a:alpha val="70000"/>
                      </a:schemeClr>
                    </a:gs>
                  </a:gsLst>
                  <a:lin ang="0" scaled="1"/>
                  <a:tileRect/>
                </a:gradFill>
              </a:rPr>
              <a:t>Explanation Code:</a:t>
            </a:r>
            <a:br>
              <a:rPr lang="en-US" sz="4400" dirty="0">
                <a:gradFill flip="none" rotWithShape="1">
                  <a:gsLst>
                    <a:gs pos="0">
                      <a:schemeClr val="accent5">
                        <a:alpha val="70000"/>
                      </a:schemeClr>
                    </a:gs>
                    <a:gs pos="100000">
                      <a:schemeClr val="accent1">
                        <a:alpha val="70000"/>
                      </a:schemeClr>
                    </a:gs>
                  </a:gsLst>
                  <a:lin ang="0" scaled="1"/>
                  <a:tileRect/>
                </a:gradFill>
              </a:rPr>
            </a:br>
            <a:br>
              <a:rPr lang="en-US" sz="4400" dirty="0">
                <a:gradFill flip="none" rotWithShape="1">
                  <a:gsLst>
                    <a:gs pos="0">
                      <a:schemeClr val="accent5">
                        <a:alpha val="70000"/>
                      </a:schemeClr>
                    </a:gs>
                    <a:gs pos="100000">
                      <a:schemeClr val="accent1">
                        <a:alpha val="70000"/>
                      </a:schemeClr>
                    </a:gs>
                  </a:gsLst>
                  <a:lin ang="0" scaled="1"/>
                  <a:tileRect/>
                </a:gradFill>
              </a:rPr>
            </a:br>
            <a:endParaRPr lang="en-US" sz="4400" dirty="0">
              <a:gradFill flip="none" rotWithShape="1">
                <a:gsLst>
                  <a:gs pos="0">
                    <a:schemeClr val="accent5">
                      <a:alpha val="70000"/>
                    </a:schemeClr>
                  </a:gs>
                  <a:gs pos="100000">
                    <a:schemeClr val="accent1">
                      <a:alpha val="70000"/>
                    </a:schemeClr>
                  </a:gs>
                </a:gsLst>
                <a:lin ang="0" scaled="1"/>
                <a:tileRect/>
              </a:gradFill>
            </a:endParaRPr>
          </a:p>
        </p:txBody>
      </p:sp>
      <p:sp>
        <p:nvSpPr>
          <p:cNvPr id="14" name="TextBox 13">
            <a:extLst>
              <a:ext uri="{FF2B5EF4-FFF2-40B4-BE49-F238E27FC236}">
                <a16:creationId xmlns:a16="http://schemas.microsoft.com/office/drawing/2014/main" id="{5BB07462-676F-2889-3360-43730746EE2D}"/>
              </a:ext>
            </a:extLst>
          </p:cNvPr>
          <p:cNvSpPr txBox="1"/>
          <p:nvPr/>
        </p:nvSpPr>
        <p:spPr>
          <a:xfrm>
            <a:off x="526775" y="1639957"/>
            <a:ext cx="6768548" cy="4537006"/>
          </a:xfrm>
          <a:prstGeom prst="rect">
            <a:avLst/>
          </a:prstGeom>
        </p:spPr>
        <p:txBody>
          <a:bodyPr vert="horz" lIns="91440" tIns="45720" rIns="91440" bIns="45720" rtlCol="0">
            <a:normAutofit/>
          </a:bodyPr>
          <a:lstStyle/>
          <a:p>
            <a:pPr>
              <a:spcAft>
                <a:spcPts val="600"/>
              </a:spcAft>
              <a:buClr>
                <a:schemeClr val="tx2"/>
              </a:buClr>
              <a:buSzPct val="80000"/>
            </a:pPr>
            <a:r>
              <a:rPr lang="en-US" b="1" dirty="0">
                <a:solidFill>
                  <a:schemeClr val="accent1">
                    <a:lumMod val="75000"/>
                    <a:alpha val="60000"/>
                  </a:schemeClr>
                </a:solidFill>
              </a:rPr>
              <a:t>1.Setting Up Window:</a:t>
            </a:r>
          </a:p>
          <a:p>
            <a:pPr>
              <a:spcAft>
                <a:spcPts val="600"/>
              </a:spcAft>
              <a:buClr>
                <a:schemeClr val="tx2"/>
              </a:buClr>
              <a:buSzPct val="80000"/>
            </a:pPr>
            <a:endParaRPr lang="en-US" b="1" dirty="0">
              <a:solidFill>
                <a:schemeClr val="accent1">
                  <a:lumMod val="75000"/>
                  <a:alpha val="60000"/>
                </a:schemeClr>
              </a:solidFill>
            </a:endParaRPr>
          </a:p>
          <a:p>
            <a:pPr marL="285750" indent="-228600">
              <a:spcAft>
                <a:spcPts val="600"/>
              </a:spcAft>
              <a:buClr>
                <a:schemeClr val="tx1">
                  <a:lumMod val="50000"/>
                  <a:lumOff val="50000"/>
                </a:schemeClr>
              </a:buClr>
              <a:buSzPct val="80000"/>
              <a:buFont typeface="Wingdings" panose="05000000000000000000" pitchFamily="2" charset="2"/>
              <a:buChar char="§"/>
            </a:pPr>
            <a:r>
              <a:rPr lang="en-US" sz="1600" b="1" dirty="0" err="1">
                <a:solidFill>
                  <a:schemeClr val="tx2">
                    <a:alpha val="60000"/>
                  </a:schemeClr>
                </a:solidFill>
              </a:rPr>
              <a:t>turtle.Screen</a:t>
            </a:r>
            <a:r>
              <a:rPr lang="en-US" sz="1600" b="1" dirty="0">
                <a:solidFill>
                  <a:schemeClr val="tx2">
                    <a:alpha val="60000"/>
                  </a:schemeClr>
                </a:solidFill>
              </a:rPr>
              <a:t>(): Initializes the main game window.</a:t>
            </a:r>
          </a:p>
          <a:p>
            <a:pPr marL="285750" indent="-228600">
              <a:spcAft>
                <a:spcPts val="600"/>
              </a:spcAft>
              <a:buClr>
                <a:schemeClr val="tx1">
                  <a:lumMod val="50000"/>
                  <a:lumOff val="50000"/>
                </a:schemeClr>
              </a:buClr>
              <a:buSzPct val="80000"/>
              <a:buFont typeface="Wingdings" panose="05000000000000000000" pitchFamily="2" charset="2"/>
              <a:buChar char="§"/>
            </a:pPr>
            <a:r>
              <a:rPr lang="en-US" sz="1600" b="1" dirty="0" err="1">
                <a:solidFill>
                  <a:schemeClr val="tx2">
                    <a:alpha val="60000"/>
                  </a:schemeClr>
                </a:solidFill>
              </a:rPr>
              <a:t>wind.title</a:t>
            </a:r>
            <a:r>
              <a:rPr lang="en-US" sz="1600" b="1" dirty="0">
                <a:solidFill>
                  <a:schemeClr val="tx2">
                    <a:alpha val="60000"/>
                  </a:schemeClr>
                </a:solidFill>
              </a:rPr>
              <a:t>("Ping Pong"): Sets the title of the window to "Ping Pong".</a:t>
            </a:r>
          </a:p>
          <a:p>
            <a:pPr marL="285750" indent="-228600">
              <a:spcAft>
                <a:spcPts val="600"/>
              </a:spcAft>
              <a:buClr>
                <a:schemeClr val="tx1">
                  <a:lumMod val="50000"/>
                  <a:lumOff val="50000"/>
                </a:schemeClr>
              </a:buClr>
              <a:buSzPct val="80000"/>
              <a:buFont typeface="Wingdings" panose="05000000000000000000" pitchFamily="2" charset="2"/>
              <a:buChar char="§"/>
            </a:pPr>
            <a:r>
              <a:rPr lang="en-US" sz="1600" b="1" dirty="0" err="1">
                <a:solidFill>
                  <a:schemeClr val="tx2">
                    <a:alpha val="60000"/>
                  </a:schemeClr>
                </a:solidFill>
              </a:rPr>
              <a:t>wind.bgcolor</a:t>
            </a:r>
            <a:r>
              <a:rPr lang="en-US" sz="1600" b="1" dirty="0">
                <a:solidFill>
                  <a:schemeClr val="tx2">
                    <a:alpha val="60000"/>
                  </a:schemeClr>
                </a:solidFill>
              </a:rPr>
              <a:t>("#1B2631"): Sets the background color of the window to a dark shade.</a:t>
            </a:r>
          </a:p>
          <a:p>
            <a:pPr marL="285750" indent="-228600">
              <a:spcAft>
                <a:spcPts val="600"/>
              </a:spcAft>
              <a:buClr>
                <a:schemeClr val="tx1">
                  <a:lumMod val="50000"/>
                  <a:lumOff val="50000"/>
                </a:schemeClr>
              </a:buClr>
              <a:buSzPct val="80000"/>
              <a:buFont typeface="Wingdings" panose="05000000000000000000" pitchFamily="2" charset="2"/>
              <a:buChar char="§"/>
            </a:pPr>
            <a:r>
              <a:rPr lang="en-US" sz="1600" b="1" dirty="0" err="1">
                <a:solidFill>
                  <a:schemeClr val="tx2">
                    <a:alpha val="60000"/>
                  </a:schemeClr>
                </a:solidFill>
              </a:rPr>
              <a:t>wind.setup</a:t>
            </a:r>
            <a:r>
              <a:rPr lang="en-US" sz="1600" b="1" dirty="0">
                <a:solidFill>
                  <a:schemeClr val="tx2">
                    <a:alpha val="60000"/>
                  </a:schemeClr>
                </a:solidFill>
              </a:rPr>
              <a:t>(width=800, height=600): Defines the window size as 800x600 pixels.</a:t>
            </a:r>
          </a:p>
          <a:p>
            <a:pPr marL="285750" indent="-228600">
              <a:spcAft>
                <a:spcPts val="600"/>
              </a:spcAft>
              <a:buClr>
                <a:schemeClr val="tx1">
                  <a:lumMod val="50000"/>
                  <a:lumOff val="50000"/>
                </a:schemeClr>
              </a:buClr>
              <a:buSzPct val="80000"/>
              <a:buFont typeface="Wingdings" panose="05000000000000000000" pitchFamily="2" charset="2"/>
              <a:buChar char="§"/>
            </a:pPr>
            <a:r>
              <a:rPr lang="en-US" sz="1600" b="1" dirty="0" err="1">
                <a:solidFill>
                  <a:schemeClr val="tx2">
                    <a:alpha val="60000"/>
                  </a:schemeClr>
                </a:solidFill>
              </a:rPr>
              <a:t>wind.tracer</a:t>
            </a:r>
            <a:r>
              <a:rPr lang="en-US" sz="1600" b="1" dirty="0">
                <a:solidFill>
                  <a:schemeClr val="tx2">
                    <a:alpha val="60000"/>
                  </a:schemeClr>
                </a:solidFill>
              </a:rPr>
              <a:t>(0): Disables automatic screen updates for smoother animations (only updates when </a:t>
            </a:r>
            <a:r>
              <a:rPr lang="en-US" sz="1600" b="1" dirty="0" err="1">
                <a:solidFill>
                  <a:schemeClr val="tx2">
                    <a:alpha val="60000"/>
                  </a:schemeClr>
                </a:solidFill>
              </a:rPr>
              <a:t>wind.update</a:t>
            </a:r>
            <a:r>
              <a:rPr lang="en-US" sz="1600" b="1" dirty="0">
                <a:solidFill>
                  <a:schemeClr val="tx2">
                    <a:alpha val="60000"/>
                  </a:schemeClr>
                </a:solidFill>
              </a:rPr>
              <a:t>() is called).</a:t>
            </a:r>
          </a:p>
          <a:p>
            <a:pPr marL="342900" indent="-228600">
              <a:spcAft>
                <a:spcPts val="600"/>
              </a:spcAft>
              <a:buClr>
                <a:schemeClr val="tx2">
                  <a:lumMod val="10000"/>
                  <a:lumOff val="90000"/>
                </a:schemeClr>
              </a:buClr>
              <a:buSzPct val="80000"/>
              <a:buFont typeface="Wingdings" panose="05000000000000000000" pitchFamily="2" charset="2"/>
              <a:buChar char="§"/>
            </a:pPr>
            <a:endParaRPr lang="en-US" sz="1600" b="1" dirty="0">
              <a:solidFill>
                <a:schemeClr val="tx2">
                  <a:alpha val="60000"/>
                </a:schemeClr>
              </a:solidFill>
            </a:endParaRPr>
          </a:p>
        </p:txBody>
      </p:sp>
      <p:pic>
        <p:nvPicPr>
          <p:cNvPr id="16" name="Picture 15" descr="A screenshot of a computer program&#10;&#10;Description automatically generated">
            <a:extLst>
              <a:ext uri="{FF2B5EF4-FFF2-40B4-BE49-F238E27FC236}">
                <a16:creationId xmlns:a16="http://schemas.microsoft.com/office/drawing/2014/main" id="{F384DF46-8AC3-659F-5128-1FF6E0121CDE}"/>
              </a:ext>
            </a:extLst>
          </p:cNvPr>
          <p:cNvPicPr>
            <a:picLocks noChangeAspect="1"/>
          </p:cNvPicPr>
          <p:nvPr/>
        </p:nvPicPr>
        <p:blipFill>
          <a:blip r:embed="rId2">
            <a:alphaModFix amt="90000"/>
          </a:blip>
          <a:stretch>
            <a:fillRect/>
          </a:stretch>
        </p:blipFill>
        <p:spPr>
          <a:xfrm>
            <a:off x="7524052" y="2187265"/>
            <a:ext cx="3978707" cy="2483469"/>
          </a:xfrm>
          <a:prstGeom prst="rect">
            <a:avLst/>
          </a:prstGeom>
        </p:spPr>
      </p:pic>
      <p:sp>
        <p:nvSpPr>
          <p:cNvPr id="8" name="Date Placeholder 7">
            <a:extLst>
              <a:ext uri="{FF2B5EF4-FFF2-40B4-BE49-F238E27FC236}">
                <a16:creationId xmlns:a16="http://schemas.microsoft.com/office/drawing/2014/main" id="{7DA310A6-4CBB-9DB8-9E52-462320E151C5}"/>
              </a:ext>
            </a:extLst>
          </p:cNvPr>
          <p:cNvSpPr>
            <a:spLocks noGrp="1"/>
          </p:cNvSpPr>
          <p:nvPr>
            <p:ph type="dt" sz="half" idx="10"/>
          </p:nvPr>
        </p:nvSpPr>
        <p:spPr>
          <a:xfrm>
            <a:off x="838200" y="6429375"/>
            <a:ext cx="2743200" cy="365125"/>
          </a:xfrm>
        </p:spPr>
        <p:txBody>
          <a:bodyPr vert="horz" lIns="91440" tIns="45720" rIns="91440" bIns="45720" rtlCol="0" anchor="ctr">
            <a:normAutofit/>
          </a:bodyPr>
          <a:lstStyle/>
          <a:p>
            <a:pPr>
              <a:spcAft>
                <a:spcPts val="600"/>
              </a:spcAft>
            </a:pPr>
            <a:r>
              <a:rPr lang="en-US"/>
              <a:t>3/1/20XX</a:t>
            </a:r>
          </a:p>
        </p:txBody>
      </p:sp>
      <p:sp>
        <p:nvSpPr>
          <p:cNvPr id="9" name="Footer Placeholder 8">
            <a:extLst>
              <a:ext uri="{FF2B5EF4-FFF2-40B4-BE49-F238E27FC236}">
                <a16:creationId xmlns:a16="http://schemas.microsoft.com/office/drawing/2014/main" id="{D3BC63DC-1BA5-C5BC-B125-73596FA2044C}"/>
              </a:ext>
            </a:extLst>
          </p:cNvPr>
          <p:cNvSpPr>
            <a:spLocks noGrp="1"/>
          </p:cNvSpPr>
          <p:nvPr>
            <p:ph type="ftr" sz="quarter" idx="11"/>
          </p:nvPr>
        </p:nvSpPr>
        <p:spPr>
          <a:xfrm>
            <a:off x="4038600" y="6429375"/>
            <a:ext cx="4114800" cy="365125"/>
          </a:xfrm>
        </p:spPr>
        <p:txBody>
          <a:bodyPr vert="horz" lIns="91440" tIns="45720" rIns="91440" bIns="45720" rtlCol="0" anchor="ctr">
            <a:normAutofit/>
          </a:bodyPr>
          <a:lstStyle/>
          <a:p>
            <a:pPr>
              <a:spcAft>
                <a:spcPts val="600"/>
              </a:spcAft>
            </a:pPr>
            <a:r>
              <a:rPr lang="en-US" kern="1200" cap="all" spc="150" baseline="0">
                <a:solidFill>
                  <a:srgbClr val="FFFFFF"/>
                </a:solidFill>
                <a:latin typeface="+mn-lt"/>
                <a:ea typeface="+mn-ea"/>
                <a:cs typeface="+mn-cs"/>
              </a:rPr>
              <a:t>SAMPLE FOOTER TEXT</a:t>
            </a:r>
          </a:p>
        </p:txBody>
      </p:sp>
      <p:sp>
        <p:nvSpPr>
          <p:cNvPr id="10" name="Slide Number Placeholder 9">
            <a:extLst>
              <a:ext uri="{FF2B5EF4-FFF2-40B4-BE49-F238E27FC236}">
                <a16:creationId xmlns:a16="http://schemas.microsoft.com/office/drawing/2014/main" id="{3207E0D8-C6ED-BF99-EC18-BB9CDFA8EF22}"/>
              </a:ext>
            </a:extLst>
          </p:cNvPr>
          <p:cNvSpPr>
            <a:spLocks noGrp="1"/>
          </p:cNvSpPr>
          <p:nvPr>
            <p:ph type="sldNum" sz="quarter" idx="12"/>
          </p:nvPr>
        </p:nvSpPr>
        <p:spPr>
          <a:xfrm>
            <a:off x="8610600" y="6429375"/>
            <a:ext cx="2743200" cy="365125"/>
          </a:xfrm>
        </p:spPr>
        <p:txBody>
          <a:bodyPr vert="horz" lIns="91440" tIns="45720" rIns="91440" bIns="45720" rtlCol="0" anchor="ctr">
            <a:normAutofit/>
          </a:bodyPr>
          <a:lstStyle/>
          <a:p>
            <a:pPr>
              <a:spcAft>
                <a:spcPts val="600"/>
              </a:spcAft>
            </a:pPr>
            <a:fld id="{28844951-7827-47D4-8276-7DDE1FA7D85A}" type="slidenum">
              <a:rPr lang="en-US"/>
              <a:pPr>
                <a:spcAft>
                  <a:spcPts val="600"/>
                </a:spcAft>
              </a:pPr>
              <a:t>4</a:t>
            </a:fld>
            <a:endParaRPr lang="en-US"/>
          </a:p>
        </p:txBody>
      </p:sp>
    </p:spTree>
    <p:extLst>
      <p:ext uri="{BB962C8B-B14F-4D97-AF65-F5344CB8AC3E}">
        <p14:creationId xmlns:p14="http://schemas.microsoft.com/office/powerpoint/2010/main" val="16733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 name="Frame 92">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4" name="Rectangle 93">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ame 94">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F49AA98-AED4-4FAD-999C-98B64BB9DF71}"/>
              </a:ext>
            </a:extLst>
          </p:cNvPr>
          <p:cNvSpPr>
            <a:spLocks noGrp="1"/>
          </p:cNvSpPr>
          <p:nvPr>
            <p:ph idx="1"/>
          </p:nvPr>
        </p:nvSpPr>
        <p:spPr>
          <a:xfrm>
            <a:off x="523195" y="562218"/>
            <a:ext cx="7149814" cy="5952296"/>
          </a:xfrm>
        </p:spPr>
        <p:txBody>
          <a:bodyPr vert="horz" lIns="91440" tIns="45720" rIns="91440" bIns="45720" rtlCol="0">
            <a:noAutofit/>
          </a:bodyPr>
          <a:lstStyle/>
          <a:p>
            <a:pPr>
              <a:buClr>
                <a:schemeClr val="tx2">
                  <a:lumMod val="10000"/>
                  <a:lumOff val="90000"/>
                </a:schemeClr>
              </a:buClr>
              <a:buSzPct val="80000"/>
            </a:pPr>
            <a:r>
              <a:rPr lang="en-US" sz="1800" b="1" dirty="0">
                <a:solidFill>
                  <a:schemeClr val="accent1">
                    <a:lumMod val="75000"/>
                  </a:schemeClr>
                </a:solidFill>
              </a:rPr>
              <a:t>2. Creating Paddles:</a:t>
            </a:r>
            <a:endParaRPr lang="en-US" sz="1500" b="1" dirty="0">
              <a:solidFill>
                <a:schemeClr val="accent1">
                  <a:lumMod val="75000"/>
                </a:schemeClr>
              </a:solidFill>
            </a:endParaRPr>
          </a:p>
          <a:p>
            <a:pPr>
              <a:buClr>
                <a:schemeClr val="tx2">
                  <a:lumMod val="10000"/>
                  <a:lumOff val="90000"/>
                </a:schemeClr>
              </a:buClr>
              <a:buSzPct val="80000"/>
            </a:pPr>
            <a:r>
              <a:rPr lang="en-US" sz="1500" b="1" dirty="0">
                <a:solidFill>
                  <a:schemeClr val="tx1">
                    <a:lumMod val="50000"/>
                    <a:lumOff val="50000"/>
                  </a:schemeClr>
                </a:solidFill>
                <a:latin typeface="Bookman Old Style" panose="02050604050505020204" pitchFamily="18" charset="0"/>
              </a:rPr>
              <a:t>Left Paddle (Player 1)</a:t>
            </a:r>
          </a:p>
          <a:p>
            <a:pPr marL="342900" indent="-285750">
              <a:buClr>
                <a:schemeClr val="tx1">
                  <a:lumMod val="50000"/>
                  <a:lumOff val="50000"/>
                </a:schemeClr>
              </a:buClr>
              <a:buSzPct val="80000"/>
              <a:buFont typeface="Wingdings" panose="05000000000000000000" pitchFamily="2" charset="2"/>
              <a:buChar char="§"/>
            </a:pPr>
            <a:r>
              <a:rPr lang="en-US" sz="1500" b="1" dirty="0">
                <a:solidFill>
                  <a:schemeClr val="tx1">
                    <a:lumMod val="50000"/>
                    <a:lumOff val="50000"/>
                  </a:schemeClr>
                </a:solidFill>
                <a:latin typeface="Bookman Old Style" panose="02050604050505020204" pitchFamily="18" charset="0"/>
              </a:rPr>
              <a:t>madrab1: Creates the left paddle (Player 1).</a:t>
            </a:r>
          </a:p>
          <a:p>
            <a:pPr marL="342900" indent="-285750">
              <a:buClr>
                <a:schemeClr val="tx1">
                  <a:lumMod val="50000"/>
                  <a:lumOff val="50000"/>
                </a:schemeClr>
              </a:buClr>
              <a:buSzPct val="80000"/>
              <a:buFont typeface="Wingdings" panose="05000000000000000000" pitchFamily="2" charset="2"/>
              <a:buChar char="§"/>
            </a:pPr>
            <a:r>
              <a:rPr lang="en-US" sz="1500" b="1" dirty="0">
                <a:solidFill>
                  <a:schemeClr val="tx1">
                    <a:lumMod val="50000"/>
                    <a:lumOff val="50000"/>
                  </a:schemeClr>
                </a:solidFill>
                <a:latin typeface="Bookman Old Style" panose="02050604050505020204" pitchFamily="18" charset="0"/>
              </a:rPr>
              <a:t>speed(0): Makes the paddle move instantly.</a:t>
            </a:r>
          </a:p>
          <a:p>
            <a:pPr marL="342900" indent="-285750">
              <a:buClr>
                <a:schemeClr val="tx1">
                  <a:lumMod val="50000"/>
                  <a:lumOff val="50000"/>
                </a:schemeClr>
              </a:buClr>
              <a:buSzPct val="80000"/>
              <a:buFont typeface="Wingdings" panose="05000000000000000000" pitchFamily="2" charset="2"/>
              <a:buChar char="§"/>
            </a:pPr>
            <a:r>
              <a:rPr lang="en-US" sz="1500" b="1" dirty="0">
                <a:solidFill>
                  <a:schemeClr val="tx1">
                    <a:lumMod val="50000"/>
                    <a:lumOff val="50000"/>
                  </a:schemeClr>
                </a:solidFill>
                <a:latin typeface="Bookman Old Style" panose="02050604050505020204" pitchFamily="18" charset="0"/>
              </a:rPr>
              <a:t>shape("square"): Sets the paddle shape to a square.</a:t>
            </a:r>
          </a:p>
          <a:p>
            <a:pPr marL="342900" indent="-285750">
              <a:buClr>
                <a:schemeClr val="tx1">
                  <a:lumMod val="50000"/>
                  <a:lumOff val="50000"/>
                </a:schemeClr>
              </a:buClr>
              <a:buSzPct val="80000"/>
              <a:buFont typeface="Wingdings" panose="05000000000000000000" pitchFamily="2" charset="2"/>
              <a:buChar char="§"/>
            </a:pPr>
            <a:r>
              <a:rPr lang="en-US" sz="1500" b="1" dirty="0">
                <a:solidFill>
                  <a:schemeClr val="tx1">
                    <a:lumMod val="50000"/>
                    <a:lumOff val="50000"/>
                  </a:schemeClr>
                </a:solidFill>
                <a:latin typeface="Bookman Old Style" panose="02050604050505020204" pitchFamily="18" charset="0"/>
              </a:rPr>
              <a:t>color("#ECF0F1"): Sets the paddle color to a light gray shade.</a:t>
            </a:r>
          </a:p>
          <a:p>
            <a:pPr marL="342900" indent="-285750">
              <a:buClr>
                <a:schemeClr val="tx1">
                  <a:lumMod val="50000"/>
                  <a:lumOff val="50000"/>
                </a:schemeClr>
              </a:buClr>
              <a:buSzPct val="80000"/>
              <a:buFont typeface="Wingdings" panose="05000000000000000000" pitchFamily="2" charset="2"/>
              <a:buChar char="§"/>
            </a:pPr>
            <a:r>
              <a:rPr lang="en-US" sz="1500" b="1" dirty="0" err="1">
                <a:solidFill>
                  <a:schemeClr val="tx1">
                    <a:lumMod val="50000"/>
                    <a:lumOff val="50000"/>
                  </a:schemeClr>
                </a:solidFill>
                <a:latin typeface="Bookman Old Style" panose="02050604050505020204" pitchFamily="18" charset="0"/>
              </a:rPr>
              <a:t>shapesize</a:t>
            </a:r>
            <a:r>
              <a:rPr lang="en-US" sz="1500" b="1" dirty="0">
                <a:solidFill>
                  <a:schemeClr val="tx1">
                    <a:lumMod val="50000"/>
                    <a:lumOff val="50000"/>
                  </a:schemeClr>
                </a:solidFill>
                <a:latin typeface="Bookman Old Style" panose="02050604050505020204" pitchFamily="18" charset="0"/>
              </a:rPr>
              <a:t>(</a:t>
            </a:r>
            <a:r>
              <a:rPr lang="en-US" sz="1500" b="1" dirty="0" err="1">
                <a:solidFill>
                  <a:schemeClr val="tx1">
                    <a:lumMod val="50000"/>
                    <a:lumOff val="50000"/>
                  </a:schemeClr>
                </a:solidFill>
                <a:latin typeface="Bookman Old Style" panose="02050604050505020204" pitchFamily="18" charset="0"/>
              </a:rPr>
              <a:t>stretch_wid</a:t>
            </a:r>
            <a:r>
              <a:rPr lang="en-US" sz="1500" b="1" dirty="0">
                <a:solidFill>
                  <a:schemeClr val="tx1">
                    <a:lumMod val="50000"/>
                    <a:lumOff val="50000"/>
                  </a:schemeClr>
                </a:solidFill>
                <a:latin typeface="Bookman Old Style" panose="02050604050505020204" pitchFamily="18" charset="0"/>
              </a:rPr>
              <a:t>=6, </a:t>
            </a:r>
            <a:r>
              <a:rPr lang="en-US" sz="1500" b="1" dirty="0" err="1">
                <a:solidFill>
                  <a:schemeClr val="tx1">
                    <a:lumMod val="50000"/>
                    <a:lumOff val="50000"/>
                  </a:schemeClr>
                </a:solidFill>
                <a:latin typeface="Bookman Old Style" panose="02050604050505020204" pitchFamily="18" charset="0"/>
              </a:rPr>
              <a:t>stretch_len</a:t>
            </a:r>
            <a:r>
              <a:rPr lang="en-US" sz="1500" b="1" dirty="0">
                <a:solidFill>
                  <a:schemeClr val="tx1">
                    <a:lumMod val="50000"/>
                    <a:lumOff val="50000"/>
                  </a:schemeClr>
                </a:solidFill>
                <a:latin typeface="Bookman Old Style" panose="02050604050505020204" pitchFamily="18" charset="0"/>
              </a:rPr>
              <a:t>=0.5): Stretches the square shape to form a tall, narrow paddle.</a:t>
            </a:r>
          </a:p>
          <a:p>
            <a:pPr marL="342900" indent="-285750">
              <a:buClr>
                <a:schemeClr val="tx1">
                  <a:lumMod val="50000"/>
                  <a:lumOff val="50000"/>
                </a:schemeClr>
              </a:buClr>
              <a:buSzPct val="80000"/>
              <a:buFont typeface="Wingdings" panose="05000000000000000000" pitchFamily="2" charset="2"/>
              <a:buChar char="§"/>
            </a:pPr>
            <a:r>
              <a:rPr lang="en-US" sz="1500" b="1" dirty="0" err="1">
                <a:solidFill>
                  <a:schemeClr val="tx1">
                    <a:lumMod val="50000"/>
                    <a:lumOff val="50000"/>
                  </a:schemeClr>
                </a:solidFill>
                <a:latin typeface="Bookman Old Style" panose="02050604050505020204" pitchFamily="18" charset="0"/>
              </a:rPr>
              <a:t>penup</a:t>
            </a:r>
            <a:r>
              <a:rPr lang="en-US" sz="1500" b="1" dirty="0">
                <a:solidFill>
                  <a:schemeClr val="tx1">
                    <a:lumMod val="50000"/>
                    <a:lumOff val="50000"/>
                  </a:schemeClr>
                </a:solidFill>
                <a:latin typeface="Bookman Old Style" panose="02050604050505020204" pitchFamily="18" charset="0"/>
              </a:rPr>
              <a:t>(): Lifts the pen to prevent drawing on the screen.</a:t>
            </a:r>
          </a:p>
          <a:p>
            <a:pPr marL="342900" indent="-285750">
              <a:buClr>
                <a:schemeClr val="tx1">
                  <a:lumMod val="50000"/>
                  <a:lumOff val="50000"/>
                </a:schemeClr>
              </a:buClr>
              <a:buFont typeface="Wingdings" panose="05000000000000000000" pitchFamily="2" charset="2"/>
              <a:buChar char="§"/>
            </a:pPr>
            <a:r>
              <a:rPr lang="en-US" sz="1500" b="1" dirty="0" err="1">
                <a:solidFill>
                  <a:schemeClr val="tx1">
                    <a:lumMod val="50000"/>
                    <a:lumOff val="50000"/>
                  </a:schemeClr>
                </a:solidFill>
                <a:latin typeface="Bookman Old Style" panose="02050604050505020204" pitchFamily="18" charset="0"/>
              </a:rPr>
              <a:t>goto</a:t>
            </a:r>
            <a:r>
              <a:rPr lang="en-US" sz="1500" b="1" dirty="0">
                <a:solidFill>
                  <a:schemeClr val="tx1">
                    <a:lumMod val="50000"/>
                    <a:lumOff val="50000"/>
                  </a:schemeClr>
                </a:solidFill>
                <a:latin typeface="Bookman Old Style" panose="02050604050505020204" pitchFamily="18" charset="0"/>
              </a:rPr>
              <a:t>(-370, 0): Positions the left paddle at the coordinates (-370,0) </a:t>
            </a:r>
          </a:p>
          <a:p>
            <a:pPr marL="342900" indent="-285750">
              <a:buClr>
                <a:schemeClr val="tx1"/>
              </a:buClr>
              <a:buFont typeface="Wingdings" panose="05000000000000000000" pitchFamily="2" charset="2"/>
              <a:buChar char="§"/>
            </a:pPr>
            <a:endParaRPr lang="en-US" sz="1500" b="1" dirty="0">
              <a:solidFill>
                <a:schemeClr val="tx1">
                  <a:lumMod val="50000"/>
                  <a:lumOff val="50000"/>
                </a:schemeClr>
              </a:solidFill>
              <a:latin typeface="Bookman Old Style" panose="02050604050505020204" pitchFamily="18" charset="0"/>
            </a:endParaRPr>
          </a:p>
          <a:p>
            <a:pPr marL="57150">
              <a:buClr>
                <a:schemeClr val="tx1"/>
              </a:buClr>
            </a:pPr>
            <a:r>
              <a:rPr lang="en-US" sz="1500" b="1" dirty="0">
                <a:solidFill>
                  <a:schemeClr val="tx1">
                    <a:lumMod val="50000"/>
                    <a:lumOff val="50000"/>
                  </a:schemeClr>
                </a:solidFill>
                <a:latin typeface="Bookman Old Style" panose="02050604050505020204" pitchFamily="18" charset="0"/>
              </a:rPr>
              <a:t>Right Paddle (Player 2 - AI Controlled)</a:t>
            </a:r>
          </a:p>
          <a:p>
            <a:pPr indent="-228600">
              <a:lnSpc>
                <a:spcPct val="110000"/>
              </a:lnSpc>
              <a:buClr>
                <a:schemeClr val="tx1">
                  <a:lumMod val="50000"/>
                  <a:lumOff val="50000"/>
                </a:schemeClr>
              </a:buClr>
              <a:buFont typeface="Wingdings" panose="05000000000000000000" pitchFamily="2" charset="2"/>
              <a:buChar char="§"/>
            </a:pPr>
            <a:r>
              <a:rPr lang="en-US" sz="1500" b="1" dirty="0">
                <a:solidFill>
                  <a:schemeClr val="tx1">
                    <a:lumMod val="50000"/>
                    <a:lumOff val="50000"/>
                  </a:schemeClr>
                </a:solidFill>
                <a:latin typeface="Bookman Old Style" panose="02050604050505020204" pitchFamily="18" charset="0"/>
              </a:rPr>
              <a:t>madrab2: Creates the right paddle (Player 2), which is AI-controlled.</a:t>
            </a:r>
          </a:p>
          <a:p>
            <a:pPr indent="-228600">
              <a:lnSpc>
                <a:spcPct val="110000"/>
              </a:lnSpc>
              <a:buClr>
                <a:schemeClr val="tx1">
                  <a:lumMod val="50000"/>
                  <a:lumOff val="50000"/>
                </a:schemeClr>
              </a:buClr>
              <a:buFont typeface="Wingdings" panose="05000000000000000000" pitchFamily="2" charset="2"/>
              <a:buChar char="§"/>
            </a:pPr>
            <a:r>
              <a:rPr lang="en-US" sz="1500" b="1" dirty="0">
                <a:solidFill>
                  <a:schemeClr val="tx1">
                    <a:lumMod val="50000"/>
                    <a:lumOff val="50000"/>
                  </a:schemeClr>
                </a:solidFill>
                <a:latin typeface="Bookman Old Style" panose="02050604050505020204" pitchFamily="18" charset="0"/>
              </a:rPr>
              <a:t>Similar to madrab1, but this paddle is positioned at (370, 0).</a:t>
            </a:r>
          </a:p>
        </p:txBody>
      </p:sp>
      <p:pic>
        <p:nvPicPr>
          <p:cNvPr id="13" name="Picture Placeholder 12" descr="A screen shot of a computer program&#10;&#10;Description automatically generated">
            <a:extLst>
              <a:ext uri="{FF2B5EF4-FFF2-40B4-BE49-F238E27FC236}">
                <a16:creationId xmlns:a16="http://schemas.microsoft.com/office/drawing/2014/main" id="{03FA09ED-0E55-4822-7E98-1022C2C66C1B}"/>
              </a:ext>
            </a:extLst>
          </p:cNvPr>
          <p:cNvPicPr>
            <a:picLocks noGrp="1" noChangeAspect="1"/>
          </p:cNvPicPr>
          <p:nvPr>
            <p:ph type="pic" sz="quarter" idx="13"/>
          </p:nvPr>
        </p:nvPicPr>
        <p:blipFill>
          <a:blip r:embed="rId3">
            <a:alphaModFix amt="90000"/>
          </a:blip>
          <a:srcRect t="4747" b="4747"/>
          <a:stretch>
            <a:fillRect/>
          </a:stretch>
        </p:blipFill>
        <p:spPr>
          <a:xfrm>
            <a:off x="7525389" y="687078"/>
            <a:ext cx="4114800" cy="2483470"/>
          </a:xfrm>
          <a:prstGeom prst="rect">
            <a:avLst/>
          </a:prstGeom>
        </p:spPr>
      </p:pic>
      <p:pic>
        <p:nvPicPr>
          <p:cNvPr id="15" name="Picture Placeholder 14" descr="A computer screen with white text&#10;&#10;Description automatically generated">
            <a:extLst>
              <a:ext uri="{FF2B5EF4-FFF2-40B4-BE49-F238E27FC236}">
                <a16:creationId xmlns:a16="http://schemas.microsoft.com/office/drawing/2014/main" id="{94A16D32-57C2-93E4-3F4C-502E0861DCA9}"/>
              </a:ext>
            </a:extLst>
          </p:cNvPr>
          <p:cNvPicPr>
            <a:picLocks noGrp="1" noChangeAspect="1"/>
          </p:cNvPicPr>
          <p:nvPr>
            <p:ph type="pic" sz="quarter" idx="14"/>
          </p:nvPr>
        </p:nvPicPr>
        <p:blipFill>
          <a:blip r:embed="rId4">
            <a:alphaModFix amt="90000"/>
          </a:blip>
          <a:srcRect t="664" b="664"/>
          <a:stretch>
            <a:fillRect/>
          </a:stretch>
        </p:blipFill>
        <p:spPr>
          <a:xfrm>
            <a:off x="7525389" y="3429000"/>
            <a:ext cx="4114800" cy="2483470"/>
          </a:xfrm>
          <a:prstGeom prst="rect">
            <a:avLst/>
          </a:prstGeom>
        </p:spPr>
      </p:pic>
      <p:sp>
        <p:nvSpPr>
          <p:cNvPr id="81" name="Date Placeholder 80">
            <a:extLst>
              <a:ext uri="{FF2B5EF4-FFF2-40B4-BE49-F238E27FC236}">
                <a16:creationId xmlns:a16="http://schemas.microsoft.com/office/drawing/2014/main" id="{82960077-7DAA-4543-8719-74137BCBB759}"/>
              </a:ext>
            </a:extLst>
          </p:cNvPr>
          <p:cNvSpPr>
            <a:spLocks noGrp="1"/>
          </p:cNvSpPr>
          <p:nvPr>
            <p:ph type="dt" sz="half" idx="10"/>
          </p:nvPr>
        </p:nvSpPr>
        <p:spPr>
          <a:xfrm>
            <a:off x="838200" y="6429375"/>
            <a:ext cx="2743200" cy="365125"/>
          </a:xfrm>
        </p:spPr>
        <p:txBody>
          <a:bodyPr vert="horz" lIns="91440" tIns="45720" rIns="91440" bIns="45720" rtlCol="0" anchor="ctr">
            <a:normAutofit/>
          </a:bodyPr>
          <a:lstStyle/>
          <a:p>
            <a:pPr>
              <a:spcAft>
                <a:spcPts val="600"/>
              </a:spcAft>
            </a:pPr>
            <a:r>
              <a:rPr lang="en-US" dirty="0">
                <a:solidFill>
                  <a:srgbClr val="FFFFFF"/>
                </a:solidFill>
              </a:rPr>
              <a:t>3/1/20XX</a:t>
            </a:r>
          </a:p>
        </p:txBody>
      </p:sp>
      <p:sp>
        <p:nvSpPr>
          <p:cNvPr id="82" name="Footer Placeholder 81">
            <a:extLst>
              <a:ext uri="{FF2B5EF4-FFF2-40B4-BE49-F238E27FC236}">
                <a16:creationId xmlns:a16="http://schemas.microsoft.com/office/drawing/2014/main" id="{503949B9-68A2-4ABE-91ED-37C05B246C8B}"/>
              </a:ext>
            </a:extLst>
          </p:cNvPr>
          <p:cNvSpPr>
            <a:spLocks noGrp="1"/>
          </p:cNvSpPr>
          <p:nvPr>
            <p:ph type="ftr" sz="quarter" idx="11"/>
          </p:nvPr>
        </p:nvSpPr>
        <p:spPr>
          <a:xfrm>
            <a:off x="4038600" y="6429375"/>
            <a:ext cx="4114800" cy="365125"/>
          </a:xfrm>
        </p:spPr>
        <p:txBody>
          <a:bodyPr vert="horz" lIns="91440" tIns="45720" rIns="91440" bIns="45720" rtlCol="0" anchor="ctr">
            <a:normAutofit/>
          </a:bodyPr>
          <a:lstStyle/>
          <a:p>
            <a:pPr algn="ctr">
              <a:spcAft>
                <a:spcPts val="600"/>
              </a:spcAft>
            </a:pPr>
            <a:r>
              <a:rPr lang="en-US" kern="1200" cap="all" spc="150" baseline="0">
                <a:solidFill>
                  <a:srgbClr val="FFFFFF"/>
                </a:solidFill>
                <a:latin typeface="+mn-lt"/>
                <a:ea typeface="+mn-ea"/>
                <a:cs typeface="+mn-cs"/>
              </a:rPr>
              <a:t>SAMPLE FOOTER TEXT</a:t>
            </a:r>
          </a:p>
        </p:txBody>
      </p:sp>
      <p:sp>
        <p:nvSpPr>
          <p:cNvPr id="18" name="Slide Number Placeholder 17">
            <a:extLst>
              <a:ext uri="{FF2B5EF4-FFF2-40B4-BE49-F238E27FC236}">
                <a16:creationId xmlns:a16="http://schemas.microsoft.com/office/drawing/2014/main" id="{7CCCE07D-3B17-42EC-AE9C-222D13143DF6}"/>
              </a:ext>
            </a:extLst>
          </p:cNvPr>
          <p:cNvSpPr>
            <a:spLocks noGrp="1"/>
          </p:cNvSpPr>
          <p:nvPr>
            <p:ph type="sldNum" sz="quarter" idx="12"/>
          </p:nvPr>
        </p:nvSpPr>
        <p:spPr>
          <a:xfrm>
            <a:off x="8610600" y="6429375"/>
            <a:ext cx="2743200" cy="365125"/>
          </a:xfrm>
        </p:spPr>
        <p:txBody>
          <a:bodyPr vert="horz" lIns="91440" tIns="45720" rIns="91440" bIns="45720" rtlCol="0" anchor="ctr">
            <a:normAutofit/>
          </a:bodyPr>
          <a:lstStyle/>
          <a:p>
            <a:pPr>
              <a:spcAft>
                <a:spcPts val="600"/>
              </a:spcAft>
            </a:pPr>
            <a:fld id="{28844951-7827-47D4-8276-7DDE1FA7D85A}" type="slidenum">
              <a:rPr lang="en-US" smtClean="0"/>
              <a:pPr>
                <a:spcAft>
                  <a:spcPts val="600"/>
                </a:spcAft>
              </a:pPr>
              <a:t>5</a:t>
            </a:fld>
            <a:endParaRPr lang="en-US"/>
          </a:p>
        </p:txBody>
      </p:sp>
    </p:spTree>
    <p:extLst>
      <p:ext uri="{BB962C8B-B14F-4D97-AF65-F5344CB8AC3E}">
        <p14:creationId xmlns:p14="http://schemas.microsoft.com/office/powerpoint/2010/main" val="1590342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CF9BF983-B96B-4610-9F94-9B626A8DFF69}"/>
              </a:ext>
            </a:extLst>
          </p:cNvPr>
          <p:cNvSpPr>
            <a:spLocks noGrp="1"/>
          </p:cNvSpPr>
          <p:nvPr>
            <p:ph type="dt" sz="half" idx="10"/>
          </p:nvPr>
        </p:nvSpPr>
        <p:spPr>
          <a:xfrm>
            <a:off x="838200" y="6429375"/>
            <a:ext cx="2743200" cy="365125"/>
          </a:xfrm>
        </p:spPr>
        <p:txBody>
          <a:bodyPr/>
          <a:lstStyle/>
          <a:p>
            <a:r>
              <a:rPr lang="en-US"/>
              <a:t>3/1/20XX</a:t>
            </a:r>
          </a:p>
        </p:txBody>
      </p:sp>
      <p:sp>
        <p:nvSpPr>
          <p:cNvPr id="8" name="Footer Placeholder 7">
            <a:extLst>
              <a:ext uri="{FF2B5EF4-FFF2-40B4-BE49-F238E27FC236}">
                <a16:creationId xmlns:a16="http://schemas.microsoft.com/office/drawing/2014/main" id="{55267946-87E4-4FCD-85C7-87A978DD963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ECDBD4D7-D985-4FC0-B4DA-EFF28F39E846}"/>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6</a:t>
            </a:fld>
            <a:endParaRPr lang="en-US"/>
          </a:p>
        </p:txBody>
      </p:sp>
      <p:sp>
        <p:nvSpPr>
          <p:cNvPr id="4" name="Content Placeholder 3">
            <a:extLst>
              <a:ext uri="{FF2B5EF4-FFF2-40B4-BE49-F238E27FC236}">
                <a16:creationId xmlns:a16="http://schemas.microsoft.com/office/drawing/2014/main" id="{60F2D2BE-40FC-7ADE-AA82-3B04A0D16A39}"/>
              </a:ext>
            </a:extLst>
          </p:cNvPr>
          <p:cNvSpPr>
            <a:spLocks noGrp="1"/>
          </p:cNvSpPr>
          <p:nvPr>
            <p:ph idx="1"/>
          </p:nvPr>
        </p:nvSpPr>
        <p:spPr>
          <a:xfrm>
            <a:off x="387627" y="536713"/>
            <a:ext cx="10966174" cy="5640250"/>
          </a:xfrm>
        </p:spPr>
        <p:txBody>
          <a:bodyPr>
            <a:normAutofit/>
          </a:bodyPr>
          <a:lstStyle/>
          <a:p>
            <a:pPr marL="228600" indent="0">
              <a:buNone/>
            </a:pPr>
            <a:r>
              <a:rPr lang="en-US" sz="1800" b="1" dirty="0">
                <a:solidFill>
                  <a:schemeClr val="accent1">
                    <a:lumMod val="75000"/>
                  </a:schemeClr>
                </a:solidFill>
                <a:latin typeface="Bookman Old Style" panose="02050604050505020204" pitchFamily="18" charset="0"/>
              </a:rPr>
              <a:t>3. </a:t>
            </a:r>
            <a:r>
              <a:rPr lang="en-US" sz="1800" b="1" dirty="0">
                <a:solidFill>
                  <a:schemeClr val="accent1">
                    <a:lumMod val="75000"/>
                  </a:schemeClr>
                </a:solidFill>
              </a:rPr>
              <a:t>Creating the Ball:</a:t>
            </a:r>
          </a:p>
          <a:p>
            <a:pPr>
              <a:buClr>
                <a:schemeClr val="tx1">
                  <a:lumMod val="50000"/>
                  <a:lumOff val="50000"/>
                </a:schemeClr>
              </a:buClr>
            </a:pPr>
            <a:r>
              <a:rPr lang="en-US" sz="1400" b="1" dirty="0">
                <a:solidFill>
                  <a:schemeClr val="tx1">
                    <a:lumMod val="50000"/>
                    <a:lumOff val="50000"/>
                  </a:schemeClr>
                </a:solidFill>
                <a:latin typeface="Bookman Old Style" panose="02050604050505020204" pitchFamily="18" charset="0"/>
              </a:rPr>
              <a:t>ball: Creates the ball.</a:t>
            </a:r>
          </a:p>
          <a:p>
            <a:pPr>
              <a:buClr>
                <a:schemeClr val="tx1">
                  <a:lumMod val="50000"/>
                  <a:lumOff val="50000"/>
                </a:schemeClr>
              </a:buClr>
            </a:pPr>
            <a:r>
              <a:rPr lang="en-US" sz="1400" b="1" dirty="0">
                <a:solidFill>
                  <a:schemeClr val="tx1">
                    <a:lumMod val="50000"/>
                    <a:lumOff val="50000"/>
                  </a:schemeClr>
                </a:solidFill>
                <a:latin typeface="Bookman Old Style" panose="02050604050505020204" pitchFamily="18" charset="0"/>
              </a:rPr>
              <a:t>speed(0): Makes the ball move instantly.</a:t>
            </a:r>
          </a:p>
          <a:p>
            <a:pPr>
              <a:buClr>
                <a:schemeClr val="tx1">
                  <a:lumMod val="50000"/>
                  <a:lumOff val="50000"/>
                </a:schemeClr>
              </a:buClr>
            </a:pPr>
            <a:r>
              <a:rPr lang="en-US" sz="1400" b="1" dirty="0">
                <a:solidFill>
                  <a:schemeClr val="tx1">
                    <a:lumMod val="50000"/>
                    <a:lumOff val="50000"/>
                  </a:schemeClr>
                </a:solidFill>
                <a:latin typeface="Bookman Old Style" panose="02050604050505020204" pitchFamily="18" charset="0"/>
              </a:rPr>
              <a:t>shape("circle"): Sets the ball shape to a circle.</a:t>
            </a:r>
          </a:p>
          <a:p>
            <a:pPr>
              <a:buClr>
                <a:schemeClr val="tx1">
                  <a:lumMod val="50000"/>
                  <a:lumOff val="50000"/>
                </a:schemeClr>
              </a:buClr>
            </a:pPr>
            <a:r>
              <a:rPr lang="en-US" sz="1400" b="1" dirty="0">
                <a:solidFill>
                  <a:schemeClr val="tx1">
                    <a:lumMod val="50000"/>
                    <a:lumOff val="50000"/>
                  </a:schemeClr>
                </a:solidFill>
                <a:latin typeface="Bookman Old Style" panose="02050604050505020204" pitchFamily="18" charset="0"/>
              </a:rPr>
              <a:t>color("#F4D03F"): Sets the ball color to a bright yellow shade.</a:t>
            </a:r>
          </a:p>
          <a:p>
            <a:pPr>
              <a:buClr>
                <a:schemeClr val="tx1">
                  <a:lumMod val="50000"/>
                  <a:lumOff val="50000"/>
                </a:schemeClr>
              </a:buClr>
            </a:pPr>
            <a:r>
              <a:rPr lang="en-US" sz="1400" b="1" dirty="0" err="1">
                <a:solidFill>
                  <a:schemeClr val="tx1">
                    <a:lumMod val="50000"/>
                    <a:lumOff val="50000"/>
                  </a:schemeClr>
                </a:solidFill>
                <a:latin typeface="Bookman Old Style" panose="02050604050505020204" pitchFamily="18" charset="0"/>
              </a:rPr>
              <a:t>penup</a:t>
            </a:r>
            <a:r>
              <a:rPr lang="en-US" sz="1400" b="1" dirty="0">
                <a:solidFill>
                  <a:schemeClr val="tx1">
                    <a:lumMod val="50000"/>
                    <a:lumOff val="50000"/>
                  </a:schemeClr>
                </a:solidFill>
                <a:latin typeface="Bookman Old Style" panose="02050604050505020204" pitchFamily="18" charset="0"/>
              </a:rPr>
              <a:t>(): Lifts the pen to prevent drawing on the screen.</a:t>
            </a:r>
          </a:p>
          <a:p>
            <a:pPr>
              <a:buClr>
                <a:schemeClr val="tx1">
                  <a:lumMod val="50000"/>
                  <a:lumOff val="50000"/>
                </a:schemeClr>
              </a:buClr>
            </a:pPr>
            <a:r>
              <a:rPr lang="en-US" sz="1400" b="1" dirty="0" err="1">
                <a:solidFill>
                  <a:schemeClr val="tx1">
                    <a:lumMod val="50000"/>
                    <a:lumOff val="50000"/>
                  </a:schemeClr>
                </a:solidFill>
                <a:latin typeface="Bookman Old Style" panose="02050604050505020204" pitchFamily="18" charset="0"/>
              </a:rPr>
              <a:t>goto</a:t>
            </a:r>
            <a:r>
              <a:rPr lang="en-US" sz="1400" b="1" dirty="0">
                <a:solidFill>
                  <a:schemeClr val="tx1">
                    <a:lumMod val="50000"/>
                    <a:lumOff val="50000"/>
                  </a:schemeClr>
                </a:solidFill>
                <a:latin typeface="Bookman Old Style" panose="02050604050505020204" pitchFamily="18" charset="0"/>
              </a:rPr>
              <a:t>(0, 0): Positions the ball at the center of the screen.</a:t>
            </a:r>
            <a:endParaRPr lang="ar-EG" sz="1400" b="1" dirty="0">
              <a:solidFill>
                <a:schemeClr val="tx1">
                  <a:lumMod val="50000"/>
                  <a:lumOff val="50000"/>
                </a:schemeClr>
              </a:solidFill>
              <a:latin typeface="Bookman Old Style" panose="02050604050505020204" pitchFamily="18" charset="0"/>
            </a:endParaRPr>
          </a:p>
          <a:p>
            <a:pPr>
              <a:buClr>
                <a:schemeClr val="tx1">
                  <a:lumMod val="50000"/>
                  <a:lumOff val="50000"/>
                </a:schemeClr>
              </a:buClr>
            </a:pPr>
            <a:r>
              <a:rPr lang="en-US" sz="1400" b="1" dirty="0">
                <a:solidFill>
                  <a:schemeClr val="tx1">
                    <a:lumMod val="50000"/>
                    <a:lumOff val="50000"/>
                  </a:schemeClr>
                </a:solidFill>
                <a:latin typeface="Bookman Old Style" panose="02050604050505020204" pitchFamily="18" charset="0"/>
              </a:rPr>
              <a:t>dx = 0.1 and </a:t>
            </a:r>
            <a:r>
              <a:rPr lang="en-US" sz="1400" b="1" dirty="0" err="1">
                <a:solidFill>
                  <a:schemeClr val="tx1">
                    <a:lumMod val="50000"/>
                    <a:lumOff val="50000"/>
                  </a:schemeClr>
                </a:solidFill>
                <a:latin typeface="Bookman Old Style" panose="02050604050505020204" pitchFamily="18" charset="0"/>
              </a:rPr>
              <a:t>dy</a:t>
            </a:r>
            <a:r>
              <a:rPr lang="en-US" sz="1400" b="1" dirty="0">
                <a:solidFill>
                  <a:schemeClr val="tx1">
                    <a:lumMod val="50000"/>
                    <a:lumOff val="50000"/>
                  </a:schemeClr>
                </a:solidFill>
                <a:latin typeface="Bookman Old Style" panose="02050604050505020204" pitchFamily="18" charset="0"/>
              </a:rPr>
              <a:t> = 0.1 set the ball's initial velocity in </a:t>
            </a:r>
          </a:p>
          <a:p>
            <a:pPr>
              <a:buClr>
                <a:schemeClr val="tx1">
                  <a:lumMod val="50000"/>
                  <a:lumOff val="50000"/>
                </a:schemeClr>
              </a:buClr>
            </a:pPr>
            <a:r>
              <a:rPr lang="en-US" sz="1400" b="1" dirty="0">
                <a:solidFill>
                  <a:schemeClr val="tx1">
                    <a:lumMod val="50000"/>
                    <a:lumOff val="50000"/>
                  </a:schemeClr>
                </a:solidFill>
                <a:latin typeface="Bookman Old Style" panose="02050604050505020204" pitchFamily="18" charset="0"/>
              </a:rPr>
              <a:t>the x and y directions to 0.1 units per time step.</a:t>
            </a:r>
          </a:p>
          <a:p>
            <a:pPr>
              <a:buClr>
                <a:schemeClr val="tx1"/>
              </a:buClr>
            </a:pPr>
            <a:endParaRPr lang="en-US" sz="1400" b="1" dirty="0">
              <a:solidFill>
                <a:schemeClr val="tx1">
                  <a:lumMod val="50000"/>
                  <a:lumOff val="50000"/>
                </a:schemeClr>
              </a:solidFill>
              <a:latin typeface="Bookman Old Style" panose="02050604050505020204" pitchFamily="18" charset="0"/>
            </a:endParaRPr>
          </a:p>
          <a:p>
            <a:pPr marL="228600" indent="0">
              <a:buClr>
                <a:schemeClr val="tx1"/>
              </a:buClr>
              <a:buNone/>
            </a:pPr>
            <a:r>
              <a:rPr lang="en-US" sz="1800" dirty="0">
                <a:solidFill>
                  <a:schemeClr val="accent1">
                    <a:lumMod val="75000"/>
                  </a:schemeClr>
                </a:solidFill>
                <a:latin typeface="Bookman Old Style" panose="02050604050505020204" pitchFamily="18" charset="0"/>
              </a:rPr>
              <a:t>4. </a:t>
            </a:r>
            <a:r>
              <a:rPr lang="en-US" sz="1800" b="1" dirty="0">
                <a:solidFill>
                  <a:schemeClr val="accent1">
                    <a:lumMod val="75000"/>
                  </a:schemeClr>
                </a:solidFill>
                <a:latin typeface="Bookman Old Style" panose="02050604050505020204" pitchFamily="18" charset="0"/>
              </a:rPr>
              <a:t>Creating the Center Line:</a:t>
            </a:r>
          </a:p>
          <a:p>
            <a:pPr>
              <a:buClr>
                <a:schemeClr val="tx1">
                  <a:lumMod val="50000"/>
                  <a:lumOff val="50000"/>
                </a:schemeClr>
              </a:buClr>
            </a:pPr>
            <a:r>
              <a:rPr lang="en-US" sz="1400" b="1" dirty="0" err="1">
                <a:solidFill>
                  <a:schemeClr val="tx1">
                    <a:lumMod val="50000"/>
                    <a:lumOff val="50000"/>
                  </a:schemeClr>
                </a:solidFill>
                <a:latin typeface="Bookman Old Style" panose="02050604050505020204" pitchFamily="18" charset="0"/>
              </a:rPr>
              <a:t>center_line</a:t>
            </a:r>
            <a:r>
              <a:rPr lang="en-US" sz="1400" b="1" dirty="0">
                <a:solidFill>
                  <a:schemeClr val="tx1">
                    <a:lumMod val="50000"/>
                    <a:lumOff val="50000"/>
                  </a:schemeClr>
                </a:solidFill>
                <a:latin typeface="Bookman Old Style" panose="02050604050505020204" pitchFamily="18" charset="0"/>
              </a:rPr>
              <a:t>: Creates a vertical line in the center of the screen</a:t>
            </a:r>
          </a:p>
          <a:p>
            <a:pPr>
              <a:buClr>
                <a:schemeClr val="tx1">
                  <a:lumMod val="50000"/>
                  <a:lumOff val="50000"/>
                </a:schemeClr>
              </a:buClr>
            </a:pPr>
            <a:r>
              <a:rPr lang="en-US" sz="1400" b="1" dirty="0">
                <a:solidFill>
                  <a:schemeClr val="tx1">
                    <a:lumMod val="50000"/>
                    <a:lumOff val="50000"/>
                  </a:schemeClr>
                </a:solidFill>
                <a:latin typeface="Bookman Old Style" panose="02050604050505020204" pitchFamily="18" charset="0"/>
              </a:rPr>
              <a:t> to visually separate the two sides of the game.</a:t>
            </a:r>
          </a:p>
          <a:p>
            <a:pPr>
              <a:buClr>
                <a:schemeClr val="tx1">
                  <a:lumMod val="50000"/>
                  <a:lumOff val="50000"/>
                </a:schemeClr>
              </a:buClr>
            </a:pPr>
            <a:r>
              <a:rPr lang="en-US" sz="1400" b="1" dirty="0" err="1">
                <a:solidFill>
                  <a:schemeClr val="tx1">
                    <a:lumMod val="50000"/>
                    <a:lumOff val="50000"/>
                  </a:schemeClr>
                </a:solidFill>
                <a:latin typeface="Bookman Old Style" panose="02050604050505020204" pitchFamily="18" charset="0"/>
              </a:rPr>
              <a:t>shapesize</a:t>
            </a:r>
            <a:r>
              <a:rPr lang="en-US" sz="1400" b="1" dirty="0">
                <a:solidFill>
                  <a:schemeClr val="tx1">
                    <a:lumMod val="50000"/>
                    <a:lumOff val="50000"/>
                  </a:schemeClr>
                </a:solidFill>
                <a:latin typeface="Bookman Old Style" panose="02050604050505020204" pitchFamily="18" charset="0"/>
              </a:rPr>
              <a:t>(</a:t>
            </a:r>
            <a:r>
              <a:rPr lang="en-US" sz="1400" b="1" dirty="0" err="1">
                <a:solidFill>
                  <a:schemeClr val="tx1">
                    <a:lumMod val="50000"/>
                    <a:lumOff val="50000"/>
                  </a:schemeClr>
                </a:solidFill>
                <a:latin typeface="Bookman Old Style" panose="02050604050505020204" pitchFamily="18" charset="0"/>
              </a:rPr>
              <a:t>stretch_wid</a:t>
            </a:r>
            <a:r>
              <a:rPr lang="en-US" sz="1400" b="1" dirty="0">
                <a:solidFill>
                  <a:schemeClr val="tx1">
                    <a:lumMod val="50000"/>
                    <a:lumOff val="50000"/>
                  </a:schemeClr>
                </a:solidFill>
                <a:latin typeface="Bookman Old Style" panose="02050604050505020204" pitchFamily="18" charset="0"/>
              </a:rPr>
              <a:t>=25, </a:t>
            </a:r>
            <a:r>
              <a:rPr lang="en-US" sz="1400" b="1" dirty="0" err="1">
                <a:solidFill>
                  <a:schemeClr val="tx1">
                    <a:lumMod val="50000"/>
                    <a:lumOff val="50000"/>
                  </a:schemeClr>
                </a:solidFill>
                <a:latin typeface="Bookman Old Style" panose="02050604050505020204" pitchFamily="18" charset="0"/>
              </a:rPr>
              <a:t>stretch_len</a:t>
            </a:r>
            <a:r>
              <a:rPr lang="en-US" sz="1400" b="1" dirty="0">
                <a:solidFill>
                  <a:schemeClr val="tx1">
                    <a:lumMod val="50000"/>
                    <a:lumOff val="50000"/>
                  </a:schemeClr>
                </a:solidFill>
                <a:latin typeface="Bookman Old Style" panose="02050604050505020204" pitchFamily="18" charset="0"/>
              </a:rPr>
              <a:t>=0.1): Stretches the square shape</a:t>
            </a:r>
          </a:p>
          <a:p>
            <a:pPr>
              <a:buClr>
                <a:schemeClr val="tx1">
                  <a:lumMod val="50000"/>
                  <a:lumOff val="50000"/>
                </a:schemeClr>
              </a:buClr>
            </a:pPr>
            <a:r>
              <a:rPr lang="en-US" sz="1400" b="1" dirty="0">
                <a:solidFill>
                  <a:schemeClr val="tx1">
                    <a:lumMod val="50000"/>
                    <a:lumOff val="50000"/>
                  </a:schemeClr>
                </a:solidFill>
                <a:latin typeface="Bookman Old Style" panose="02050604050505020204" pitchFamily="18" charset="0"/>
              </a:rPr>
              <a:t> to form a long vertical line.</a:t>
            </a:r>
          </a:p>
        </p:txBody>
      </p:sp>
      <p:pic>
        <p:nvPicPr>
          <p:cNvPr id="11" name="Picture 10" descr="A screen shot of a computer program&#10;&#10;Description automatically generated">
            <a:extLst>
              <a:ext uri="{FF2B5EF4-FFF2-40B4-BE49-F238E27FC236}">
                <a16:creationId xmlns:a16="http://schemas.microsoft.com/office/drawing/2014/main" id="{2D02A9DA-C93B-2F16-FEC6-C6A71316CD5C}"/>
              </a:ext>
            </a:extLst>
          </p:cNvPr>
          <p:cNvPicPr>
            <a:picLocks noChangeAspect="1"/>
          </p:cNvPicPr>
          <p:nvPr/>
        </p:nvPicPr>
        <p:blipFill>
          <a:blip r:embed="rId2"/>
          <a:stretch>
            <a:fillRect/>
          </a:stretch>
        </p:blipFill>
        <p:spPr>
          <a:xfrm>
            <a:off x="7916281" y="536712"/>
            <a:ext cx="3579034" cy="2502149"/>
          </a:xfrm>
          <a:prstGeom prst="rect">
            <a:avLst/>
          </a:prstGeom>
        </p:spPr>
      </p:pic>
      <p:pic>
        <p:nvPicPr>
          <p:cNvPr id="16" name="Picture 15">
            <a:extLst>
              <a:ext uri="{FF2B5EF4-FFF2-40B4-BE49-F238E27FC236}">
                <a16:creationId xmlns:a16="http://schemas.microsoft.com/office/drawing/2014/main" id="{80447365-C490-7EEB-99C0-0F852950D4FF}"/>
              </a:ext>
            </a:extLst>
          </p:cNvPr>
          <p:cNvPicPr>
            <a:picLocks noChangeAspect="1"/>
          </p:cNvPicPr>
          <p:nvPr/>
        </p:nvPicPr>
        <p:blipFill>
          <a:blip r:embed="rId3"/>
          <a:stretch>
            <a:fillRect/>
          </a:stretch>
        </p:blipFill>
        <p:spPr>
          <a:xfrm>
            <a:off x="7916281" y="3429000"/>
            <a:ext cx="3658547" cy="2588304"/>
          </a:xfrm>
          <a:prstGeom prst="rect">
            <a:avLst/>
          </a:prstGeom>
        </p:spPr>
      </p:pic>
    </p:spTree>
    <p:extLst>
      <p:ext uri="{BB962C8B-B14F-4D97-AF65-F5344CB8AC3E}">
        <p14:creationId xmlns:p14="http://schemas.microsoft.com/office/powerpoint/2010/main" val="33020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ADA3CCFA-9D3B-44D7-8242-579B453172D2}"/>
              </a:ext>
            </a:extLst>
          </p:cNvPr>
          <p:cNvSpPr>
            <a:spLocks noGrp="1"/>
          </p:cNvSpPr>
          <p:nvPr>
            <p:ph type="dt" sz="half" idx="10"/>
          </p:nvPr>
        </p:nvSpPr>
        <p:spPr>
          <a:xfrm>
            <a:off x="838200" y="6429375"/>
            <a:ext cx="2743200" cy="365125"/>
          </a:xfrm>
        </p:spPr>
        <p:txBody>
          <a:bodyPr/>
          <a:lstStyle/>
          <a:p>
            <a:r>
              <a:rPr lang="en-US"/>
              <a:t>3/1/20XX</a:t>
            </a:r>
          </a:p>
        </p:txBody>
      </p:sp>
      <p:sp>
        <p:nvSpPr>
          <p:cNvPr id="6" name="Footer Placeholder 5">
            <a:extLst>
              <a:ext uri="{FF2B5EF4-FFF2-40B4-BE49-F238E27FC236}">
                <a16:creationId xmlns:a16="http://schemas.microsoft.com/office/drawing/2014/main" id="{1011E6AD-E6EE-4A80-8931-5E7F66D2AEC7}"/>
              </a:ext>
            </a:extLst>
          </p:cNvPr>
          <p:cNvSpPr>
            <a:spLocks noGrp="1"/>
          </p:cNvSpPr>
          <p:nvPr>
            <p:ph type="ftr" sz="quarter" idx="11"/>
          </p:nvPr>
        </p:nvSpPr>
        <p:spPr>
          <a:xfrm>
            <a:off x="4038600" y="6429375"/>
            <a:ext cx="4114800" cy="365125"/>
          </a:xfrm>
        </p:spPr>
        <p:txBody>
          <a:bodyPr/>
          <a:lstStyle/>
          <a:p>
            <a:r>
              <a:rPr lang="en-US"/>
              <a:t>SAMPLE FOOTER TEXT</a:t>
            </a:r>
          </a:p>
        </p:txBody>
      </p:sp>
      <p:sp>
        <p:nvSpPr>
          <p:cNvPr id="7" name="Slide Number Placeholder 6">
            <a:extLst>
              <a:ext uri="{FF2B5EF4-FFF2-40B4-BE49-F238E27FC236}">
                <a16:creationId xmlns:a16="http://schemas.microsoft.com/office/drawing/2014/main" id="{E7BA18D9-DF9D-45C8-A71D-661F2BD20474}"/>
              </a:ext>
            </a:extLst>
          </p:cNvPr>
          <p:cNvSpPr>
            <a:spLocks noGrp="1"/>
          </p:cNvSpPr>
          <p:nvPr>
            <p:ph type="sldNum" sz="quarter" idx="12"/>
          </p:nvPr>
        </p:nvSpPr>
        <p:spPr>
          <a:xfrm>
            <a:off x="8610600" y="6429375"/>
            <a:ext cx="2743200" cy="365125"/>
          </a:xfrm>
        </p:spPr>
        <p:txBody>
          <a:bodyPr/>
          <a:lstStyle/>
          <a:p>
            <a:fld id="{28844951-7827-47D4-8276-7DDE1FA7D85A}" type="slidenum">
              <a:rPr lang="en-US" smtClean="0"/>
              <a:pPr/>
              <a:t>7</a:t>
            </a:fld>
            <a:endParaRPr lang="en-US"/>
          </a:p>
        </p:txBody>
      </p:sp>
      <p:sp>
        <p:nvSpPr>
          <p:cNvPr id="8" name="Content Placeholder 7">
            <a:extLst>
              <a:ext uri="{FF2B5EF4-FFF2-40B4-BE49-F238E27FC236}">
                <a16:creationId xmlns:a16="http://schemas.microsoft.com/office/drawing/2014/main" id="{FBA752B7-440E-0F17-61A7-CBA928E3B81C}"/>
              </a:ext>
            </a:extLst>
          </p:cNvPr>
          <p:cNvSpPr>
            <a:spLocks noGrp="1"/>
          </p:cNvSpPr>
          <p:nvPr>
            <p:ph idx="1"/>
          </p:nvPr>
        </p:nvSpPr>
        <p:spPr>
          <a:xfrm>
            <a:off x="437322" y="556591"/>
            <a:ext cx="10916478" cy="5620372"/>
          </a:xfrm>
        </p:spPr>
        <p:txBody>
          <a:bodyPr/>
          <a:lstStyle/>
          <a:p>
            <a:pPr marL="228600" indent="0">
              <a:buNone/>
            </a:pPr>
            <a:r>
              <a:rPr lang="en-US" sz="2000" dirty="0">
                <a:solidFill>
                  <a:schemeClr val="accent1">
                    <a:lumMod val="75000"/>
                    <a:alpha val="70000"/>
                  </a:schemeClr>
                </a:solidFill>
                <a:latin typeface="Bookman Old Style" panose="02050604050505020204" pitchFamily="18" charset="0"/>
              </a:rPr>
              <a:t>5. </a:t>
            </a:r>
            <a:r>
              <a:rPr lang="en-US" sz="2000" b="1" dirty="0">
                <a:solidFill>
                  <a:schemeClr val="accent1">
                    <a:lumMod val="75000"/>
                    <a:alpha val="70000"/>
                  </a:schemeClr>
                </a:solidFill>
                <a:latin typeface="Bookman Old Style" panose="02050604050505020204" pitchFamily="18" charset="0"/>
              </a:rPr>
              <a:t>Creating Score Displays</a:t>
            </a:r>
            <a:r>
              <a:rPr lang="en-US" b="1" dirty="0">
                <a:solidFill>
                  <a:schemeClr val="accent1">
                    <a:lumMod val="75000"/>
                    <a:alpha val="70000"/>
                  </a:schemeClr>
                </a:solidFill>
              </a:rPr>
              <a:t>:</a:t>
            </a:r>
          </a:p>
          <a:p>
            <a:pPr marL="228600" indent="0">
              <a:buNone/>
            </a:pPr>
            <a:r>
              <a:rPr lang="en-US" sz="1400" b="1" dirty="0">
                <a:solidFill>
                  <a:schemeClr val="tx1">
                    <a:lumMod val="50000"/>
                    <a:lumOff val="50000"/>
                  </a:schemeClr>
                </a:solidFill>
              </a:rPr>
              <a:t>Player 1 Score</a:t>
            </a:r>
          </a:p>
          <a:p>
            <a:pPr>
              <a:buClr>
                <a:schemeClr val="tx1"/>
              </a:buClr>
            </a:pPr>
            <a:r>
              <a:rPr lang="en-US" sz="1400" b="1" dirty="0">
                <a:solidFill>
                  <a:schemeClr val="tx1">
                    <a:lumMod val="50000"/>
                    <a:lumOff val="50000"/>
                  </a:schemeClr>
                </a:solidFill>
              </a:rPr>
              <a:t>score1_display: Creates a turtle to display Player 1's score.</a:t>
            </a:r>
          </a:p>
          <a:p>
            <a:pPr>
              <a:buClr>
                <a:schemeClr val="tx1"/>
              </a:buClr>
            </a:pPr>
            <a:r>
              <a:rPr lang="en-US" sz="1400" b="1" dirty="0">
                <a:solidFill>
                  <a:schemeClr val="tx1">
                    <a:lumMod val="50000"/>
                    <a:lumOff val="50000"/>
                  </a:schemeClr>
                </a:solidFill>
              </a:rPr>
              <a:t>color("#3498DB"): Sets the score color to blue.</a:t>
            </a:r>
          </a:p>
          <a:p>
            <a:pPr>
              <a:buClr>
                <a:schemeClr val="tx1"/>
              </a:buClr>
            </a:pPr>
            <a:r>
              <a:rPr lang="en-US" sz="1400" b="1" dirty="0" err="1">
                <a:solidFill>
                  <a:schemeClr val="tx1">
                    <a:lumMod val="50000"/>
                    <a:lumOff val="50000"/>
                  </a:schemeClr>
                </a:solidFill>
              </a:rPr>
              <a:t>penup</a:t>
            </a:r>
            <a:r>
              <a:rPr lang="en-US" sz="1400" b="1" dirty="0">
                <a:solidFill>
                  <a:schemeClr val="tx1">
                    <a:lumMod val="50000"/>
                    <a:lumOff val="50000"/>
                  </a:schemeClr>
                </a:solidFill>
              </a:rPr>
              <a:t>(): Lifts the pen to avoid drawing lines.</a:t>
            </a:r>
          </a:p>
          <a:p>
            <a:pPr>
              <a:buClr>
                <a:schemeClr val="tx1"/>
              </a:buClr>
            </a:pPr>
            <a:r>
              <a:rPr lang="en-US" sz="1400" b="1" dirty="0" err="1">
                <a:solidFill>
                  <a:schemeClr val="tx1">
                    <a:lumMod val="50000"/>
                    <a:lumOff val="50000"/>
                  </a:schemeClr>
                </a:solidFill>
              </a:rPr>
              <a:t>hideturtle</a:t>
            </a:r>
            <a:r>
              <a:rPr lang="en-US" sz="1400" b="1" dirty="0">
                <a:solidFill>
                  <a:schemeClr val="tx1">
                    <a:lumMod val="50000"/>
                    <a:lumOff val="50000"/>
                  </a:schemeClr>
                </a:solidFill>
              </a:rPr>
              <a:t>(): Hides the turtle after it writes the score.</a:t>
            </a:r>
          </a:p>
          <a:p>
            <a:pPr>
              <a:buClr>
                <a:schemeClr val="tx1"/>
              </a:buClr>
            </a:pPr>
            <a:r>
              <a:rPr lang="en-US" sz="1400" b="1" dirty="0" err="1">
                <a:solidFill>
                  <a:schemeClr val="tx1">
                    <a:lumMod val="50000"/>
                    <a:lumOff val="50000"/>
                  </a:schemeClr>
                </a:solidFill>
              </a:rPr>
              <a:t>goto</a:t>
            </a:r>
            <a:r>
              <a:rPr lang="en-US" sz="1400" b="1" dirty="0">
                <a:solidFill>
                  <a:schemeClr val="tx1">
                    <a:lumMod val="50000"/>
                    <a:lumOff val="50000"/>
                  </a:schemeClr>
                </a:solidFill>
              </a:rPr>
              <a:t>(-225, 260): Positions the score at the top-left of the screen.</a:t>
            </a:r>
          </a:p>
          <a:p>
            <a:pPr>
              <a:buClr>
                <a:schemeClr val="tx1"/>
              </a:buClr>
            </a:pPr>
            <a:r>
              <a:rPr lang="en-US" sz="1400" b="1" dirty="0">
                <a:solidFill>
                  <a:schemeClr val="tx1">
                    <a:lumMod val="50000"/>
                    <a:lumOff val="50000"/>
                  </a:schemeClr>
                </a:solidFill>
              </a:rPr>
              <a:t>write("Score: 0", ...): Displays the initial score for Player 1.</a:t>
            </a:r>
          </a:p>
          <a:p>
            <a:pPr marL="228600" indent="0">
              <a:buClr>
                <a:schemeClr val="tx1"/>
              </a:buClr>
              <a:buNone/>
            </a:pPr>
            <a:r>
              <a:rPr lang="en-US" sz="1400" b="1" dirty="0">
                <a:solidFill>
                  <a:schemeClr val="tx1">
                    <a:lumMod val="50000"/>
                    <a:lumOff val="50000"/>
                  </a:schemeClr>
                </a:solidFill>
              </a:rPr>
              <a:t>Player 2 Score</a:t>
            </a:r>
          </a:p>
          <a:p>
            <a:pPr>
              <a:buClr>
                <a:schemeClr val="tx1"/>
              </a:buClr>
            </a:pPr>
            <a:r>
              <a:rPr lang="en-US" sz="1400" b="1" dirty="0">
                <a:solidFill>
                  <a:schemeClr val="tx1">
                    <a:lumMod val="50000"/>
                    <a:lumOff val="50000"/>
                  </a:schemeClr>
                </a:solidFill>
              </a:rPr>
              <a:t>Similar to score1_display, but for Player 2, </a:t>
            </a:r>
          </a:p>
          <a:p>
            <a:pPr marL="228600" indent="0">
              <a:buClr>
                <a:schemeClr val="tx1"/>
              </a:buClr>
              <a:buNone/>
            </a:pPr>
            <a:r>
              <a:rPr lang="en-US" sz="1400" b="1" dirty="0">
                <a:solidFill>
                  <a:schemeClr val="tx1">
                    <a:lumMod val="50000"/>
                    <a:lumOff val="50000"/>
                  </a:schemeClr>
                </a:solidFill>
              </a:rPr>
              <a:t>using a red color and displaying Player 2's score.</a:t>
            </a:r>
            <a:endParaRPr lang="en-150" sz="1400" b="1" dirty="0">
              <a:solidFill>
                <a:schemeClr val="tx1">
                  <a:lumMod val="50000"/>
                  <a:lumOff val="50000"/>
                </a:schemeClr>
              </a:solidFill>
            </a:endParaRPr>
          </a:p>
        </p:txBody>
      </p:sp>
      <p:pic>
        <p:nvPicPr>
          <p:cNvPr id="12" name="Picture 11" descr="A computer screen with white text&#10;&#10;Description automatically generated">
            <a:extLst>
              <a:ext uri="{FF2B5EF4-FFF2-40B4-BE49-F238E27FC236}">
                <a16:creationId xmlns:a16="http://schemas.microsoft.com/office/drawing/2014/main" id="{B50E3051-1750-F0B9-B8B2-22C114D827A7}"/>
              </a:ext>
            </a:extLst>
          </p:cNvPr>
          <p:cNvPicPr>
            <a:picLocks noChangeAspect="1"/>
          </p:cNvPicPr>
          <p:nvPr/>
        </p:nvPicPr>
        <p:blipFill>
          <a:blip r:embed="rId2"/>
          <a:stretch>
            <a:fillRect/>
          </a:stretch>
        </p:blipFill>
        <p:spPr>
          <a:xfrm>
            <a:off x="6366611" y="3429000"/>
            <a:ext cx="5303783" cy="2897336"/>
          </a:xfrm>
          <a:prstGeom prst="rect">
            <a:avLst/>
          </a:prstGeom>
        </p:spPr>
      </p:pic>
    </p:spTree>
    <p:extLst>
      <p:ext uri="{BB962C8B-B14F-4D97-AF65-F5344CB8AC3E}">
        <p14:creationId xmlns:p14="http://schemas.microsoft.com/office/powerpoint/2010/main" val="2262191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8A70BB-40B8-D93A-96B3-DE9FA28FDD84}"/>
              </a:ext>
            </a:extLst>
          </p:cNvPr>
          <p:cNvSpPr>
            <a:spLocks noGrp="1"/>
          </p:cNvSpPr>
          <p:nvPr>
            <p:ph idx="1"/>
          </p:nvPr>
        </p:nvSpPr>
        <p:spPr>
          <a:xfrm>
            <a:off x="367748" y="516835"/>
            <a:ext cx="10986052" cy="5660128"/>
          </a:xfrm>
        </p:spPr>
        <p:txBody>
          <a:bodyPr>
            <a:normAutofit/>
          </a:bodyPr>
          <a:lstStyle/>
          <a:p>
            <a:pPr marL="228600" indent="0">
              <a:buNone/>
            </a:pPr>
            <a:r>
              <a:rPr lang="en-US" sz="1800" dirty="0">
                <a:solidFill>
                  <a:schemeClr val="accent1">
                    <a:lumMod val="75000"/>
                    <a:alpha val="70000"/>
                  </a:schemeClr>
                </a:solidFill>
              </a:rPr>
              <a:t>6. </a:t>
            </a:r>
            <a:r>
              <a:rPr lang="en-US" sz="1800" b="1" dirty="0">
                <a:solidFill>
                  <a:schemeClr val="accent1">
                    <a:lumMod val="75000"/>
                    <a:alpha val="70000"/>
                  </a:schemeClr>
                </a:solidFill>
              </a:rPr>
              <a:t>Functions for Moving Paddles: </a:t>
            </a:r>
          </a:p>
          <a:p>
            <a:pPr marL="228600" indent="0">
              <a:buNone/>
            </a:pPr>
            <a:r>
              <a:rPr lang="en-US" sz="1400" b="1" dirty="0">
                <a:solidFill>
                  <a:schemeClr val="tx1">
                    <a:lumMod val="50000"/>
                    <a:lumOff val="50000"/>
                  </a:schemeClr>
                </a:solidFill>
              </a:rPr>
              <a:t>Left Paddle Movement (Player 1)</a:t>
            </a:r>
          </a:p>
          <a:p>
            <a:pPr>
              <a:buClr>
                <a:schemeClr val="tx1">
                  <a:lumMod val="50000"/>
                  <a:lumOff val="50000"/>
                </a:schemeClr>
              </a:buClr>
            </a:pPr>
            <a:r>
              <a:rPr lang="en-US" sz="1400" b="1" dirty="0">
                <a:solidFill>
                  <a:schemeClr val="tx1">
                    <a:lumMod val="50000"/>
                    <a:lumOff val="50000"/>
                    <a:alpha val="70000"/>
                  </a:schemeClr>
                </a:solidFill>
              </a:rPr>
              <a:t>madrab1_up(): Moves the left paddle (Player 1) up by 20 pixels, </a:t>
            </a:r>
          </a:p>
          <a:p>
            <a:pPr marL="228600" indent="0">
              <a:buClr>
                <a:schemeClr val="tx1">
                  <a:lumMod val="50000"/>
                  <a:lumOff val="50000"/>
                </a:schemeClr>
              </a:buClr>
              <a:buNone/>
            </a:pPr>
            <a:r>
              <a:rPr lang="en-US" sz="1400" b="1" dirty="0">
                <a:solidFill>
                  <a:schemeClr val="tx1">
                    <a:lumMod val="50000"/>
                    <a:lumOff val="50000"/>
                    <a:alpha val="70000"/>
                  </a:schemeClr>
                </a:solidFill>
              </a:rPr>
              <a:t>ensuring it doesn't go off-screen.</a:t>
            </a:r>
          </a:p>
          <a:p>
            <a:pPr>
              <a:buClr>
                <a:schemeClr val="tx1">
                  <a:lumMod val="50000"/>
                  <a:lumOff val="50000"/>
                </a:schemeClr>
              </a:buClr>
            </a:pPr>
            <a:r>
              <a:rPr lang="en-US" sz="1400" b="1" dirty="0">
                <a:solidFill>
                  <a:schemeClr val="tx1">
                    <a:lumMod val="50000"/>
                    <a:lumOff val="50000"/>
                    <a:alpha val="70000"/>
                  </a:schemeClr>
                </a:solidFill>
              </a:rPr>
              <a:t>madrab1_down(): Moves the left paddle down by 20 pixels,</a:t>
            </a:r>
          </a:p>
          <a:p>
            <a:pPr marL="228600" indent="0">
              <a:buClr>
                <a:schemeClr val="tx1">
                  <a:lumMod val="50000"/>
                  <a:lumOff val="50000"/>
                </a:schemeClr>
              </a:buClr>
              <a:buNone/>
            </a:pPr>
            <a:r>
              <a:rPr lang="en-US" sz="1400" b="1" dirty="0">
                <a:solidFill>
                  <a:schemeClr val="tx1">
                    <a:lumMod val="50000"/>
                    <a:lumOff val="50000"/>
                    <a:alpha val="70000"/>
                  </a:schemeClr>
                </a:solidFill>
              </a:rPr>
              <a:t> also ensuring it stays within screen boundaries.</a:t>
            </a:r>
          </a:p>
          <a:p>
            <a:pPr marL="228600" indent="0">
              <a:buClr>
                <a:schemeClr val="tx1">
                  <a:lumMod val="50000"/>
                  <a:lumOff val="50000"/>
                </a:schemeClr>
              </a:buClr>
              <a:buNone/>
            </a:pPr>
            <a:endParaRPr lang="en-US" sz="1400" b="1" dirty="0">
              <a:solidFill>
                <a:schemeClr val="tx1">
                  <a:lumMod val="50000"/>
                  <a:lumOff val="50000"/>
                  <a:alpha val="70000"/>
                </a:schemeClr>
              </a:solidFill>
            </a:endParaRPr>
          </a:p>
          <a:p>
            <a:pPr marL="228600" indent="0">
              <a:buClr>
                <a:schemeClr val="tx1">
                  <a:lumMod val="50000"/>
                  <a:lumOff val="50000"/>
                </a:schemeClr>
              </a:buClr>
              <a:buNone/>
            </a:pPr>
            <a:r>
              <a:rPr lang="en-US" sz="1800" dirty="0">
                <a:solidFill>
                  <a:schemeClr val="accent1">
                    <a:lumMod val="75000"/>
                  </a:schemeClr>
                </a:solidFill>
              </a:rPr>
              <a:t>7. </a:t>
            </a:r>
            <a:r>
              <a:rPr lang="en-US" sz="1800" b="1" dirty="0">
                <a:solidFill>
                  <a:schemeClr val="accent1">
                    <a:lumMod val="75000"/>
                  </a:schemeClr>
                </a:solidFill>
              </a:rPr>
              <a:t>Keyboard Bindings for Player 1 :</a:t>
            </a:r>
          </a:p>
          <a:p>
            <a:pPr>
              <a:buClr>
                <a:schemeClr val="tx1">
                  <a:lumMod val="50000"/>
                  <a:lumOff val="50000"/>
                </a:schemeClr>
              </a:buClr>
            </a:pPr>
            <a:r>
              <a:rPr lang="en-US" sz="1400" b="1" dirty="0" err="1">
                <a:solidFill>
                  <a:schemeClr val="tx1">
                    <a:lumMod val="50000"/>
                    <a:lumOff val="50000"/>
                  </a:schemeClr>
                </a:solidFill>
              </a:rPr>
              <a:t>wind.listen</a:t>
            </a:r>
            <a:r>
              <a:rPr lang="en-US" sz="1400" b="1" dirty="0">
                <a:solidFill>
                  <a:schemeClr val="tx1">
                    <a:lumMod val="50000"/>
                    <a:lumOff val="50000"/>
                  </a:schemeClr>
                </a:solidFill>
              </a:rPr>
              <a:t>(): Starts listening for keypress events.</a:t>
            </a:r>
          </a:p>
          <a:p>
            <a:pPr>
              <a:buClr>
                <a:schemeClr val="tx1">
                  <a:lumMod val="50000"/>
                  <a:lumOff val="50000"/>
                </a:schemeClr>
              </a:buClr>
            </a:pPr>
            <a:r>
              <a:rPr lang="en-US" sz="1400" b="1" dirty="0" err="1">
                <a:solidFill>
                  <a:schemeClr val="tx1">
                    <a:lumMod val="50000"/>
                    <a:lumOff val="50000"/>
                  </a:schemeClr>
                </a:solidFill>
              </a:rPr>
              <a:t>wind.onkeypress</a:t>
            </a:r>
            <a:r>
              <a:rPr lang="en-US" sz="1400" b="1" dirty="0">
                <a:solidFill>
                  <a:schemeClr val="tx1">
                    <a:lumMod val="50000"/>
                    <a:lumOff val="50000"/>
                  </a:schemeClr>
                </a:solidFill>
              </a:rPr>
              <a:t>(madrab1_up, "Up"): Binds the "Up" arrow key </a:t>
            </a:r>
          </a:p>
          <a:p>
            <a:pPr marL="228600" indent="0">
              <a:buClr>
                <a:schemeClr val="tx1">
                  <a:lumMod val="50000"/>
                  <a:lumOff val="50000"/>
                </a:schemeClr>
              </a:buClr>
              <a:buNone/>
            </a:pPr>
            <a:r>
              <a:rPr lang="en-US" sz="1400" b="1" dirty="0">
                <a:solidFill>
                  <a:schemeClr val="tx1">
                    <a:lumMod val="50000"/>
                    <a:lumOff val="50000"/>
                  </a:schemeClr>
                </a:solidFill>
              </a:rPr>
              <a:t>to move the left paddle up.</a:t>
            </a:r>
          </a:p>
          <a:p>
            <a:pPr>
              <a:buClr>
                <a:schemeClr val="tx1">
                  <a:lumMod val="50000"/>
                  <a:lumOff val="50000"/>
                </a:schemeClr>
              </a:buClr>
            </a:pPr>
            <a:r>
              <a:rPr lang="en-US" sz="1400" b="1" dirty="0" err="1">
                <a:solidFill>
                  <a:schemeClr val="tx1">
                    <a:lumMod val="50000"/>
                    <a:lumOff val="50000"/>
                  </a:schemeClr>
                </a:solidFill>
              </a:rPr>
              <a:t>wind.onkeypress</a:t>
            </a:r>
            <a:r>
              <a:rPr lang="en-US" sz="1400" b="1" dirty="0">
                <a:solidFill>
                  <a:schemeClr val="tx1">
                    <a:lumMod val="50000"/>
                    <a:lumOff val="50000"/>
                  </a:schemeClr>
                </a:solidFill>
              </a:rPr>
              <a:t>(madrab1_down, "Down"): Binds the "Down“</a:t>
            </a:r>
          </a:p>
          <a:p>
            <a:pPr marL="228600" indent="0">
              <a:buClr>
                <a:schemeClr val="tx1">
                  <a:lumMod val="50000"/>
                  <a:lumOff val="50000"/>
                </a:schemeClr>
              </a:buClr>
              <a:buNone/>
            </a:pPr>
            <a:r>
              <a:rPr lang="en-US" sz="1400" b="1" dirty="0">
                <a:solidFill>
                  <a:schemeClr val="tx1">
                    <a:lumMod val="50000"/>
                    <a:lumOff val="50000"/>
                  </a:schemeClr>
                </a:solidFill>
              </a:rPr>
              <a:t> arrow key to move the left paddle down.</a:t>
            </a:r>
            <a:endParaRPr lang="en-150" sz="1400" b="1" dirty="0">
              <a:solidFill>
                <a:schemeClr val="tx1">
                  <a:lumMod val="50000"/>
                  <a:lumOff val="50000"/>
                </a:schemeClr>
              </a:solidFill>
            </a:endParaRPr>
          </a:p>
        </p:txBody>
      </p:sp>
      <p:sp>
        <p:nvSpPr>
          <p:cNvPr id="4" name="Date Placeholder 3">
            <a:extLst>
              <a:ext uri="{FF2B5EF4-FFF2-40B4-BE49-F238E27FC236}">
                <a16:creationId xmlns:a16="http://schemas.microsoft.com/office/drawing/2014/main" id="{8BA57DB8-E71A-E894-4B50-D3CC5E79CD24}"/>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334D4120-7438-9779-24FF-FA5B26268AD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73C3F17-ED1F-62E4-E1D5-8D019EA2C3BB}"/>
              </a:ext>
            </a:extLst>
          </p:cNvPr>
          <p:cNvSpPr>
            <a:spLocks noGrp="1"/>
          </p:cNvSpPr>
          <p:nvPr>
            <p:ph type="sldNum" sz="quarter" idx="12"/>
          </p:nvPr>
        </p:nvSpPr>
        <p:spPr/>
        <p:txBody>
          <a:bodyPr/>
          <a:lstStyle/>
          <a:p>
            <a:fld id="{28844951-7827-47D4-8276-7DDE1FA7D85A}" type="slidenum">
              <a:rPr lang="en-US" smtClean="0"/>
              <a:t>8</a:t>
            </a:fld>
            <a:endParaRPr lang="en-US"/>
          </a:p>
        </p:txBody>
      </p:sp>
      <p:pic>
        <p:nvPicPr>
          <p:cNvPr id="9" name="Picture 8" descr="A screenshot of a computer program&#10;&#10;Description automatically generated">
            <a:extLst>
              <a:ext uri="{FF2B5EF4-FFF2-40B4-BE49-F238E27FC236}">
                <a16:creationId xmlns:a16="http://schemas.microsoft.com/office/drawing/2014/main" id="{B71F3E66-DADA-B7DF-D473-E9608C2D08AE}"/>
              </a:ext>
            </a:extLst>
          </p:cNvPr>
          <p:cNvPicPr>
            <a:picLocks noChangeAspect="1"/>
          </p:cNvPicPr>
          <p:nvPr/>
        </p:nvPicPr>
        <p:blipFill>
          <a:blip r:embed="rId2"/>
          <a:stretch>
            <a:fillRect/>
          </a:stretch>
        </p:blipFill>
        <p:spPr>
          <a:xfrm>
            <a:off x="7141866" y="681037"/>
            <a:ext cx="4211934" cy="3127288"/>
          </a:xfrm>
          <a:prstGeom prst="rect">
            <a:avLst/>
          </a:prstGeom>
        </p:spPr>
      </p:pic>
      <p:pic>
        <p:nvPicPr>
          <p:cNvPr id="11" name="Picture 10" descr="A black background with white text&#10;&#10;Description automatically generated">
            <a:extLst>
              <a:ext uri="{FF2B5EF4-FFF2-40B4-BE49-F238E27FC236}">
                <a16:creationId xmlns:a16="http://schemas.microsoft.com/office/drawing/2014/main" id="{98E24937-2783-CC70-81BB-45EC56A33FF2}"/>
              </a:ext>
            </a:extLst>
          </p:cNvPr>
          <p:cNvPicPr>
            <a:picLocks noChangeAspect="1"/>
          </p:cNvPicPr>
          <p:nvPr/>
        </p:nvPicPr>
        <p:blipFill>
          <a:blip r:embed="rId3"/>
          <a:stretch>
            <a:fillRect/>
          </a:stretch>
        </p:blipFill>
        <p:spPr>
          <a:xfrm>
            <a:off x="7028402" y="4114643"/>
            <a:ext cx="4438862" cy="1756001"/>
          </a:xfrm>
          <a:prstGeom prst="rect">
            <a:avLst/>
          </a:prstGeom>
        </p:spPr>
      </p:pic>
    </p:spTree>
    <p:extLst>
      <p:ext uri="{BB962C8B-B14F-4D97-AF65-F5344CB8AC3E}">
        <p14:creationId xmlns:p14="http://schemas.microsoft.com/office/powerpoint/2010/main" val="499721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032CAA-86AB-5AFF-1545-D5D7E3337026}"/>
              </a:ext>
            </a:extLst>
          </p:cNvPr>
          <p:cNvSpPr>
            <a:spLocks noGrp="1"/>
          </p:cNvSpPr>
          <p:nvPr>
            <p:ph idx="1"/>
          </p:nvPr>
        </p:nvSpPr>
        <p:spPr>
          <a:xfrm>
            <a:off x="626165" y="576470"/>
            <a:ext cx="6597595" cy="5600493"/>
          </a:xfrm>
        </p:spPr>
        <p:txBody>
          <a:bodyPr>
            <a:normAutofit/>
          </a:bodyPr>
          <a:lstStyle/>
          <a:p>
            <a:pPr marL="228600" indent="0">
              <a:buNone/>
            </a:pPr>
            <a:r>
              <a:rPr lang="en-US" sz="1600" b="1" dirty="0">
                <a:solidFill>
                  <a:schemeClr val="accent1">
                    <a:lumMod val="75000"/>
                  </a:schemeClr>
                </a:solidFill>
              </a:rPr>
              <a:t>8.Minimax Function:</a:t>
            </a:r>
          </a:p>
          <a:p>
            <a:r>
              <a:rPr lang="en-US" sz="1600" b="1" dirty="0">
                <a:solidFill>
                  <a:schemeClr val="tx1">
                    <a:lumMod val="50000"/>
                    <a:lumOff val="50000"/>
                  </a:schemeClr>
                </a:solidFill>
              </a:rPr>
              <a:t>The minimax function is a simple decision-making process that evaluates the position of the ball relative to the AI paddle (madrab2).</a:t>
            </a:r>
          </a:p>
          <a:p>
            <a:r>
              <a:rPr lang="en-US" sz="1600" b="1" dirty="0">
                <a:solidFill>
                  <a:schemeClr val="tx1">
                    <a:lumMod val="50000"/>
                    <a:lumOff val="50000"/>
                  </a:schemeClr>
                </a:solidFill>
              </a:rPr>
              <a:t>The parameters </a:t>
            </a:r>
            <a:r>
              <a:rPr lang="en-US" sz="1600" b="1" dirty="0" err="1">
                <a:solidFill>
                  <a:schemeClr val="tx1">
                    <a:lumMod val="50000"/>
                    <a:lumOff val="50000"/>
                  </a:schemeClr>
                </a:solidFill>
              </a:rPr>
              <a:t>ball_y</a:t>
            </a:r>
            <a:r>
              <a:rPr lang="en-US" sz="1600" b="1" dirty="0">
                <a:solidFill>
                  <a:schemeClr val="tx1">
                    <a:lumMod val="50000"/>
                    <a:lumOff val="50000"/>
                  </a:schemeClr>
                </a:solidFill>
              </a:rPr>
              <a:t> and madrab2_y represent the y-coordinates of the ball and the paddle, respectively.</a:t>
            </a:r>
          </a:p>
          <a:p>
            <a:pPr marL="228600" indent="0">
              <a:buNone/>
            </a:pPr>
            <a:endParaRPr lang="en-US" sz="1600" dirty="0">
              <a:solidFill>
                <a:schemeClr val="accent1">
                  <a:lumMod val="75000"/>
                  <a:alpha val="70000"/>
                </a:schemeClr>
              </a:solidFill>
            </a:endParaRPr>
          </a:p>
          <a:p>
            <a:pPr marL="228600" indent="0">
              <a:buNone/>
            </a:pPr>
            <a:r>
              <a:rPr lang="en-US" sz="1600" dirty="0">
                <a:solidFill>
                  <a:schemeClr val="accent1">
                    <a:lumMod val="75000"/>
                    <a:alpha val="70000"/>
                  </a:schemeClr>
                </a:solidFill>
              </a:rPr>
              <a:t>9. </a:t>
            </a:r>
            <a:r>
              <a:rPr lang="en-US" sz="1600" b="1" dirty="0">
                <a:solidFill>
                  <a:schemeClr val="accent1">
                    <a:lumMod val="75000"/>
                    <a:alpha val="70000"/>
                  </a:schemeClr>
                </a:solidFill>
              </a:rPr>
              <a:t>AI for Right Paddle (Player 2) :</a:t>
            </a:r>
          </a:p>
          <a:p>
            <a:r>
              <a:rPr lang="en-US" sz="1600" b="1" dirty="0">
                <a:solidFill>
                  <a:schemeClr val="tx1">
                    <a:lumMod val="50000"/>
                    <a:lumOff val="50000"/>
                    <a:alpha val="70000"/>
                  </a:schemeClr>
                </a:solidFill>
                <a:latin typeface="Bookman Old Style" panose="02050604050505020204" pitchFamily="18" charset="0"/>
              </a:rPr>
              <a:t>If </a:t>
            </a:r>
            <a:r>
              <a:rPr lang="en-US" sz="1600" b="1" dirty="0" err="1">
                <a:solidFill>
                  <a:schemeClr val="tx1">
                    <a:lumMod val="50000"/>
                    <a:lumOff val="50000"/>
                    <a:alpha val="70000"/>
                  </a:schemeClr>
                </a:solidFill>
                <a:latin typeface="Bookman Old Style" panose="02050604050505020204" pitchFamily="18" charset="0"/>
              </a:rPr>
              <a:t>ball.ycor</a:t>
            </a:r>
            <a:r>
              <a:rPr lang="en-US" sz="1600" b="1" dirty="0">
                <a:solidFill>
                  <a:schemeClr val="tx1">
                    <a:lumMod val="50000"/>
                    <a:lumOff val="50000"/>
                    <a:alpha val="70000"/>
                  </a:schemeClr>
                </a:solidFill>
                <a:latin typeface="Bookman Old Style" panose="02050604050505020204" pitchFamily="18" charset="0"/>
              </a:rPr>
              <a:t>() &gt; madrab2.ycor():</a:t>
            </a:r>
          </a:p>
          <a:p>
            <a:pPr marL="228600" indent="0">
              <a:buNone/>
            </a:pPr>
            <a:r>
              <a:rPr lang="en-US" sz="1600" b="1" dirty="0">
                <a:solidFill>
                  <a:schemeClr val="tx1">
                    <a:lumMod val="50000"/>
                    <a:lumOff val="50000"/>
                    <a:alpha val="70000"/>
                  </a:schemeClr>
                </a:solidFill>
                <a:latin typeface="Bookman Old Style" panose="02050604050505020204" pitchFamily="18" charset="0"/>
              </a:rPr>
              <a:t>This checks if the ball is below the AI paddle. If true, </a:t>
            </a:r>
          </a:p>
          <a:p>
            <a:pPr marL="228600" indent="0">
              <a:buNone/>
            </a:pPr>
            <a:r>
              <a:rPr lang="en-US" sz="1600" b="1" dirty="0">
                <a:solidFill>
                  <a:schemeClr val="tx1">
                    <a:lumMod val="50000"/>
                    <a:lumOff val="50000"/>
                    <a:alpha val="70000"/>
                  </a:schemeClr>
                </a:solidFill>
                <a:latin typeface="Bookman Old Style" panose="02050604050505020204" pitchFamily="18" charset="0"/>
              </a:rPr>
              <a:t>the AI paddle moves down by 2 units to follow the ball.</a:t>
            </a:r>
          </a:p>
          <a:p>
            <a:r>
              <a:rPr lang="en-US" sz="1600" b="1" dirty="0">
                <a:solidFill>
                  <a:schemeClr val="tx1">
                    <a:lumMod val="50000"/>
                    <a:lumOff val="50000"/>
                    <a:alpha val="70000"/>
                  </a:schemeClr>
                </a:solidFill>
                <a:latin typeface="Bookman Old Style" panose="02050604050505020204" pitchFamily="18" charset="0"/>
              </a:rPr>
              <a:t>Elif </a:t>
            </a:r>
            <a:r>
              <a:rPr lang="en-US" sz="1600" b="1" dirty="0" err="1">
                <a:solidFill>
                  <a:schemeClr val="tx1">
                    <a:lumMod val="50000"/>
                    <a:lumOff val="50000"/>
                    <a:alpha val="70000"/>
                  </a:schemeClr>
                </a:solidFill>
                <a:latin typeface="Bookman Old Style" panose="02050604050505020204" pitchFamily="18" charset="0"/>
              </a:rPr>
              <a:t>ball.ycor</a:t>
            </a:r>
            <a:r>
              <a:rPr lang="en-US" sz="1600" b="1" dirty="0">
                <a:solidFill>
                  <a:schemeClr val="tx1">
                    <a:lumMod val="50000"/>
                    <a:lumOff val="50000"/>
                    <a:alpha val="70000"/>
                  </a:schemeClr>
                </a:solidFill>
                <a:latin typeface="Bookman Old Style" panose="02050604050505020204" pitchFamily="18" charset="0"/>
              </a:rPr>
              <a:t>() &lt; madrab2.ycor():</a:t>
            </a:r>
          </a:p>
          <a:p>
            <a:pPr marL="228600" indent="0">
              <a:buNone/>
            </a:pPr>
            <a:r>
              <a:rPr lang="en-US" sz="1600" b="1" dirty="0">
                <a:solidFill>
                  <a:schemeClr val="tx1">
                    <a:lumMod val="50000"/>
                    <a:lumOff val="50000"/>
                    <a:alpha val="70000"/>
                  </a:schemeClr>
                </a:solidFill>
                <a:latin typeface="Bookman Old Style" panose="02050604050505020204" pitchFamily="18" charset="0"/>
              </a:rPr>
              <a:t>This checks if the ball is above the AI paddle. If true, the AI paddle moves up by 2 units to track the ball.</a:t>
            </a:r>
          </a:p>
          <a:p>
            <a:pPr marL="228600" indent="0">
              <a:buNone/>
            </a:pPr>
            <a:endParaRPr lang="en-US" sz="1600" dirty="0">
              <a:solidFill>
                <a:schemeClr val="accent1">
                  <a:lumMod val="75000"/>
                  <a:alpha val="70000"/>
                </a:schemeClr>
              </a:solidFill>
            </a:endParaRPr>
          </a:p>
          <a:p>
            <a:pPr marL="228600" indent="0">
              <a:buNone/>
            </a:pPr>
            <a:endParaRPr lang="en-150" sz="1600" dirty="0">
              <a:solidFill>
                <a:schemeClr val="accent1">
                  <a:lumMod val="75000"/>
                  <a:alpha val="70000"/>
                </a:schemeClr>
              </a:solidFill>
            </a:endParaRPr>
          </a:p>
        </p:txBody>
      </p:sp>
      <p:sp>
        <p:nvSpPr>
          <p:cNvPr id="4" name="Date Placeholder 3">
            <a:extLst>
              <a:ext uri="{FF2B5EF4-FFF2-40B4-BE49-F238E27FC236}">
                <a16:creationId xmlns:a16="http://schemas.microsoft.com/office/drawing/2014/main" id="{C623E771-9243-3B34-CF47-6CDDB99A8C32}"/>
              </a:ext>
            </a:extLst>
          </p:cNvPr>
          <p:cNvSpPr>
            <a:spLocks noGrp="1"/>
          </p:cNvSpPr>
          <p:nvPr>
            <p:ph type="dt" sz="half" idx="10"/>
          </p:nvPr>
        </p:nvSpPr>
        <p:spPr/>
        <p:txBody>
          <a:bodyPr/>
          <a:lstStyle/>
          <a:p>
            <a:r>
              <a:rPr lang="en-US"/>
              <a:t>3/1/20XX</a:t>
            </a:r>
          </a:p>
        </p:txBody>
      </p:sp>
      <p:sp>
        <p:nvSpPr>
          <p:cNvPr id="5" name="Footer Placeholder 4">
            <a:extLst>
              <a:ext uri="{FF2B5EF4-FFF2-40B4-BE49-F238E27FC236}">
                <a16:creationId xmlns:a16="http://schemas.microsoft.com/office/drawing/2014/main" id="{1433DBCE-4F1E-E7CA-1809-B4DAA48D98E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530362F-4177-F458-5E46-18449460C6CB}"/>
              </a:ext>
            </a:extLst>
          </p:cNvPr>
          <p:cNvSpPr>
            <a:spLocks noGrp="1"/>
          </p:cNvSpPr>
          <p:nvPr>
            <p:ph type="sldNum" sz="quarter" idx="12"/>
          </p:nvPr>
        </p:nvSpPr>
        <p:spPr/>
        <p:txBody>
          <a:bodyPr/>
          <a:lstStyle/>
          <a:p>
            <a:fld id="{28844951-7827-47D4-8276-7DDE1FA7D85A}" type="slidenum">
              <a:rPr lang="en-US" smtClean="0"/>
              <a:t>9</a:t>
            </a:fld>
            <a:endParaRPr lang="en-US"/>
          </a:p>
        </p:txBody>
      </p:sp>
      <p:pic>
        <p:nvPicPr>
          <p:cNvPr id="9" name="Picture 8" descr="A computer screen with white text&#10;&#10;Description automatically generated">
            <a:extLst>
              <a:ext uri="{FF2B5EF4-FFF2-40B4-BE49-F238E27FC236}">
                <a16:creationId xmlns:a16="http://schemas.microsoft.com/office/drawing/2014/main" id="{3ADD44B0-4303-6518-B95F-4F8377B4155D}"/>
              </a:ext>
            </a:extLst>
          </p:cNvPr>
          <p:cNvPicPr>
            <a:picLocks noChangeAspect="1"/>
          </p:cNvPicPr>
          <p:nvPr/>
        </p:nvPicPr>
        <p:blipFill>
          <a:blip r:embed="rId3"/>
          <a:stretch>
            <a:fillRect/>
          </a:stretch>
        </p:blipFill>
        <p:spPr>
          <a:xfrm>
            <a:off x="7223760" y="681037"/>
            <a:ext cx="4342076" cy="2991267"/>
          </a:xfrm>
          <a:prstGeom prst="rect">
            <a:avLst/>
          </a:prstGeom>
        </p:spPr>
      </p:pic>
      <p:pic>
        <p:nvPicPr>
          <p:cNvPr id="7" name="Picture 6">
            <a:extLst>
              <a:ext uri="{FF2B5EF4-FFF2-40B4-BE49-F238E27FC236}">
                <a16:creationId xmlns:a16="http://schemas.microsoft.com/office/drawing/2014/main" id="{E147B3B6-6C74-9402-37EA-CF4DC4A8B274}"/>
              </a:ext>
            </a:extLst>
          </p:cNvPr>
          <p:cNvPicPr>
            <a:picLocks noChangeAspect="1"/>
          </p:cNvPicPr>
          <p:nvPr/>
        </p:nvPicPr>
        <p:blipFill>
          <a:blip r:embed="rId4"/>
          <a:stretch>
            <a:fillRect/>
          </a:stretch>
        </p:blipFill>
        <p:spPr>
          <a:xfrm>
            <a:off x="7223759" y="3738605"/>
            <a:ext cx="4342076" cy="2372056"/>
          </a:xfrm>
          <a:prstGeom prst="rect">
            <a:avLst/>
          </a:prstGeom>
        </p:spPr>
      </p:pic>
    </p:spTree>
    <p:extLst>
      <p:ext uri="{BB962C8B-B14F-4D97-AF65-F5344CB8AC3E}">
        <p14:creationId xmlns:p14="http://schemas.microsoft.com/office/powerpoint/2010/main" val="3394004757"/>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AAFE2A1-77F8-441E-9B9F-DD61C354F4F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CF4B188-9E41-4609-81DC-EA2587D009AE}">
  <ds:schemaRefs>
    <ds:schemaRef ds:uri="http://schemas.microsoft.com/sharepoint/v3/contenttype/forms"/>
  </ds:schemaRefs>
</ds:datastoreItem>
</file>

<file path=customXml/itemProps3.xml><?xml version="1.0" encoding="utf-8"?>
<ds:datastoreItem xmlns:ds="http://schemas.openxmlformats.org/officeDocument/2006/customXml" ds:itemID="{56052644-F409-493B-8E91-969D43897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Luminous design</Template>
  <TotalTime>2556</TotalTime>
  <Words>1702</Words>
  <Application>Microsoft Office PowerPoint</Application>
  <PresentationFormat>Widescreen</PresentationFormat>
  <Paragraphs>158</Paragraphs>
  <Slides>13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Amasis MT Pro Medium</vt:lpstr>
      <vt:lpstr>Arial</vt:lpstr>
      <vt:lpstr>Avenir Next LT Pro</vt:lpstr>
      <vt:lpstr>Bookman Old Style</vt:lpstr>
      <vt:lpstr>Calibri</vt:lpstr>
      <vt:lpstr>Cambria</vt:lpstr>
      <vt:lpstr>Sabon Next LT</vt:lpstr>
      <vt:lpstr>Wingdings</vt:lpstr>
      <vt:lpstr>LuminousVTI</vt:lpstr>
      <vt:lpstr>Team Members:  1.Hayam Mostafa Abdelhamid       2201828  2.Noor Hussam Mohammed          2200042  3.Ayat Ahmed Bahnsawy              2201006  4.Habiba Ayman Abdelrhman       2201140  5.Nada Ahmed Amin                      2201788  6.Shrouk Rafeq Nabeh                   2201200  7.Alaa Emad Moustafa                    2201673  </vt:lpstr>
      <vt:lpstr>Introduction </vt:lpstr>
      <vt:lpstr>   The Minimax algorithm is a decision-making algorithm commonly used in two-player games, especially in turn-based games like Ping Pong, Chess, or Tic-Tac-Toe. Its goal is to minimize the possible loss for a player assuming the opponent is also playing optimally.  Minimax in Ping Pong (Simplified):  Maximizing player: The AI paddle tries to maximize its chances of intercepting the ball or minimizing the chance of the ball passing it.  Minimizing player: The opponent (the ball) tries to move in such a way as to avoid getting hit by the AI paddle.   </vt:lpstr>
      <vt:lpstr>Explanation Code: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Noor Houssam Mohammed</dc:creator>
  <cp:lastModifiedBy>Hayam Mostafa</cp:lastModifiedBy>
  <cp:revision>2</cp:revision>
  <dcterms:created xsi:type="dcterms:W3CDTF">2024-12-19T02:59:26Z</dcterms:created>
  <dcterms:modified xsi:type="dcterms:W3CDTF">2024-12-20T21:43:18Z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