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7B035-181B-410B-9B6A-BBF62848D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DADF75-2CDD-4C8D-AC54-CFBB9ACE3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903A2D-38C1-42C5-B511-797987B6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BEAFCA-FA51-4031-AFE9-C92EF8A4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4A4B7-BFAC-42C3-8D6E-4FA37604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4E121-5819-43D9-9D2C-13BF685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DF1706-542C-40FC-A803-1E76CECE3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307B3B-1753-44F5-976E-FDA05A3A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9579-2B1C-44F3-AA1C-9E5A1E3B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0194-797D-4AA6-956D-BDB5395C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94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514D79-FE44-4D3B-8DD2-B9510C9D1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59AF9-456A-40CF-8ADB-92300B00B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64863-B54F-46D0-9ED5-9860D366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2077E-FB61-440E-929A-EADF02F3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E2BC37-EE57-42B1-8600-734187A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34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4AADC-C1C2-4112-BC7D-65A60369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4150B-9BF2-4F3A-8198-5F0801DC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56F78-FF2C-42F2-A3DE-78766986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6BB02-EA07-490D-80CF-4BDCC5A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57248-FB5D-4AC0-A4F9-C21DAED9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9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8510-08C8-445E-BE68-D257435C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3CFF77-BD0A-4C36-A749-724918239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218F4-3AC7-44F2-821D-8F9D00B0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62281-B9B9-4379-A0BB-F6477C23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63908-E385-4181-B8E2-A7B72B2A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7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793AF-E973-4ED7-8FEA-3C16BC7F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E0702-6128-4926-BAC4-C1DF52C37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5CE7E-1D99-43C3-8B87-1FB1EA4C1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802393-29D4-427A-8FAA-1B20AD0F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992086-98EE-4445-AA33-CBB08E5B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45F5E0-C8EE-4637-BABB-E63F8CE2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BA5E9-9254-43F0-B30F-C26F3CAA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5982C-499D-4059-8F1E-5658066B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B226C4-19C5-4813-B4DF-689CE14C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804359-6A7A-46EC-9C11-8BEAF7A26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F62352-964A-4711-ADEA-C7C895E36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FDFE67-22C0-499E-9616-FC6A163F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732A9C-32CC-4F69-A09C-76E3422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647541-279E-4F51-8B61-251EC221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3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4BB56-78DD-4ACE-80EE-73579FE8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D09890-C1BF-4684-8FD7-55761EC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4883BA-B6C1-48BC-B3C0-DB87D78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F5B76A-4D2C-4436-8244-AC185845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D0A86-BEED-4B02-A4CE-953955FF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A876A2-269F-4964-97BD-025722F7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FB2928-453A-4F19-9149-0E4DDB0B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4CF7B-681A-4F98-A5B3-1E3C24DF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89AD8-E51C-4FAA-83C1-73492C27D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CE4FEC-1502-40A1-8D60-17B54B32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50A6CD-98C1-43D9-9EC0-1F2BC13A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6DD0D-186F-47B4-B511-C60BF164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4C0EAF-997D-4042-AC28-574BD3C7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1D547-20FC-4392-9A06-A73DF42E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2793D9-A4AA-4AFB-A7F6-6A6629F11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71079A-A09C-4086-A1A4-AE2B5DCD1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8C8E3-02A6-4159-964B-2271ACAD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98391-E0C0-49DA-8478-19BC7318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15060-1FA0-4B7C-84C9-EE3C5C0D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79B56F-645A-431E-984C-F0C189E9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164E57-7647-4FF8-A2BC-7E006EB9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EB96B-4F8C-4F29-9950-345D0651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0C20-61A0-48F3-953F-88760DC99D77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ACA8F6-8178-42B1-ACE6-9B97E4A7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042AE-2A29-45C7-86BC-86DB54797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F836-FEC0-45DA-B838-32DD60431B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acial Recognition - Shaping the future of Identity Verification Market -  ReadWrite">
            <a:extLst>
              <a:ext uri="{FF2B5EF4-FFF2-40B4-BE49-F238E27FC236}">
                <a16:creationId xmlns:a16="http://schemas.microsoft.com/office/drawing/2014/main" id="{1D90AE6F-302D-4B38-8555-C61D4C63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48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A2D07D-24F4-4B3C-A3A3-96A9755CFB4C}"/>
              </a:ext>
            </a:extLst>
          </p:cNvPr>
          <p:cNvSpPr/>
          <p:nvPr/>
        </p:nvSpPr>
        <p:spPr>
          <a:xfrm>
            <a:off x="1056283" y="545380"/>
            <a:ext cx="939007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LAB2: END-TO-END MACHINE LEARNING PROJECT</a:t>
            </a:r>
            <a:endParaRPr lang="fr-FR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958ED-CBDA-445F-9FA3-FC446409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53961"/>
            <a:ext cx="10515600" cy="1251821"/>
          </a:xfrm>
        </p:spPr>
        <p:txBody>
          <a:bodyPr>
            <a:noAutofit/>
          </a:bodyPr>
          <a:lstStyle/>
          <a:p>
            <a:pPr algn="ctr"/>
            <a:r>
              <a:rPr lang="en-US" sz="2500" b="1" dirty="0"/>
              <a:t>LAB2: END-TO-END MACHINE LEARNING PROJECT</a:t>
            </a:r>
            <a:br>
              <a:rPr lang="en-US" sz="2500" b="1" dirty="0"/>
            </a:br>
            <a:br>
              <a:rPr lang="en-US" sz="2500" b="1" dirty="0"/>
            </a:br>
            <a:r>
              <a:rPr lang="en-US" sz="2500" b="1" dirty="0"/>
              <a:t>“FACE DETECTION APPLICATION”</a:t>
            </a:r>
            <a:endParaRPr lang="fr-FR" sz="25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48AF4-5625-4434-BA4D-B1927081E7D7}"/>
              </a:ext>
            </a:extLst>
          </p:cNvPr>
          <p:cNvSpPr/>
          <p:nvPr/>
        </p:nvSpPr>
        <p:spPr>
          <a:xfrm>
            <a:off x="214114" y="1797511"/>
            <a:ext cx="2321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1.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9395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5C879F-FDF0-4C7D-9FFF-EC890B91C080}"/>
              </a:ext>
            </a:extLst>
          </p:cNvPr>
          <p:cNvSpPr/>
          <p:nvPr/>
        </p:nvSpPr>
        <p:spPr>
          <a:xfrm>
            <a:off x="306078" y="206166"/>
            <a:ext cx="4053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2. Binary Classification using Scikit-Learn</a:t>
            </a:r>
          </a:p>
        </p:txBody>
      </p:sp>
    </p:spTree>
    <p:extLst>
      <p:ext uri="{BB962C8B-B14F-4D97-AF65-F5344CB8AC3E}">
        <p14:creationId xmlns:p14="http://schemas.microsoft.com/office/powerpoint/2010/main" val="314421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88A11F-A229-474E-A98C-4C906743680E}"/>
              </a:ext>
            </a:extLst>
          </p:cNvPr>
          <p:cNvSpPr/>
          <p:nvPr/>
        </p:nvSpPr>
        <p:spPr>
          <a:xfrm>
            <a:off x="250760" y="294657"/>
            <a:ext cx="3602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3. Evaluating the Best Face Detector</a:t>
            </a:r>
          </a:p>
        </p:txBody>
      </p:sp>
    </p:spTree>
    <p:extLst>
      <p:ext uri="{BB962C8B-B14F-4D97-AF65-F5344CB8AC3E}">
        <p14:creationId xmlns:p14="http://schemas.microsoft.com/office/powerpoint/2010/main" val="37862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6401D5-A1CB-4220-8B73-3C7DC61E516B}"/>
              </a:ext>
            </a:extLst>
          </p:cNvPr>
          <p:cNvSpPr/>
          <p:nvPr/>
        </p:nvSpPr>
        <p:spPr>
          <a:xfrm>
            <a:off x="177489" y="176669"/>
            <a:ext cx="3209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4. Finding Faces in a New Image</a:t>
            </a:r>
          </a:p>
        </p:txBody>
      </p:sp>
    </p:spTree>
    <p:extLst>
      <p:ext uri="{BB962C8B-B14F-4D97-AF65-F5344CB8AC3E}">
        <p14:creationId xmlns:p14="http://schemas.microsoft.com/office/powerpoint/2010/main" val="586468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LAB2: END-TO-END MACHINE LEARNING PROJECT  “FACE DETECTION APPLICATION”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hadjhassine.aziza</dc:creator>
  <cp:lastModifiedBy>hadjhassine.aziza</cp:lastModifiedBy>
  <cp:revision>5</cp:revision>
  <dcterms:created xsi:type="dcterms:W3CDTF">2022-12-11T10:55:35Z</dcterms:created>
  <dcterms:modified xsi:type="dcterms:W3CDTF">2022-12-11T11:49:25Z</dcterms:modified>
</cp:coreProperties>
</file>