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8" r:id="rId5"/>
    <p:sldId id="286" r:id="rId6"/>
    <p:sldId id="257" r:id="rId7"/>
    <p:sldId id="259" r:id="rId8"/>
    <p:sldId id="260" r:id="rId9"/>
    <p:sldId id="270" r:id="rId10"/>
    <p:sldId id="277" r:id="rId11"/>
    <p:sldId id="269" r:id="rId12"/>
    <p:sldId id="262" r:id="rId13"/>
    <p:sldId id="275" r:id="rId14"/>
    <p:sldId id="338" r:id="rId15"/>
    <p:sldId id="339" r:id="rId16"/>
    <p:sldId id="340" r:id="rId17"/>
    <p:sldId id="272" r:id="rId18"/>
    <p:sldId id="263" r:id="rId19"/>
    <p:sldId id="267" r:id="rId20"/>
    <p:sldId id="383" r:id="rId21"/>
    <p:sldId id="279" r:id="rId22"/>
    <p:sldId id="282" r:id="rId23"/>
    <p:sldId id="273" r:id="rId24"/>
    <p:sldId id="276" r:id="rId25"/>
    <p:sldId id="289" r:id="rId26"/>
    <p:sldId id="287" r:id="rId27"/>
    <p:sldId id="284" r:id="rId28"/>
    <p:sldId id="285" r:id="rId29"/>
    <p:sldId id="288" r:id="rId30"/>
  </p:sldIdLst>
  <p:sldSz cx="9144000" cy="5143500"/>
  <p:notesSz cx="6858000" cy="9144000"/>
  <p:embeddedFontLst>
    <p:embeddedFont>
      <p:font typeface="Pompiere" panose="02000000000000000000"/>
      <p:regular r:id="rId34"/>
    </p:embeddedFont>
    <p:embeddedFont>
      <p:font typeface="Hind" panose="02000000000000000000"/>
      <p:regular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7B59"/>
    <a:srgbClr val="F7A6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font" Target="fonts/font2.fntdata"/><Relationship Id="rId34" Type="http://schemas.openxmlformats.org/officeDocument/2006/relationships/font" Target="fonts/font1.fntdata"/><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8" name="Shape 258"/>
        <p:cNvGrpSpPr/>
        <p:nvPr/>
      </p:nvGrpSpPr>
      <p:grpSpPr>
        <a:xfrm>
          <a:off x="0" y="0"/>
          <a:ext cx="0" cy="0"/>
          <a:chOff x="0" y="0"/>
          <a:chExt cx="0" cy="0"/>
        </a:xfrm>
      </p:grpSpPr>
      <p:sp>
        <p:nvSpPr>
          <p:cNvPr id="259" name="Google Shape;259;g6ad7e23cbf_0_14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6ad7e23cbf_0_14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5" name="Shape 605"/>
        <p:cNvGrpSpPr/>
        <p:nvPr/>
      </p:nvGrpSpPr>
      <p:grpSpPr>
        <a:xfrm>
          <a:off x="0" y="0"/>
          <a:ext cx="0" cy="0"/>
          <a:chOff x="0" y="0"/>
          <a:chExt cx="0" cy="0"/>
        </a:xfrm>
      </p:grpSpPr>
      <p:sp>
        <p:nvSpPr>
          <p:cNvPr id="606" name="Google Shape;606;g6b47115854_0_75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g6b47115854_0_75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37" name="Shape 1437"/>
        <p:cNvGrpSpPr/>
        <p:nvPr/>
      </p:nvGrpSpPr>
      <p:grpSpPr>
        <a:xfrm>
          <a:off x="0" y="0"/>
          <a:ext cx="0" cy="0"/>
          <a:chOff x="0" y="0"/>
          <a:chExt cx="0" cy="0"/>
        </a:xfrm>
      </p:grpSpPr>
      <p:sp>
        <p:nvSpPr>
          <p:cNvPr id="1438" name="Google Shape;1438;g6b47115854_0_97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9" name="Google Shape;1439;g6b47115854_0_97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37" name="Shape 1437"/>
        <p:cNvGrpSpPr/>
        <p:nvPr/>
      </p:nvGrpSpPr>
      <p:grpSpPr>
        <a:xfrm>
          <a:off x="0" y="0"/>
          <a:ext cx="0" cy="0"/>
          <a:chOff x="0" y="0"/>
          <a:chExt cx="0" cy="0"/>
        </a:xfrm>
      </p:grpSpPr>
      <p:sp>
        <p:nvSpPr>
          <p:cNvPr id="1438" name="Google Shape;1438;g6b47115854_0_97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9" name="Google Shape;1439;g6b47115854_0_97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37" name="Shape 1437"/>
        <p:cNvGrpSpPr/>
        <p:nvPr/>
      </p:nvGrpSpPr>
      <p:grpSpPr>
        <a:xfrm>
          <a:off x="0" y="0"/>
          <a:ext cx="0" cy="0"/>
          <a:chOff x="0" y="0"/>
          <a:chExt cx="0" cy="0"/>
        </a:xfrm>
      </p:grpSpPr>
      <p:sp>
        <p:nvSpPr>
          <p:cNvPr id="1438" name="Google Shape;1438;g6b47115854_0_97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9" name="Google Shape;1439;g6b47115854_0_97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92" name="Shape 1792"/>
        <p:cNvGrpSpPr/>
        <p:nvPr/>
      </p:nvGrpSpPr>
      <p:grpSpPr>
        <a:xfrm>
          <a:off x="0" y="0"/>
          <a:ext cx="0" cy="0"/>
          <a:chOff x="0" y="0"/>
          <a:chExt cx="0" cy="0"/>
        </a:xfrm>
      </p:grpSpPr>
      <p:sp>
        <p:nvSpPr>
          <p:cNvPr id="1793" name="Google Shape;1793;g65b8c88666_2_7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4" name="Google Shape;1794;g65b8c88666_2_7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97" name="Shape 1297"/>
        <p:cNvGrpSpPr/>
        <p:nvPr/>
      </p:nvGrpSpPr>
      <p:grpSpPr>
        <a:xfrm>
          <a:off x="0" y="0"/>
          <a:ext cx="0" cy="0"/>
          <a:chOff x="0" y="0"/>
          <a:chExt cx="0" cy="0"/>
        </a:xfrm>
      </p:grpSpPr>
      <p:sp>
        <p:nvSpPr>
          <p:cNvPr id="1298" name="Google Shape;1298;g6b4c955e1f_0_60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9" name="Google Shape;1299;g6b4c955e1f_0_60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9" name="Shape 649"/>
        <p:cNvGrpSpPr/>
        <p:nvPr/>
      </p:nvGrpSpPr>
      <p:grpSpPr>
        <a:xfrm>
          <a:off x="0" y="0"/>
          <a:ext cx="0" cy="0"/>
          <a:chOff x="0" y="0"/>
          <a:chExt cx="0" cy="0"/>
        </a:xfrm>
      </p:grpSpPr>
      <p:sp>
        <p:nvSpPr>
          <p:cNvPr id="650" name="Google Shape;650;g6b47115854_0_60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6b47115854_0_60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5" name="Shape 825"/>
        <p:cNvGrpSpPr/>
        <p:nvPr/>
      </p:nvGrpSpPr>
      <p:grpSpPr>
        <a:xfrm>
          <a:off x="0" y="0"/>
          <a:ext cx="0" cy="0"/>
          <a:chOff x="0" y="0"/>
          <a:chExt cx="0" cy="0"/>
        </a:xfrm>
      </p:grpSpPr>
      <p:sp>
        <p:nvSpPr>
          <p:cNvPr id="826" name="Google Shape;826;g6b47115854_0_23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7" name="Google Shape;827;g6b47115854_0_23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5" name="Shape 825"/>
        <p:cNvGrpSpPr/>
        <p:nvPr/>
      </p:nvGrpSpPr>
      <p:grpSpPr>
        <a:xfrm>
          <a:off x="0" y="0"/>
          <a:ext cx="0" cy="0"/>
          <a:chOff x="0" y="0"/>
          <a:chExt cx="0" cy="0"/>
        </a:xfrm>
      </p:grpSpPr>
      <p:sp>
        <p:nvSpPr>
          <p:cNvPr id="826" name="Google Shape;826;g6b47115854_0_23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7" name="Google Shape;827;g6b47115854_0_23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24" name="Shape 1524"/>
        <p:cNvGrpSpPr/>
        <p:nvPr/>
      </p:nvGrpSpPr>
      <p:grpSpPr>
        <a:xfrm>
          <a:off x="0" y="0"/>
          <a:ext cx="0" cy="0"/>
          <a:chOff x="0" y="0"/>
          <a:chExt cx="0" cy="0"/>
        </a:xfrm>
      </p:grpSpPr>
      <p:sp>
        <p:nvSpPr>
          <p:cNvPr id="1525" name="Google Shape;1525;g6b4c955e1f_0_65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6" name="Google Shape;1526;g6b4c955e1f_0_65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7" name="Shape 407"/>
        <p:cNvGrpSpPr/>
        <p:nvPr/>
      </p:nvGrpSpPr>
      <p:grpSpPr>
        <a:xfrm>
          <a:off x="0" y="0"/>
          <a:ext cx="0" cy="0"/>
          <a:chOff x="0" y="0"/>
          <a:chExt cx="0" cy="0"/>
        </a:xfrm>
      </p:grpSpPr>
      <p:sp>
        <p:nvSpPr>
          <p:cNvPr id="408" name="Google Shape;408;g709763f328_0_9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709763f328_0_9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06" name="Shape 1706"/>
        <p:cNvGrpSpPr/>
        <p:nvPr/>
      </p:nvGrpSpPr>
      <p:grpSpPr>
        <a:xfrm>
          <a:off x="0" y="0"/>
          <a:ext cx="0" cy="0"/>
          <a:chOff x="0" y="0"/>
          <a:chExt cx="0" cy="0"/>
        </a:xfrm>
      </p:grpSpPr>
      <p:sp>
        <p:nvSpPr>
          <p:cNvPr id="1707" name="Google Shape;1707;g65b8c88666_2_5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8" name="Google Shape;1708;g65b8c88666_2_5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1" name="Shape 1321"/>
        <p:cNvGrpSpPr/>
        <p:nvPr/>
      </p:nvGrpSpPr>
      <p:grpSpPr>
        <a:xfrm>
          <a:off x="0" y="0"/>
          <a:ext cx="0" cy="0"/>
          <a:chOff x="0" y="0"/>
          <a:chExt cx="0" cy="0"/>
        </a:xfrm>
      </p:grpSpPr>
      <p:sp>
        <p:nvSpPr>
          <p:cNvPr id="1322" name="Google Shape;1322;g65b8c88666_2_4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3" name="Google Shape;1323;g65b8c88666_2_4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76" name="Shape 1476"/>
        <p:cNvGrpSpPr/>
        <p:nvPr/>
      </p:nvGrpSpPr>
      <p:grpSpPr>
        <a:xfrm>
          <a:off x="0" y="0"/>
          <a:ext cx="0" cy="0"/>
          <a:chOff x="0" y="0"/>
          <a:chExt cx="0" cy="0"/>
        </a:xfrm>
      </p:grpSpPr>
      <p:sp>
        <p:nvSpPr>
          <p:cNvPr id="1477" name="Google Shape;1477;g65b8c88666_2_4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8" name="Google Shape;1478;g65b8c88666_2_4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48" name="Shape 2148"/>
        <p:cNvGrpSpPr/>
        <p:nvPr/>
      </p:nvGrpSpPr>
      <p:grpSpPr>
        <a:xfrm>
          <a:off x="0" y="0"/>
          <a:ext cx="0" cy="0"/>
          <a:chOff x="0" y="0"/>
          <a:chExt cx="0" cy="0"/>
        </a:xfrm>
      </p:grpSpPr>
      <p:sp>
        <p:nvSpPr>
          <p:cNvPr id="2149" name="Google Shape;2149;g65b8c88666_2_8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0" name="Google Shape;2150;g65b8c88666_2_8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89" name="Shape 1889"/>
        <p:cNvGrpSpPr/>
        <p:nvPr/>
      </p:nvGrpSpPr>
      <p:grpSpPr>
        <a:xfrm>
          <a:off x="0" y="0"/>
          <a:ext cx="0" cy="0"/>
          <a:chOff x="0" y="0"/>
          <a:chExt cx="0" cy="0"/>
        </a:xfrm>
      </p:grpSpPr>
      <p:sp>
        <p:nvSpPr>
          <p:cNvPr id="1890" name="Google Shape;1890;g65b8c88666_2_7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1" name="Google Shape;1891;g65b8c88666_2_7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76" name="Shape 1776"/>
        <p:cNvGrpSpPr/>
        <p:nvPr/>
      </p:nvGrpSpPr>
      <p:grpSpPr>
        <a:xfrm>
          <a:off x="0" y="0"/>
          <a:ext cx="0" cy="0"/>
          <a:chOff x="0" y="0"/>
          <a:chExt cx="0" cy="0"/>
        </a:xfrm>
      </p:grpSpPr>
      <p:sp>
        <p:nvSpPr>
          <p:cNvPr id="1777" name="Google Shape;1777;g65b8c88666_2_6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8" name="Google Shape;1778;g65b8c88666_2_6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92" name="Shape 1792"/>
        <p:cNvGrpSpPr/>
        <p:nvPr/>
      </p:nvGrpSpPr>
      <p:grpSpPr>
        <a:xfrm>
          <a:off x="0" y="0"/>
          <a:ext cx="0" cy="0"/>
          <a:chOff x="0" y="0"/>
          <a:chExt cx="0" cy="0"/>
        </a:xfrm>
      </p:grpSpPr>
      <p:sp>
        <p:nvSpPr>
          <p:cNvPr id="1793" name="Google Shape;1793;g65b8c88666_2_7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4" name="Google Shape;1794;g65b8c88666_2_7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75" name="Shape 1975"/>
        <p:cNvGrpSpPr/>
        <p:nvPr/>
      </p:nvGrpSpPr>
      <p:grpSpPr>
        <a:xfrm>
          <a:off x="0" y="0"/>
          <a:ext cx="0" cy="0"/>
          <a:chOff x="0" y="0"/>
          <a:chExt cx="0" cy="0"/>
        </a:xfrm>
      </p:grpSpPr>
      <p:sp>
        <p:nvSpPr>
          <p:cNvPr id="1976" name="Google Shape;1976;g6b03dcf0fe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7" name="Google Shape;1977;g6b03dcf0fe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25" name="Shape 1825"/>
        <p:cNvGrpSpPr/>
        <p:nvPr/>
      </p:nvGrpSpPr>
      <p:grpSpPr>
        <a:xfrm>
          <a:off x="0" y="0"/>
          <a:ext cx="0" cy="0"/>
          <a:chOff x="0" y="0"/>
          <a:chExt cx="0" cy="0"/>
        </a:xfrm>
      </p:grpSpPr>
      <p:sp>
        <p:nvSpPr>
          <p:cNvPr id="1826" name="Google Shape;1826;g65b8c88666_2_7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7" name="Google Shape;1827;g65b8c88666_2_7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3" name="Shape 393"/>
        <p:cNvGrpSpPr/>
        <p:nvPr/>
      </p:nvGrpSpPr>
      <p:grpSpPr>
        <a:xfrm>
          <a:off x="0" y="0"/>
          <a:ext cx="0" cy="0"/>
          <a:chOff x="0" y="0"/>
          <a:chExt cx="0" cy="0"/>
        </a:xfrm>
      </p:grpSpPr>
      <p:sp>
        <p:nvSpPr>
          <p:cNvPr id="394" name="Google Shape;394;g6aef62aa4e_0_43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6aef62aa4e_0_43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8" name="Shape 438"/>
        <p:cNvGrpSpPr/>
        <p:nvPr/>
      </p:nvGrpSpPr>
      <p:grpSpPr>
        <a:xfrm>
          <a:off x="0" y="0"/>
          <a:ext cx="0" cy="0"/>
          <a:chOff x="0" y="0"/>
          <a:chExt cx="0" cy="0"/>
        </a:xfrm>
      </p:grpSpPr>
      <p:sp>
        <p:nvSpPr>
          <p:cNvPr id="439" name="Google Shape;439;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9" name="Shape 529"/>
        <p:cNvGrpSpPr/>
        <p:nvPr/>
      </p:nvGrpSpPr>
      <p:grpSpPr>
        <a:xfrm>
          <a:off x="0" y="0"/>
          <a:ext cx="0" cy="0"/>
          <a:chOff x="0" y="0"/>
          <a:chExt cx="0" cy="0"/>
        </a:xfrm>
      </p:grpSpPr>
      <p:sp>
        <p:nvSpPr>
          <p:cNvPr id="530" name="Google Shape;530;g6b47115854_0_47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6b47115854_0_47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81" name="Shape 1181"/>
        <p:cNvGrpSpPr/>
        <p:nvPr/>
      </p:nvGrpSpPr>
      <p:grpSpPr>
        <a:xfrm>
          <a:off x="0" y="0"/>
          <a:ext cx="0" cy="0"/>
          <a:chOff x="0" y="0"/>
          <a:chExt cx="0" cy="0"/>
        </a:xfrm>
      </p:grpSpPr>
      <p:sp>
        <p:nvSpPr>
          <p:cNvPr id="1182" name="Google Shape;1182;g6aff08049c_0_1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3" name="Google Shape;1183;g6aff08049c_0_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13" name="Shape 1513"/>
        <p:cNvGrpSpPr/>
        <p:nvPr/>
      </p:nvGrpSpPr>
      <p:grpSpPr>
        <a:xfrm>
          <a:off x="0" y="0"/>
          <a:ext cx="0" cy="0"/>
          <a:chOff x="0" y="0"/>
          <a:chExt cx="0" cy="0"/>
        </a:xfrm>
      </p:grpSpPr>
      <p:sp>
        <p:nvSpPr>
          <p:cNvPr id="1514" name="Google Shape;1514;g6b47115854_0_4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5" name="Google Shape;1515;g6b47115854_0_4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60" name="Shape 1160"/>
        <p:cNvGrpSpPr/>
        <p:nvPr/>
      </p:nvGrpSpPr>
      <p:grpSpPr>
        <a:xfrm>
          <a:off x="0" y="0"/>
          <a:ext cx="0" cy="0"/>
          <a:chOff x="0" y="0"/>
          <a:chExt cx="0" cy="0"/>
        </a:xfrm>
      </p:grpSpPr>
      <p:sp>
        <p:nvSpPr>
          <p:cNvPr id="1161" name="Google Shape;1161;g6b4c955e1f_0_57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2" name="Google Shape;1162;g6b4c955e1f_0_57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5925750" y="860400"/>
            <a:ext cx="2498400" cy="26928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5200"/>
              <a:buNone/>
              <a:defRPr sz="71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10" name="Google Shape;10;p2"/>
          <p:cNvSpPr txBox="1"/>
          <p:nvPr>
            <p:ph type="subTitle" idx="1"/>
          </p:nvPr>
        </p:nvSpPr>
        <p:spPr>
          <a:xfrm>
            <a:off x="5925750" y="3659875"/>
            <a:ext cx="2498400" cy="51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7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11" name="Google Shape;11;p2"/>
          <p:cNvSpPr/>
          <p:nvPr/>
        </p:nvSpPr>
        <p:spPr>
          <a:xfrm flipH="1">
            <a:off x="-1504831" y="1782683"/>
            <a:ext cx="6795898" cy="3371479"/>
          </a:xfrm>
          <a:custGeom>
            <a:avLst/>
            <a:gdLst/>
            <a:ahLst/>
            <a:cxnLst/>
            <a:rect l="l" t="t" r="r" b="b"/>
            <a:pathLst>
              <a:path w="182796" h="90686" extrusionOk="0">
                <a:moveTo>
                  <a:pt x="42095" y="260"/>
                </a:moveTo>
                <a:cubicBezTo>
                  <a:pt x="32418" y="893"/>
                  <a:pt x="23619" y="6668"/>
                  <a:pt x="17167" y="14056"/>
                </a:cubicBezTo>
                <a:cubicBezTo>
                  <a:pt x="14287" y="17340"/>
                  <a:pt x="11810" y="20954"/>
                  <a:pt x="9563" y="24699"/>
                </a:cubicBezTo>
                <a:cubicBezTo>
                  <a:pt x="4782" y="32677"/>
                  <a:pt x="1469" y="39878"/>
                  <a:pt x="649" y="49224"/>
                </a:cubicBezTo>
                <a:cubicBezTo>
                  <a:pt x="1" y="56857"/>
                  <a:pt x="821" y="64561"/>
                  <a:pt x="3068" y="71892"/>
                </a:cubicBezTo>
                <a:cubicBezTo>
                  <a:pt x="4695" y="77249"/>
                  <a:pt x="6985" y="82376"/>
                  <a:pt x="9894" y="87157"/>
                </a:cubicBezTo>
                <a:cubicBezTo>
                  <a:pt x="10125" y="87517"/>
                  <a:pt x="10974" y="89159"/>
                  <a:pt x="11853" y="90541"/>
                </a:cubicBezTo>
                <a:cubicBezTo>
                  <a:pt x="11954" y="90685"/>
                  <a:pt x="170022" y="90426"/>
                  <a:pt x="170022" y="90426"/>
                </a:cubicBezTo>
                <a:cubicBezTo>
                  <a:pt x="178562" y="73087"/>
                  <a:pt x="182796" y="57346"/>
                  <a:pt x="181442" y="44313"/>
                </a:cubicBezTo>
                <a:cubicBezTo>
                  <a:pt x="179973" y="30243"/>
                  <a:pt x="177727" y="16980"/>
                  <a:pt x="159048" y="8483"/>
                </a:cubicBezTo>
                <a:cubicBezTo>
                  <a:pt x="140370" y="1"/>
                  <a:pt x="120438" y="14661"/>
                  <a:pt x="102019" y="14920"/>
                </a:cubicBezTo>
                <a:cubicBezTo>
                  <a:pt x="95294" y="15007"/>
                  <a:pt x="89173" y="12443"/>
                  <a:pt x="82851" y="10514"/>
                </a:cubicBezTo>
                <a:cubicBezTo>
                  <a:pt x="76039" y="8440"/>
                  <a:pt x="69213" y="6294"/>
                  <a:pt x="62416" y="4105"/>
                </a:cubicBezTo>
                <a:cubicBezTo>
                  <a:pt x="56410" y="2161"/>
                  <a:pt x="50247" y="202"/>
                  <a:pt x="43982" y="202"/>
                </a:cubicBezTo>
                <a:cubicBezTo>
                  <a:pt x="43348" y="202"/>
                  <a:pt x="42729" y="231"/>
                  <a:pt x="42095" y="274"/>
                </a:cubicBezTo>
              </a:path>
            </a:pathLst>
          </a:cu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flipH="1">
            <a:off x="-1447" y="2804246"/>
            <a:ext cx="5150645" cy="2346160"/>
          </a:xfrm>
          <a:custGeom>
            <a:avLst/>
            <a:gdLst/>
            <a:ahLst/>
            <a:cxnLst/>
            <a:rect l="l" t="t" r="r" b="b"/>
            <a:pathLst>
              <a:path w="138542" h="63107" extrusionOk="0">
                <a:moveTo>
                  <a:pt x="37084" y="1498"/>
                </a:moveTo>
                <a:cubicBezTo>
                  <a:pt x="30834" y="4018"/>
                  <a:pt x="25966" y="9116"/>
                  <a:pt x="22193" y="14704"/>
                </a:cubicBezTo>
                <a:cubicBezTo>
                  <a:pt x="18406" y="20277"/>
                  <a:pt x="15554" y="26427"/>
                  <a:pt x="12055" y="32173"/>
                </a:cubicBezTo>
                <a:cubicBezTo>
                  <a:pt x="8123" y="38653"/>
                  <a:pt x="7331" y="42153"/>
                  <a:pt x="1916" y="47452"/>
                </a:cubicBezTo>
                <a:cubicBezTo>
                  <a:pt x="1" y="49325"/>
                  <a:pt x="103892" y="63020"/>
                  <a:pt x="103892" y="63020"/>
                </a:cubicBezTo>
                <a:lnTo>
                  <a:pt x="129540" y="63107"/>
                </a:lnTo>
                <a:lnTo>
                  <a:pt x="138541" y="63107"/>
                </a:lnTo>
                <a:lnTo>
                  <a:pt x="138541" y="42225"/>
                </a:lnTo>
                <a:cubicBezTo>
                  <a:pt x="136885" y="41591"/>
                  <a:pt x="134955" y="41116"/>
                  <a:pt x="133040" y="41289"/>
                </a:cubicBezTo>
                <a:cubicBezTo>
                  <a:pt x="132262" y="41361"/>
                  <a:pt x="131484" y="41490"/>
                  <a:pt x="130721" y="41692"/>
                </a:cubicBezTo>
                <a:cubicBezTo>
                  <a:pt x="125119" y="43190"/>
                  <a:pt x="119013" y="42426"/>
                  <a:pt x="114333" y="38812"/>
                </a:cubicBezTo>
                <a:cubicBezTo>
                  <a:pt x="109364" y="34981"/>
                  <a:pt x="106513" y="28644"/>
                  <a:pt x="100997" y="25620"/>
                </a:cubicBezTo>
                <a:cubicBezTo>
                  <a:pt x="96259" y="23013"/>
                  <a:pt x="90599" y="23373"/>
                  <a:pt x="84997" y="23734"/>
                </a:cubicBezTo>
                <a:cubicBezTo>
                  <a:pt x="78805" y="24137"/>
                  <a:pt x="72684" y="24540"/>
                  <a:pt x="67917" y="20968"/>
                </a:cubicBezTo>
                <a:cubicBezTo>
                  <a:pt x="62373" y="16821"/>
                  <a:pt x="61091" y="8843"/>
                  <a:pt x="56036" y="4119"/>
                </a:cubicBezTo>
                <a:cubicBezTo>
                  <a:pt x="53012" y="1296"/>
                  <a:pt x="48922" y="0"/>
                  <a:pt x="44760" y="0"/>
                </a:cubicBezTo>
                <a:cubicBezTo>
                  <a:pt x="42125" y="0"/>
                  <a:pt x="39518" y="504"/>
                  <a:pt x="37084" y="1484"/>
                </a:cubicBezTo>
              </a:path>
            </a:pathLst>
          </a:custGeom>
          <a:gradFill>
            <a:gsLst>
              <a:gs pos="0">
                <a:srgbClr val="E3FFD5"/>
              </a:gs>
              <a:gs pos="100000">
                <a:srgbClr val="90EBBA"/>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flipH="1">
            <a:off x="568224" y="3606277"/>
            <a:ext cx="4655367" cy="1546287"/>
          </a:xfrm>
          <a:custGeom>
            <a:avLst/>
            <a:gdLst/>
            <a:ahLst/>
            <a:cxnLst/>
            <a:rect l="l" t="t" r="r" b="b"/>
            <a:pathLst>
              <a:path w="125220" h="41592" extrusionOk="0">
                <a:moveTo>
                  <a:pt x="44111" y="3658"/>
                </a:moveTo>
                <a:cubicBezTo>
                  <a:pt x="40165" y="6654"/>
                  <a:pt x="37184" y="10758"/>
                  <a:pt x="33670" y="14286"/>
                </a:cubicBezTo>
                <a:cubicBezTo>
                  <a:pt x="30156" y="17815"/>
                  <a:pt x="25750" y="20897"/>
                  <a:pt x="20810" y="20954"/>
                </a:cubicBezTo>
                <a:cubicBezTo>
                  <a:pt x="17973" y="20997"/>
                  <a:pt x="15222" y="20018"/>
                  <a:pt x="12486" y="19039"/>
                </a:cubicBezTo>
                <a:cubicBezTo>
                  <a:pt x="9375" y="17915"/>
                  <a:pt x="6265" y="16807"/>
                  <a:pt x="3024" y="17195"/>
                </a:cubicBezTo>
                <a:cubicBezTo>
                  <a:pt x="1987" y="17325"/>
                  <a:pt x="965" y="17599"/>
                  <a:pt x="0" y="18016"/>
                </a:cubicBezTo>
                <a:cubicBezTo>
                  <a:pt x="346" y="19644"/>
                  <a:pt x="778" y="21257"/>
                  <a:pt x="1253" y="22855"/>
                </a:cubicBezTo>
                <a:cubicBezTo>
                  <a:pt x="2880" y="28212"/>
                  <a:pt x="5170" y="33339"/>
                  <a:pt x="8079" y="38106"/>
                </a:cubicBezTo>
                <a:cubicBezTo>
                  <a:pt x="8310" y="38481"/>
                  <a:pt x="9174" y="40137"/>
                  <a:pt x="10052" y="41519"/>
                </a:cubicBezTo>
                <a:cubicBezTo>
                  <a:pt x="10124" y="41591"/>
                  <a:pt x="125162" y="41418"/>
                  <a:pt x="125219" y="41505"/>
                </a:cubicBezTo>
                <a:cubicBezTo>
                  <a:pt x="124859" y="41217"/>
                  <a:pt x="124557" y="40886"/>
                  <a:pt x="124297" y="40511"/>
                </a:cubicBezTo>
                <a:cubicBezTo>
                  <a:pt x="122526" y="38106"/>
                  <a:pt x="119099" y="37818"/>
                  <a:pt x="116161" y="38120"/>
                </a:cubicBezTo>
                <a:cubicBezTo>
                  <a:pt x="113223" y="38437"/>
                  <a:pt x="110127" y="39114"/>
                  <a:pt x="107419" y="37919"/>
                </a:cubicBezTo>
                <a:cubicBezTo>
                  <a:pt x="102134" y="35571"/>
                  <a:pt x="101558" y="27766"/>
                  <a:pt x="96921" y="24281"/>
                </a:cubicBezTo>
                <a:cubicBezTo>
                  <a:pt x="93695" y="21847"/>
                  <a:pt x="89605" y="22164"/>
                  <a:pt x="85457" y="22481"/>
                </a:cubicBezTo>
                <a:cubicBezTo>
                  <a:pt x="81943" y="22740"/>
                  <a:pt x="78386" y="23014"/>
                  <a:pt x="75276" y="21602"/>
                </a:cubicBezTo>
                <a:cubicBezTo>
                  <a:pt x="66952" y="17843"/>
                  <a:pt x="66347" y="4450"/>
                  <a:pt x="57965" y="836"/>
                </a:cubicBezTo>
                <a:cubicBezTo>
                  <a:pt x="56655" y="274"/>
                  <a:pt x="55258" y="0"/>
                  <a:pt x="53846" y="15"/>
                </a:cubicBezTo>
                <a:cubicBezTo>
                  <a:pt x="50419" y="15"/>
                  <a:pt x="46919" y="1527"/>
                  <a:pt x="44111" y="3658"/>
                </a:cubicBezTo>
              </a:path>
            </a:pathLst>
          </a:cu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flipH="1">
            <a:off x="-518832" y="2571746"/>
            <a:ext cx="1301062" cy="1333212"/>
          </a:xfrm>
          <a:custGeom>
            <a:avLst/>
            <a:gdLst/>
            <a:ahLst/>
            <a:cxnLst/>
            <a:rect l="l" t="t" r="r" b="b"/>
            <a:pathLst>
              <a:path w="15194" h="15569" extrusionOk="0">
                <a:moveTo>
                  <a:pt x="13955" y="5502"/>
                </a:moveTo>
                <a:cubicBezTo>
                  <a:pt x="12343" y="2204"/>
                  <a:pt x="7936" y="0"/>
                  <a:pt x="4436" y="3687"/>
                </a:cubicBezTo>
                <a:cubicBezTo>
                  <a:pt x="1" y="8367"/>
                  <a:pt x="5416" y="15568"/>
                  <a:pt x="11176" y="12875"/>
                </a:cubicBezTo>
                <a:cubicBezTo>
                  <a:pt x="14805" y="11190"/>
                  <a:pt x="15194" y="8022"/>
                  <a:pt x="13955" y="5502"/>
                </a:cubicBezTo>
                <a:close/>
              </a:path>
            </a:pathLst>
          </a:cu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0" y="2505825"/>
            <a:ext cx="5927168" cy="276470"/>
          </a:xfrm>
          <a:custGeom>
            <a:avLst/>
            <a:gdLst/>
            <a:ahLst/>
            <a:cxnLst/>
            <a:rect l="l" t="t" r="r" b="b"/>
            <a:pathLst>
              <a:path w="168757" h="19216" extrusionOk="0">
                <a:moveTo>
                  <a:pt x="0" y="1"/>
                </a:moveTo>
                <a:lnTo>
                  <a:pt x="168757" y="1"/>
                </a:lnTo>
                <a:lnTo>
                  <a:pt x="168757" y="19216"/>
                </a:lnTo>
                <a:lnTo>
                  <a:pt x="0" y="19216"/>
                </a:lnTo>
                <a:close/>
              </a:path>
            </a:pathLst>
          </a:cu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11"/>
          <p:cNvSpPr txBox="1"/>
          <p:nvPr>
            <p:ph type="title" hasCustomPrompt="1"/>
          </p:nvPr>
        </p:nvSpPr>
        <p:spPr>
          <a:xfrm>
            <a:off x="920925" y="908575"/>
            <a:ext cx="5006400" cy="2077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2000"/>
              <a:buNone/>
              <a:defRPr sz="71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5" name="Google Shape;55;p11"/>
          <p:cNvSpPr txBox="1"/>
          <p:nvPr>
            <p:ph type="body" idx="1"/>
          </p:nvPr>
        </p:nvSpPr>
        <p:spPr>
          <a:xfrm>
            <a:off x="920925" y="2937600"/>
            <a:ext cx="5006400" cy="615600"/>
          </a:xfrm>
          <a:prstGeom prst="rect">
            <a:avLst/>
          </a:prstGeom>
        </p:spPr>
        <p:txBody>
          <a:bodyPr spcFirstLastPara="1" wrap="square" lIns="91425" tIns="91425" rIns="91425" bIns="91425" anchor="t" anchorCtr="0">
            <a:noAutofit/>
          </a:bodyPr>
          <a:lstStyle>
            <a:lvl1pPr marL="457200" lvl="0" indent="-342900" algn="r" rtl="0">
              <a:spcBef>
                <a:spcPts val="0"/>
              </a:spcBef>
              <a:spcAft>
                <a:spcPts val="0"/>
              </a:spcAft>
              <a:buSzPts val="1800"/>
              <a:buChar char="●"/>
              <a:defRPr sz="17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p:txBody>
      </p:sp>
      <p:sp>
        <p:nvSpPr>
          <p:cNvPr id="56" name="Google Shape;56;p11"/>
          <p:cNvSpPr/>
          <p:nvPr/>
        </p:nvSpPr>
        <p:spPr>
          <a:xfrm flipH="1">
            <a:off x="5997499" y="2188625"/>
            <a:ext cx="3146501" cy="2952286"/>
          </a:xfrm>
          <a:custGeom>
            <a:avLst/>
            <a:gdLst/>
            <a:ahLst/>
            <a:cxnLst/>
            <a:rect l="l" t="t" r="r" b="b"/>
            <a:pathLst>
              <a:path w="95457" h="92115" extrusionOk="0">
                <a:moveTo>
                  <a:pt x="0" y="17"/>
                </a:moveTo>
                <a:cubicBezTo>
                  <a:pt x="7235" y="317"/>
                  <a:pt x="19533" y="5414"/>
                  <a:pt x="26183" y="34169"/>
                </a:cubicBezTo>
                <a:cubicBezTo>
                  <a:pt x="33869" y="67319"/>
                  <a:pt x="55974" y="71780"/>
                  <a:pt x="65281" y="72147"/>
                </a:cubicBezTo>
                <a:cubicBezTo>
                  <a:pt x="70728" y="72365"/>
                  <a:pt x="76091" y="73551"/>
                  <a:pt x="80953" y="75840"/>
                </a:cubicBezTo>
                <a:cubicBezTo>
                  <a:pt x="87369" y="78864"/>
                  <a:pt x="94303" y="83960"/>
                  <a:pt x="95456" y="92114"/>
                </a:cubicBezTo>
                <a:lnTo>
                  <a:pt x="0" y="92114"/>
                </a:lnTo>
                <a:cubicBezTo>
                  <a:pt x="0" y="92114"/>
                  <a:pt x="0" y="0"/>
                  <a:pt x="0" y="17"/>
                </a:cubicBezTo>
                <a:close/>
              </a:path>
            </a:pathLst>
          </a:cu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7" name="Shape 5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58" name="Shape 58"/>
        <p:cNvGrpSpPr/>
        <p:nvPr/>
      </p:nvGrpSpPr>
      <p:grpSpPr>
        <a:xfrm>
          <a:off x="0" y="0"/>
          <a:ext cx="0" cy="0"/>
          <a:chOff x="0" y="0"/>
          <a:chExt cx="0" cy="0"/>
        </a:xfrm>
      </p:grpSpPr>
      <p:sp>
        <p:nvSpPr>
          <p:cNvPr id="59" name="Google Shape;59;p13"/>
          <p:cNvSpPr/>
          <p:nvPr/>
        </p:nvSpPr>
        <p:spPr>
          <a:xfrm>
            <a:off x="6118088" y="1929640"/>
            <a:ext cx="3025773" cy="3213548"/>
          </a:xfrm>
          <a:custGeom>
            <a:avLst/>
            <a:gdLst/>
            <a:ahLst/>
            <a:cxnLst/>
            <a:rect l="l" t="t" r="r" b="b"/>
            <a:pathLst>
              <a:path w="154870" h="164481" extrusionOk="0">
                <a:moveTo>
                  <a:pt x="28" y="164344"/>
                </a:moveTo>
                <a:cubicBezTo>
                  <a:pt x="1561" y="153364"/>
                  <a:pt x="9830" y="132554"/>
                  <a:pt x="48712" y="118946"/>
                </a:cubicBezTo>
                <a:cubicBezTo>
                  <a:pt x="103639" y="99724"/>
                  <a:pt x="93946" y="55284"/>
                  <a:pt x="93946" y="55284"/>
                </a:cubicBezTo>
                <a:cubicBezTo>
                  <a:pt x="93946" y="55284"/>
                  <a:pt x="83869" y="1"/>
                  <a:pt x="154869" y="3834"/>
                </a:cubicBezTo>
                <a:cubicBezTo>
                  <a:pt x="154705" y="3971"/>
                  <a:pt x="154705" y="164152"/>
                  <a:pt x="154705" y="164152"/>
                </a:cubicBezTo>
                <a:cubicBezTo>
                  <a:pt x="154705" y="164152"/>
                  <a:pt x="0" y="164481"/>
                  <a:pt x="28" y="164344"/>
                </a:cubicBezTo>
                <a:close/>
              </a:path>
            </a:pathLst>
          </a:cu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p13"/>
          <p:cNvSpPr txBox="1"/>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
        <p:nvSpPr>
          <p:cNvPr id="61" name="Google Shape;61;p13"/>
          <p:cNvSpPr txBox="1"/>
          <p:nvPr>
            <p:ph type="title" idx="2" hasCustomPrompt="1"/>
          </p:nvPr>
        </p:nvSpPr>
        <p:spPr>
          <a:xfrm>
            <a:off x="720150" y="1470375"/>
            <a:ext cx="1680900" cy="4053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None/>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2" name="Google Shape;62;p13"/>
          <p:cNvSpPr txBox="1"/>
          <p:nvPr>
            <p:ph type="subTitle" idx="1"/>
          </p:nvPr>
        </p:nvSpPr>
        <p:spPr>
          <a:xfrm>
            <a:off x="720000" y="1965275"/>
            <a:ext cx="1680900" cy="3204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Font typeface="Pompiere" panose="02000000000000000000"/>
              <a:buNone/>
              <a:defRPr sz="2000">
                <a:latin typeface="Pompiere" panose="02000000000000000000"/>
                <a:ea typeface="Pompiere" panose="02000000000000000000"/>
                <a:cs typeface="Pompiere" panose="02000000000000000000"/>
                <a:sym typeface="Pompiere" panose="02000000000000000000"/>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63" name="Google Shape;63;p13"/>
          <p:cNvSpPr txBox="1"/>
          <p:nvPr>
            <p:ph type="subTitle" idx="3"/>
          </p:nvPr>
        </p:nvSpPr>
        <p:spPr>
          <a:xfrm>
            <a:off x="720000" y="2326675"/>
            <a:ext cx="1680900" cy="61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1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64" name="Google Shape;64;p13"/>
          <p:cNvSpPr txBox="1"/>
          <p:nvPr>
            <p:ph type="title" idx="4" hasCustomPrompt="1"/>
          </p:nvPr>
        </p:nvSpPr>
        <p:spPr>
          <a:xfrm>
            <a:off x="4294388" y="1470375"/>
            <a:ext cx="1680900" cy="4053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None/>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5" name="Google Shape;65;p13"/>
          <p:cNvSpPr txBox="1"/>
          <p:nvPr>
            <p:ph type="subTitle" idx="5"/>
          </p:nvPr>
        </p:nvSpPr>
        <p:spPr>
          <a:xfrm>
            <a:off x="4294238" y="1965275"/>
            <a:ext cx="1680900" cy="3204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Font typeface="Pompiere" panose="02000000000000000000"/>
              <a:buNone/>
              <a:defRPr sz="2000">
                <a:latin typeface="Pompiere" panose="02000000000000000000"/>
                <a:ea typeface="Pompiere" panose="02000000000000000000"/>
                <a:cs typeface="Pompiere" panose="02000000000000000000"/>
                <a:sym typeface="Pompiere" panose="02000000000000000000"/>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66" name="Google Shape;66;p13"/>
          <p:cNvSpPr txBox="1"/>
          <p:nvPr>
            <p:ph type="subTitle" idx="6"/>
          </p:nvPr>
        </p:nvSpPr>
        <p:spPr>
          <a:xfrm>
            <a:off x="4294246" y="2326675"/>
            <a:ext cx="1680900" cy="61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1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67" name="Google Shape;67;p13"/>
          <p:cNvSpPr txBox="1"/>
          <p:nvPr>
            <p:ph type="title" idx="7" hasCustomPrompt="1"/>
          </p:nvPr>
        </p:nvSpPr>
        <p:spPr>
          <a:xfrm>
            <a:off x="2507188" y="1470375"/>
            <a:ext cx="1680900" cy="4053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None/>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8" name="Google Shape;68;p13"/>
          <p:cNvSpPr txBox="1"/>
          <p:nvPr>
            <p:ph type="subTitle" idx="8"/>
          </p:nvPr>
        </p:nvSpPr>
        <p:spPr>
          <a:xfrm>
            <a:off x="2507038" y="1965275"/>
            <a:ext cx="1680900" cy="3204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Font typeface="Pompiere" panose="02000000000000000000"/>
              <a:buNone/>
              <a:defRPr sz="2000">
                <a:latin typeface="Pompiere" panose="02000000000000000000"/>
                <a:ea typeface="Pompiere" panose="02000000000000000000"/>
                <a:cs typeface="Pompiere" panose="02000000000000000000"/>
                <a:sym typeface="Pompiere" panose="02000000000000000000"/>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69" name="Google Shape;69;p13"/>
          <p:cNvSpPr txBox="1"/>
          <p:nvPr>
            <p:ph type="subTitle" idx="9"/>
          </p:nvPr>
        </p:nvSpPr>
        <p:spPr>
          <a:xfrm>
            <a:off x="2507042" y="2326675"/>
            <a:ext cx="1680900" cy="61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1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70" name="Google Shape;70;p13"/>
          <p:cNvSpPr txBox="1"/>
          <p:nvPr>
            <p:ph type="title" idx="13" hasCustomPrompt="1"/>
          </p:nvPr>
        </p:nvSpPr>
        <p:spPr>
          <a:xfrm>
            <a:off x="720150" y="2937600"/>
            <a:ext cx="1680900" cy="4053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None/>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1" name="Google Shape;71;p13"/>
          <p:cNvSpPr txBox="1"/>
          <p:nvPr>
            <p:ph type="subTitle" idx="14"/>
          </p:nvPr>
        </p:nvSpPr>
        <p:spPr>
          <a:xfrm>
            <a:off x="720000" y="3432500"/>
            <a:ext cx="1680900" cy="3204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Font typeface="Pompiere" panose="02000000000000000000"/>
              <a:buNone/>
              <a:defRPr sz="2000">
                <a:latin typeface="Pompiere" panose="02000000000000000000"/>
                <a:ea typeface="Pompiere" panose="02000000000000000000"/>
                <a:cs typeface="Pompiere" panose="02000000000000000000"/>
                <a:sym typeface="Pompiere" panose="02000000000000000000"/>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72" name="Google Shape;72;p13"/>
          <p:cNvSpPr txBox="1"/>
          <p:nvPr>
            <p:ph type="subTitle" idx="15"/>
          </p:nvPr>
        </p:nvSpPr>
        <p:spPr>
          <a:xfrm>
            <a:off x="720000" y="3793900"/>
            <a:ext cx="1680900" cy="61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1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73" name="Google Shape;73;p13"/>
          <p:cNvSpPr txBox="1"/>
          <p:nvPr>
            <p:ph type="title" idx="16" hasCustomPrompt="1"/>
          </p:nvPr>
        </p:nvSpPr>
        <p:spPr>
          <a:xfrm>
            <a:off x="2507188" y="2937600"/>
            <a:ext cx="1680900" cy="4053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None/>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4" name="Google Shape;74;p13"/>
          <p:cNvSpPr txBox="1"/>
          <p:nvPr>
            <p:ph type="subTitle" idx="17"/>
          </p:nvPr>
        </p:nvSpPr>
        <p:spPr>
          <a:xfrm>
            <a:off x="2507038" y="3432500"/>
            <a:ext cx="1680900" cy="3204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Font typeface="Pompiere" panose="02000000000000000000"/>
              <a:buNone/>
              <a:defRPr sz="2000">
                <a:latin typeface="Pompiere" panose="02000000000000000000"/>
                <a:ea typeface="Pompiere" panose="02000000000000000000"/>
                <a:cs typeface="Pompiere" panose="02000000000000000000"/>
                <a:sym typeface="Pompiere" panose="02000000000000000000"/>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75" name="Google Shape;75;p13"/>
          <p:cNvSpPr txBox="1"/>
          <p:nvPr>
            <p:ph type="subTitle" idx="18"/>
          </p:nvPr>
        </p:nvSpPr>
        <p:spPr>
          <a:xfrm>
            <a:off x="2507044" y="3793900"/>
            <a:ext cx="1680900" cy="61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1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2">
  <p:cSld name="CUSTOM_17">
    <p:spTree>
      <p:nvGrpSpPr>
        <p:cNvPr id="76" name="Shape 76"/>
        <p:cNvGrpSpPr/>
        <p:nvPr/>
      </p:nvGrpSpPr>
      <p:grpSpPr>
        <a:xfrm>
          <a:off x="0" y="0"/>
          <a:ext cx="0" cy="0"/>
          <a:chOff x="0" y="0"/>
          <a:chExt cx="0" cy="0"/>
        </a:xfrm>
      </p:grpSpPr>
      <p:sp>
        <p:nvSpPr>
          <p:cNvPr id="77" name="Google Shape;77;p14"/>
          <p:cNvSpPr txBox="1"/>
          <p:nvPr>
            <p:ph type="title"/>
          </p:nvPr>
        </p:nvSpPr>
        <p:spPr>
          <a:xfrm>
            <a:off x="4427593" y="3102404"/>
            <a:ext cx="3993600" cy="615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78" name="Google Shape;78;p14"/>
          <p:cNvSpPr txBox="1"/>
          <p:nvPr>
            <p:ph type="title" idx="2" hasCustomPrompt="1"/>
          </p:nvPr>
        </p:nvSpPr>
        <p:spPr>
          <a:xfrm>
            <a:off x="4430425" y="2103825"/>
            <a:ext cx="3993600" cy="958800"/>
          </a:xfrm>
          <a:prstGeom prst="rect">
            <a:avLst/>
          </a:prstGeom>
        </p:spPr>
        <p:txBody>
          <a:bodyPr spcFirstLastPara="1" wrap="square" lIns="91425" tIns="91425" rIns="91425" bIns="91425" anchor="t" anchorCtr="0">
            <a:noAutofit/>
          </a:bodyPr>
          <a:lstStyle>
            <a:lvl1pPr marL="0" marR="0" lvl="0" indent="0" rtl="0">
              <a:lnSpc>
                <a:spcPct val="100000"/>
              </a:lnSpc>
              <a:spcBef>
                <a:spcPts val="0"/>
              </a:spcBef>
              <a:spcAft>
                <a:spcPts val="0"/>
              </a:spcAft>
              <a:buSzPts val="2500"/>
              <a:buNone/>
              <a:defRPr sz="71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9" name="Google Shape;79;p14"/>
          <p:cNvSpPr txBox="1"/>
          <p:nvPr>
            <p:ph type="subTitle" idx="1"/>
          </p:nvPr>
        </p:nvSpPr>
        <p:spPr>
          <a:xfrm>
            <a:off x="4427475" y="3887049"/>
            <a:ext cx="3993600" cy="29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000"/>
              <a:buNone/>
              <a:defRPr sz="12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80" name="Google Shape;80;p14"/>
          <p:cNvSpPr/>
          <p:nvPr/>
        </p:nvSpPr>
        <p:spPr>
          <a:xfrm flipH="1">
            <a:off x="-787948" y="326625"/>
            <a:ext cx="4827298" cy="4831218"/>
          </a:xfrm>
          <a:custGeom>
            <a:avLst/>
            <a:gdLst/>
            <a:ahLst/>
            <a:cxnLst/>
            <a:rect l="l" t="t" r="r" b="b"/>
            <a:pathLst>
              <a:path w="154870" h="164481" extrusionOk="0">
                <a:moveTo>
                  <a:pt x="28" y="164344"/>
                </a:moveTo>
                <a:cubicBezTo>
                  <a:pt x="1561" y="153364"/>
                  <a:pt x="9830" y="132554"/>
                  <a:pt x="48712" y="118946"/>
                </a:cubicBezTo>
                <a:cubicBezTo>
                  <a:pt x="103639" y="99724"/>
                  <a:pt x="93946" y="55284"/>
                  <a:pt x="93946" y="55284"/>
                </a:cubicBezTo>
                <a:cubicBezTo>
                  <a:pt x="93946" y="55284"/>
                  <a:pt x="83869" y="1"/>
                  <a:pt x="154869" y="3834"/>
                </a:cubicBezTo>
                <a:cubicBezTo>
                  <a:pt x="154705" y="3971"/>
                  <a:pt x="154705" y="164152"/>
                  <a:pt x="154705" y="164152"/>
                </a:cubicBezTo>
                <a:cubicBezTo>
                  <a:pt x="154705" y="164152"/>
                  <a:pt x="0" y="164481"/>
                  <a:pt x="28" y="164344"/>
                </a:cubicBezTo>
                <a:close/>
              </a:path>
            </a:pathLst>
          </a:cu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14"/>
          <p:cNvSpPr/>
          <p:nvPr/>
        </p:nvSpPr>
        <p:spPr>
          <a:xfrm rot="10800000" flipH="1">
            <a:off x="5189763" y="2"/>
            <a:ext cx="3954231" cy="1859196"/>
          </a:xfrm>
          <a:custGeom>
            <a:avLst/>
            <a:gdLst/>
            <a:ahLst/>
            <a:cxnLst/>
            <a:rect l="l" t="t" r="r" b="b"/>
            <a:pathLst>
              <a:path w="111481" h="52416" extrusionOk="0">
                <a:moveTo>
                  <a:pt x="111480" y="0"/>
                </a:moveTo>
                <a:cubicBezTo>
                  <a:pt x="103510" y="168"/>
                  <a:pt x="89976" y="3075"/>
                  <a:pt x="82641" y="19449"/>
                </a:cubicBezTo>
                <a:cubicBezTo>
                  <a:pt x="71814" y="43593"/>
                  <a:pt x="33936" y="36124"/>
                  <a:pt x="33936" y="36124"/>
                </a:cubicBezTo>
                <a:cubicBezTo>
                  <a:pt x="33936" y="36124"/>
                  <a:pt x="1" y="34520"/>
                  <a:pt x="6316" y="52415"/>
                </a:cubicBezTo>
                <a:lnTo>
                  <a:pt x="111480" y="52415"/>
                </a:lnTo>
                <a:cubicBezTo>
                  <a:pt x="111480" y="52415"/>
                  <a:pt x="111480" y="0"/>
                  <a:pt x="111480" y="0"/>
                </a:cubicBezTo>
                <a:close/>
              </a:path>
            </a:pathLst>
          </a:cu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3">
  <p:cSld name="CUSTOM_17_1">
    <p:spTree>
      <p:nvGrpSpPr>
        <p:cNvPr id="82" name="Shape 82"/>
        <p:cNvGrpSpPr/>
        <p:nvPr/>
      </p:nvGrpSpPr>
      <p:grpSpPr>
        <a:xfrm>
          <a:off x="0" y="0"/>
          <a:ext cx="0" cy="0"/>
          <a:chOff x="0" y="0"/>
          <a:chExt cx="0" cy="0"/>
        </a:xfrm>
      </p:grpSpPr>
      <p:sp>
        <p:nvSpPr>
          <p:cNvPr id="83" name="Google Shape;83;p15"/>
          <p:cNvSpPr txBox="1"/>
          <p:nvPr>
            <p:ph type="title"/>
          </p:nvPr>
        </p:nvSpPr>
        <p:spPr>
          <a:xfrm>
            <a:off x="2924493" y="2532916"/>
            <a:ext cx="3993600" cy="615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600"/>
              <a:buNone/>
              <a:defRPr/>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p:txBody>
      </p:sp>
      <p:sp>
        <p:nvSpPr>
          <p:cNvPr id="84" name="Google Shape;84;p15"/>
          <p:cNvSpPr txBox="1"/>
          <p:nvPr>
            <p:ph type="title" idx="2" hasCustomPrompt="1"/>
          </p:nvPr>
        </p:nvSpPr>
        <p:spPr>
          <a:xfrm>
            <a:off x="2927325" y="1534338"/>
            <a:ext cx="3993600" cy="958800"/>
          </a:xfrm>
          <a:prstGeom prst="rect">
            <a:avLst/>
          </a:prstGeom>
        </p:spPr>
        <p:txBody>
          <a:bodyPr spcFirstLastPara="1" wrap="square" lIns="91425" tIns="91425" rIns="91425" bIns="91425" anchor="t" anchorCtr="0">
            <a:noAutofit/>
          </a:bodyPr>
          <a:lstStyle>
            <a:lvl1pPr marL="0" marR="0" lvl="0" indent="0" algn="r" rtl="0">
              <a:lnSpc>
                <a:spcPct val="100000"/>
              </a:lnSpc>
              <a:spcBef>
                <a:spcPts val="0"/>
              </a:spcBef>
              <a:spcAft>
                <a:spcPts val="0"/>
              </a:spcAft>
              <a:buSzPts val="2500"/>
              <a:buNone/>
              <a:defRPr sz="7100"/>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85" name="Google Shape;85;p15"/>
          <p:cNvSpPr txBox="1"/>
          <p:nvPr>
            <p:ph type="subTitle" idx="1"/>
          </p:nvPr>
        </p:nvSpPr>
        <p:spPr>
          <a:xfrm>
            <a:off x="2924375" y="3317562"/>
            <a:ext cx="3993600" cy="291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None/>
              <a:defRPr sz="12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p:txBody>
      </p:sp>
      <p:sp>
        <p:nvSpPr>
          <p:cNvPr id="86" name="Google Shape;86;p15"/>
          <p:cNvSpPr/>
          <p:nvPr/>
        </p:nvSpPr>
        <p:spPr>
          <a:xfrm rot="5400000" flipH="1">
            <a:off x="-388504" y="388398"/>
            <a:ext cx="3905458" cy="3128449"/>
          </a:xfrm>
          <a:custGeom>
            <a:avLst/>
            <a:gdLst/>
            <a:ahLst/>
            <a:cxnLst/>
            <a:rect l="l" t="t" r="r" b="b"/>
            <a:pathLst>
              <a:path w="111481" h="52416" extrusionOk="0">
                <a:moveTo>
                  <a:pt x="111480" y="0"/>
                </a:moveTo>
                <a:cubicBezTo>
                  <a:pt x="103510" y="168"/>
                  <a:pt x="89976" y="3075"/>
                  <a:pt x="82641" y="19449"/>
                </a:cubicBezTo>
                <a:cubicBezTo>
                  <a:pt x="71814" y="43593"/>
                  <a:pt x="33936" y="36124"/>
                  <a:pt x="33936" y="36124"/>
                </a:cubicBezTo>
                <a:cubicBezTo>
                  <a:pt x="33936" y="36124"/>
                  <a:pt x="1" y="34520"/>
                  <a:pt x="6316" y="52415"/>
                </a:cubicBezTo>
                <a:lnTo>
                  <a:pt x="111480" y="52415"/>
                </a:lnTo>
                <a:cubicBezTo>
                  <a:pt x="111480" y="52415"/>
                  <a:pt x="111480" y="0"/>
                  <a:pt x="111480" y="0"/>
                </a:cubicBezTo>
                <a:close/>
              </a:path>
            </a:pathLst>
          </a:cu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15"/>
          <p:cNvSpPr/>
          <p:nvPr/>
        </p:nvSpPr>
        <p:spPr>
          <a:xfrm rot="-5400000" flipH="1">
            <a:off x="5005889" y="1005385"/>
            <a:ext cx="3954231" cy="4321961"/>
          </a:xfrm>
          <a:custGeom>
            <a:avLst/>
            <a:gdLst/>
            <a:ahLst/>
            <a:cxnLst/>
            <a:rect l="l" t="t" r="r" b="b"/>
            <a:pathLst>
              <a:path w="111481" h="52416" extrusionOk="0">
                <a:moveTo>
                  <a:pt x="111480" y="0"/>
                </a:moveTo>
                <a:cubicBezTo>
                  <a:pt x="103510" y="168"/>
                  <a:pt x="89976" y="3075"/>
                  <a:pt x="82641" y="19449"/>
                </a:cubicBezTo>
                <a:cubicBezTo>
                  <a:pt x="71814" y="43593"/>
                  <a:pt x="33936" y="36124"/>
                  <a:pt x="33936" y="36124"/>
                </a:cubicBezTo>
                <a:cubicBezTo>
                  <a:pt x="33936" y="36124"/>
                  <a:pt x="1" y="34520"/>
                  <a:pt x="6316" y="52415"/>
                </a:cubicBezTo>
                <a:lnTo>
                  <a:pt x="111480" y="52415"/>
                </a:lnTo>
                <a:cubicBezTo>
                  <a:pt x="111480" y="52415"/>
                  <a:pt x="111480" y="0"/>
                  <a:pt x="111480" y="0"/>
                </a:cubicBezTo>
                <a:close/>
              </a:path>
            </a:pathLst>
          </a:cu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ree columns">
  <p:cSld name="CUSTOM_4">
    <p:spTree>
      <p:nvGrpSpPr>
        <p:cNvPr id="88" name="Shape 88"/>
        <p:cNvGrpSpPr/>
        <p:nvPr/>
      </p:nvGrpSpPr>
      <p:grpSpPr>
        <a:xfrm>
          <a:off x="0" y="0"/>
          <a:ext cx="0" cy="0"/>
          <a:chOff x="0" y="0"/>
          <a:chExt cx="0" cy="0"/>
        </a:xfrm>
      </p:grpSpPr>
      <p:sp>
        <p:nvSpPr>
          <p:cNvPr id="89" name="Google Shape;89;p16"/>
          <p:cNvSpPr/>
          <p:nvPr/>
        </p:nvSpPr>
        <p:spPr>
          <a:xfrm>
            <a:off x="-71150" y="1614625"/>
            <a:ext cx="9286200" cy="479100"/>
          </a:xfrm>
          <a:prstGeom prst="rect">
            <a:avLst/>
          </a:pr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p16"/>
          <p:cNvSpPr txBox="1"/>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
        <p:nvSpPr>
          <p:cNvPr id="91" name="Google Shape;91;p16"/>
          <p:cNvSpPr txBox="1"/>
          <p:nvPr>
            <p:ph type="subTitle" idx="1"/>
          </p:nvPr>
        </p:nvSpPr>
        <p:spPr>
          <a:xfrm>
            <a:off x="791238" y="1614625"/>
            <a:ext cx="2352900" cy="479100"/>
          </a:xfrm>
          <a:prstGeom prst="rect">
            <a:avLst/>
          </a:prstGeom>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SzPts val="2500"/>
              <a:buFont typeface="Pompiere" panose="02000000000000000000"/>
              <a:buNone/>
              <a:defRPr sz="2000">
                <a:latin typeface="Pompiere" panose="02000000000000000000"/>
                <a:ea typeface="Pompiere" panose="02000000000000000000"/>
                <a:cs typeface="Pompiere" panose="02000000000000000000"/>
                <a:sym typeface="Pompiere" panose="02000000000000000000"/>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92" name="Google Shape;92;p16"/>
          <p:cNvSpPr txBox="1"/>
          <p:nvPr>
            <p:ph type="subTitle" idx="2"/>
          </p:nvPr>
        </p:nvSpPr>
        <p:spPr>
          <a:xfrm>
            <a:off x="791300" y="3808800"/>
            <a:ext cx="2352900" cy="79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sz="12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93" name="Google Shape;93;p16"/>
          <p:cNvSpPr txBox="1"/>
          <p:nvPr>
            <p:ph type="subTitle" idx="3"/>
          </p:nvPr>
        </p:nvSpPr>
        <p:spPr>
          <a:xfrm>
            <a:off x="3395550" y="1614625"/>
            <a:ext cx="2352900" cy="479100"/>
          </a:xfrm>
          <a:prstGeom prst="rect">
            <a:avLst/>
          </a:prstGeom>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SzPts val="2500"/>
              <a:buFont typeface="Pompiere" panose="02000000000000000000"/>
              <a:buNone/>
              <a:defRPr sz="2000">
                <a:latin typeface="Pompiere" panose="02000000000000000000"/>
                <a:ea typeface="Pompiere" panose="02000000000000000000"/>
                <a:cs typeface="Pompiere" panose="02000000000000000000"/>
                <a:sym typeface="Pompiere" panose="02000000000000000000"/>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94" name="Google Shape;94;p16"/>
          <p:cNvSpPr txBox="1"/>
          <p:nvPr>
            <p:ph type="subTitle" idx="4"/>
          </p:nvPr>
        </p:nvSpPr>
        <p:spPr>
          <a:xfrm>
            <a:off x="3395550" y="3808800"/>
            <a:ext cx="2352900" cy="79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sz="12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95" name="Google Shape;95;p16"/>
          <p:cNvSpPr txBox="1"/>
          <p:nvPr>
            <p:ph type="subTitle" idx="5"/>
          </p:nvPr>
        </p:nvSpPr>
        <p:spPr>
          <a:xfrm>
            <a:off x="5999863" y="1614625"/>
            <a:ext cx="2352900" cy="479100"/>
          </a:xfrm>
          <a:prstGeom prst="rect">
            <a:avLst/>
          </a:prstGeom>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SzPts val="2500"/>
              <a:buFont typeface="Pompiere" panose="02000000000000000000"/>
              <a:buNone/>
              <a:defRPr sz="2000">
                <a:latin typeface="Pompiere" panose="02000000000000000000"/>
                <a:ea typeface="Pompiere" panose="02000000000000000000"/>
                <a:cs typeface="Pompiere" panose="02000000000000000000"/>
                <a:sym typeface="Pompiere" panose="02000000000000000000"/>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96" name="Google Shape;96;p16"/>
          <p:cNvSpPr txBox="1"/>
          <p:nvPr>
            <p:ph type="subTitle" idx="6"/>
          </p:nvPr>
        </p:nvSpPr>
        <p:spPr>
          <a:xfrm>
            <a:off x="5999878" y="3808800"/>
            <a:ext cx="2352900" cy="79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sz="12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design">
  <p:cSld name="CUSTOM_1">
    <p:spTree>
      <p:nvGrpSpPr>
        <p:cNvPr id="97" name="Shape 97"/>
        <p:cNvGrpSpPr/>
        <p:nvPr/>
      </p:nvGrpSpPr>
      <p:grpSpPr>
        <a:xfrm>
          <a:off x="0" y="0"/>
          <a:ext cx="0" cy="0"/>
          <a:chOff x="0" y="0"/>
          <a:chExt cx="0" cy="0"/>
        </a:xfrm>
      </p:grpSpPr>
      <p:sp>
        <p:nvSpPr>
          <p:cNvPr id="98" name="Google Shape;98;p17"/>
          <p:cNvSpPr txBox="1"/>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
        <p:nvSpPr>
          <p:cNvPr id="99" name="Google Shape;99;p17"/>
          <p:cNvSpPr txBox="1"/>
          <p:nvPr>
            <p:ph type="subTitle" idx="1"/>
          </p:nvPr>
        </p:nvSpPr>
        <p:spPr>
          <a:xfrm>
            <a:off x="2765325" y="1424050"/>
            <a:ext cx="2328600" cy="2129100"/>
          </a:xfrm>
          <a:prstGeom prst="rect">
            <a:avLst/>
          </a:prstGeom>
        </p:spPr>
        <p:txBody>
          <a:bodyPr spcFirstLastPara="1" wrap="square" lIns="91425" tIns="91425" rIns="91425" bIns="91425" anchor="t" anchorCtr="0">
            <a:noAutofit/>
          </a:bodyPr>
          <a:lstStyle>
            <a:lvl1pPr marL="0" marR="0" lvl="0" indent="-57150" rtl="0">
              <a:lnSpc>
                <a:spcPct val="100000"/>
              </a:lnSpc>
              <a:spcBef>
                <a:spcPts val="0"/>
              </a:spcBef>
              <a:spcAft>
                <a:spcPts val="0"/>
              </a:spcAft>
              <a:buSzPts val="900"/>
              <a:buFont typeface="Pompiere" panose="02000000000000000000"/>
              <a:buChar char="❏"/>
              <a:defRPr sz="2000">
                <a:latin typeface="Pompiere" panose="02000000000000000000"/>
                <a:ea typeface="Pompiere" panose="02000000000000000000"/>
                <a:cs typeface="Pompiere" panose="02000000000000000000"/>
                <a:sym typeface="Pompiere" panose="02000000000000000000"/>
              </a:defRPr>
            </a:lvl1pPr>
            <a:lvl2pPr lvl="1" algn="ctr" rtl="0">
              <a:lnSpc>
                <a:spcPct val="100000"/>
              </a:lnSpc>
              <a:spcBef>
                <a:spcPts val="0"/>
              </a:spcBef>
              <a:spcAft>
                <a:spcPts val="0"/>
              </a:spcAft>
              <a:buSzPts val="2100"/>
              <a:buChar char="❏"/>
              <a:defRPr sz="2100"/>
            </a:lvl2pPr>
            <a:lvl3pPr lvl="2" algn="ctr" rtl="0">
              <a:lnSpc>
                <a:spcPct val="100000"/>
              </a:lnSpc>
              <a:spcBef>
                <a:spcPts val="0"/>
              </a:spcBef>
              <a:spcAft>
                <a:spcPts val="0"/>
              </a:spcAft>
              <a:buSzPts val="2100"/>
              <a:buChar char="❏"/>
              <a:defRPr sz="2100"/>
            </a:lvl3pPr>
            <a:lvl4pPr lvl="3" algn="ctr" rtl="0">
              <a:lnSpc>
                <a:spcPct val="100000"/>
              </a:lnSpc>
              <a:spcBef>
                <a:spcPts val="0"/>
              </a:spcBef>
              <a:spcAft>
                <a:spcPts val="0"/>
              </a:spcAft>
              <a:buSzPts val="2100"/>
              <a:buChar char="❏"/>
              <a:defRPr sz="2100"/>
            </a:lvl4pPr>
            <a:lvl5pPr lvl="4" algn="ctr" rtl="0">
              <a:lnSpc>
                <a:spcPct val="100000"/>
              </a:lnSpc>
              <a:spcBef>
                <a:spcPts val="0"/>
              </a:spcBef>
              <a:spcAft>
                <a:spcPts val="0"/>
              </a:spcAft>
              <a:buSzPts val="2100"/>
              <a:buChar char="❏"/>
              <a:defRPr sz="2100"/>
            </a:lvl5pPr>
            <a:lvl6pPr lvl="5" algn="ctr" rtl="0">
              <a:lnSpc>
                <a:spcPct val="100000"/>
              </a:lnSpc>
              <a:spcBef>
                <a:spcPts val="0"/>
              </a:spcBef>
              <a:spcAft>
                <a:spcPts val="0"/>
              </a:spcAft>
              <a:buSzPts val="2100"/>
              <a:buChar char="❏"/>
              <a:defRPr sz="2100"/>
            </a:lvl6pPr>
            <a:lvl7pPr lvl="6" algn="ctr" rtl="0">
              <a:lnSpc>
                <a:spcPct val="100000"/>
              </a:lnSpc>
              <a:spcBef>
                <a:spcPts val="0"/>
              </a:spcBef>
              <a:spcAft>
                <a:spcPts val="0"/>
              </a:spcAft>
              <a:buSzPts val="2100"/>
              <a:buChar char="❏"/>
              <a:defRPr sz="2100"/>
            </a:lvl7pPr>
            <a:lvl8pPr lvl="7" algn="ctr" rtl="0">
              <a:lnSpc>
                <a:spcPct val="100000"/>
              </a:lnSpc>
              <a:spcBef>
                <a:spcPts val="0"/>
              </a:spcBef>
              <a:spcAft>
                <a:spcPts val="0"/>
              </a:spcAft>
              <a:buSzPts val="2100"/>
              <a:buChar char="❏"/>
              <a:defRPr sz="2100"/>
            </a:lvl8pPr>
            <a:lvl9pPr lvl="8" algn="ctr" rtl="0">
              <a:lnSpc>
                <a:spcPct val="100000"/>
              </a:lnSpc>
              <a:spcBef>
                <a:spcPts val="0"/>
              </a:spcBef>
              <a:spcAft>
                <a:spcPts val="0"/>
              </a:spcAft>
              <a:buSzPts val="2100"/>
              <a:buChar char="❏"/>
              <a:defRPr sz="2100"/>
            </a:lvl9pPr>
          </a:lstStyle>
          <a:p/>
        </p:txBody>
      </p:sp>
      <p:sp>
        <p:nvSpPr>
          <p:cNvPr id="100" name="Google Shape;100;p17"/>
          <p:cNvSpPr txBox="1"/>
          <p:nvPr>
            <p:ph type="subTitle" idx="2"/>
          </p:nvPr>
        </p:nvSpPr>
        <p:spPr>
          <a:xfrm>
            <a:off x="5595175" y="1424050"/>
            <a:ext cx="2055600" cy="320400"/>
          </a:xfrm>
          <a:prstGeom prst="rect">
            <a:avLst/>
          </a:prstGeom>
        </p:spPr>
        <p:txBody>
          <a:bodyPr spcFirstLastPara="1" wrap="square" lIns="91425" tIns="91425" rIns="91425" bIns="91425" anchor="t" anchorCtr="0">
            <a:noAutofit/>
          </a:bodyPr>
          <a:lstStyle>
            <a:lvl1pPr marL="0" marR="0" lvl="0" indent="0" rtl="0">
              <a:lnSpc>
                <a:spcPct val="100000"/>
              </a:lnSpc>
              <a:spcBef>
                <a:spcPts val="0"/>
              </a:spcBef>
              <a:spcAft>
                <a:spcPts val="0"/>
              </a:spcAft>
              <a:buSzPts val="2500"/>
              <a:buFont typeface="Pompiere" panose="02000000000000000000"/>
              <a:buNone/>
              <a:defRPr sz="2000">
                <a:latin typeface="Pompiere" panose="02000000000000000000"/>
                <a:ea typeface="Pompiere" panose="02000000000000000000"/>
                <a:cs typeface="Pompiere" panose="02000000000000000000"/>
                <a:sym typeface="Pompiere" panose="02000000000000000000"/>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101" name="Google Shape;101;p17"/>
          <p:cNvSpPr txBox="1"/>
          <p:nvPr>
            <p:ph type="subTitle" idx="3"/>
          </p:nvPr>
        </p:nvSpPr>
        <p:spPr>
          <a:xfrm>
            <a:off x="5595300" y="1781950"/>
            <a:ext cx="2055600" cy="64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1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102" name="Google Shape;102;p17"/>
          <p:cNvSpPr txBox="1"/>
          <p:nvPr>
            <p:ph type="subTitle" idx="4"/>
          </p:nvPr>
        </p:nvSpPr>
        <p:spPr>
          <a:xfrm>
            <a:off x="5595175" y="2548175"/>
            <a:ext cx="2055600" cy="320400"/>
          </a:xfrm>
          <a:prstGeom prst="rect">
            <a:avLst/>
          </a:prstGeom>
        </p:spPr>
        <p:txBody>
          <a:bodyPr spcFirstLastPara="1" wrap="square" lIns="91425" tIns="91425" rIns="91425" bIns="91425" anchor="t" anchorCtr="0">
            <a:noAutofit/>
          </a:bodyPr>
          <a:lstStyle>
            <a:lvl1pPr marL="0" marR="0" lvl="0" indent="0" rtl="0">
              <a:lnSpc>
                <a:spcPct val="100000"/>
              </a:lnSpc>
              <a:spcBef>
                <a:spcPts val="0"/>
              </a:spcBef>
              <a:spcAft>
                <a:spcPts val="0"/>
              </a:spcAft>
              <a:buSzPts val="2500"/>
              <a:buFont typeface="Pompiere" panose="02000000000000000000"/>
              <a:buNone/>
              <a:defRPr sz="2000">
                <a:latin typeface="Pompiere" panose="02000000000000000000"/>
                <a:ea typeface="Pompiere" panose="02000000000000000000"/>
                <a:cs typeface="Pompiere" panose="02000000000000000000"/>
                <a:sym typeface="Pompiere" panose="02000000000000000000"/>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103" name="Google Shape;103;p17"/>
          <p:cNvSpPr txBox="1"/>
          <p:nvPr>
            <p:ph type="subTitle" idx="5"/>
          </p:nvPr>
        </p:nvSpPr>
        <p:spPr>
          <a:xfrm>
            <a:off x="5595300" y="2906075"/>
            <a:ext cx="2055600" cy="64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1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104" name="Google Shape;104;p17"/>
          <p:cNvSpPr txBox="1"/>
          <p:nvPr>
            <p:ph type="subTitle" idx="6"/>
          </p:nvPr>
        </p:nvSpPr>
        <p:spPr>
          <a:xfrm>
            <a:off x="5595175" y="3672300"/>
            <a:ext cx="2055600" cy="320400"/>
          </a:xfrm>
          <a:prstGeom prst="rect">
            <a:avLst/>
          </a:prstGeom>
        </p:spPr>
        <p:txBody>
          <a:bodyPr spcFirstLastPara="1" wrap="square" lIns="91425" tIns="91425" rIns="91425" bIns="91425" anchor="t" anchorCtr="0">
            <a:noAutofit/>
          </a:bodyPr>
          <a:lstStyle>
            <a:lvl1pPr marL="0" marR="0" lvl="0" indent="0" rtl="0">
              <a:lnSpc>
                <a:spcPct val="100000"/>
              </a:lnSpc>
              <a:spcBef>
                <a:spcPts val="0"/>
              </a:spcBef>
              <a:spcAft>
                <a:spcPts val="0"/>
              </a:spcAft>
              <a:buSzPts val="2500"/>
              <a:buFont typeface="Pompiere" panose="02000000000000000000"/>
              <a:buNone/>
              <a:defRPr sz="2000">
                <a:latin typeface="Pompiere" panose="02000000000000000000"/>
                <a:ea typeface="Pompiere" panose="02000000000000000000"/>
                <a:cs typeface="Pompiere" panose="02000000000000000000"/>
                <a:sym typeface="Pompiere" panose="02000000000000000000"/>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105" name="Google Shape;105;p17"/>
          <p:cNvSpPr txBox="1"/>
          <p:nvPr>
            <p:ph type="subTitle" idx="7"/>
          </p:nvPr>
        </p:nvSpPr>
        <p:spPr>
          <a:xfrm>
            <a:off x="5595300" y="4030200"/>
            <a:ext cx="2055600" cy="64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1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106" name="Google Shape;106;p17"/>
          <p:cNvSpPr/>
          <p:nvPr/>
        </p:nvSpPr>
        <p:spPr>
          <a:xfrm>
            <a:off x="233" y="2757361"/>
            <a:ext cx="3507616" cy="2385738"/>
          </a:xfrm>
          <a:custGeom>
            <a:avLst/>
            <a:gdLst/>
            <a:ahLst/>
            <a:cxnLst/>
            <a:rect l="l" t="t" r="r" b="b"/>
            <a:pathLst>
              <a:path w="109442" h="74438" extrusionOk="0">
                <a:moveTo>
                  <a:pt x="0" y="6768"/>
                </a:moveTo>
                <a:cubicBezTo>
                  <a:pt x="0" y="6768"/>
                  <a:pt x="11362" y="1"/>
                  <a:pt x="18430" y="12415"/>
                </a:cubicBezTo>
                <a:cubicBezTo>
                  <a:pt x="31512" y="35389"/>
                  <a:pt x="54604" y="30761"/>
                  <a:pt x="73000" y="33301"/>
                </a:cubicBezTo>
                <a:cubicBezTo>
                  <a:pt x="82106" y="34554"/>
                  <a:pt x="95857" y="41655"/>
                  <a:pt x="100736" y="53551"/>
                </a:cubicBezTo>
                <a:cubicBezTo>
                  <a:pt x="102858" y="58714"/>
                  <a:pt x="109441" y="74337"/>
                  <a:pt x="109441" y="74337"/>
                </a:cubicBezTo>
                <a:lnTo>
                  <a:pt x="0" y="74437"/>
                </a:lnTo>
                <a:close/>
              </a:path>
            </a:pathLst>
          </a:cu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07;p17"/>
          <p:cNvSpPr/>
          <p:nvPr/>
        </p:nvSpPr>
        <p:spPr>
          <a:xfrm>
            <a:off x="7845432" y="-1022"/>
            <a:ext cx="1298634" cy="4143777"/>
          </a:xfrm>
          <a:custGeom>
            <a:avLst/>
            <a:gdLst/>
            <a:ahLst/>
            <a:cxnLst/>
            <a:rect l="l" t="t" r="r" b="b"/>
            <a:pathLst>
              <a:path w="40519" h="129291" extrusionOk="0">
                <a:moveTo>
                  <a:pt x="6484" y="0"/>
                </a:moveTo>
                <a:cubicBezTo>
                  <a:pt x="6484" y="0"/>
                  <a:pt x="1" y="14202"/>
                  <a:pt x="14420" y="37811"/>
                </a:cubicBezTo>
                <a:cubicBezTo>
                  <a:pt x="28823" y="61404"/>
                  <a:pt x="19215" y="82289"/>
                  <a:pt x="19215" y="82289"/>
                </a:cubicBezTo>
                <a:cubicBezTo>
                  <a:pt x="19215" y="82289"/>
                  <a:pt x="5013" y="115506"/>
                  <a:pt x="40519" y="129291"/>
                </a:cubicBezTo>
                <a:lnTo>
                  <a:pt x="40519" y="0"/>
                </a:lnTo>
                <a:close/>
              </a:path>
            </a:pathLst>
          </a:cu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Five columns">
  <p:cSld name="CUSTOM_5">
    <p:spTree>
      <p:nvGrpSpPr>
        <p:cNvPr id="108" name="Shape 108"/>
        <p:cNvGrpSpPr/>
        <p:nvPr/>
      </p:nvGrpSpPr>
      <p:grpSpPr>
        <a:xfrm>
          <a:off x="0" y="0"/>
          <a:ext cx="0" cy="0"/>
          <a:chOff x="0" y="0"/>
          <a:chExt cx="0" cy="0"/>
        </a:xfrm>
      </p:grpSpPr>
      <p:sp>
        <p:nvSpPr>
          <p:cNvPr id="109" name="Google Shape;109;p18"/>
          <p:cNvSpPr/>
          <p:nvPr/>
        </p:nvSpPr>
        <p:spPr>
          <a:xfrm>
            <a:off x="35" y="124"/>
            <a:ext cx="2446248" cy="1506414"/>
          </a:xfrm>
          <a:custGeom>
            <a:avLst/>
            <a:gdLst/>
            <a:ahLst/>
            <a:cxnLst/>
            <a:rect l="l" t="t" r="r" b="b"/>
            <a:pathLst>
              <a:path w="76326" h="47002" extrusionOk="0">
                <a:moveTo>
                  <a:pt x="0" y="46985"/>
                </a:moveTo>
                <a:cubicBezTo>
                  <a:pt x="5464" y="46834"/>
                  <a:pt x="14737" y="44228"/>
                  <a:pt x="19750" y="29574"/>
                </a:cubicBezTo>
                <a:cubicBezTo>
                  <a:pt x="27168" y="7920"/>
                  <a:pt x="53100" y="14620"/>
                  <a:pt x="53100" y="14620"/>
                </a:cubicBezTo>
                <a:cubicBezTo>
                  <a:pt x="53100" y="14620"/>
                  <a:pt x="76325" y="16057"/>
                  <a:pt x="71997" y="0"/>
                </a:cubicBezTo>
                <a:lnTo>
                  <a:pt x="0" y="0"/>
                </a:lnTo>
                <a:cubicBezTo>
                  <a:pt x="0" y="0"/>
                  <a:pt x="0" y="47001"/>
                  <a:pt x="0" y="46985"/>
                </a:cubicBezTo>
                <a:close/>
              </a:path>
            </a:pathLst>
          </a:cu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18"/>
          <p:cNvSpPr/>
          <p:nvPr/>
        </p:nvSpPr>
        <p:spPr>
          <a:xfrm>
            <a:off x="7618737" y="124"/>
            <a:ext cx="1525163" cy="2402853"/>
          </a:xfrm>
          <a:custGeom>
            <a:avLst/>
            <a:gdLst/>
            <a:ahLst/>
            <a:cxnLst/>
            <a:rect l="l" t="t" r="r" b="b"/>
            <a:pathLst>
              <a:path w="47587" h="74972" extrusionOk="0">
                <a:moveTo>
                  <a:pt x="0" y="0"/>
                </a:moveTo>
                <a:cubicBezTo>
                  <a:pt x="150" y="5364"/>
                  <a:pt x="2790" y="14470"/>
                  <a:pt x="17644" y="19399"/>
                </a:cubicBezTo>
                <a:cubicBezTo>
                  <a:pt x="39583" y="26684"/>
                  <a:pt x="32799" y="52164"/>
                  <a:pt x="32799" y="52164"/>
                </a:cubicBezTo>
                <a:cubicBezTo>
                  <a:pt x="32799" y="52164"/>
                  <a:pt x="31329" y="74971"/>
                  <a:pt x="47586" y="70727"/>
                </a:cubicBezTo>
                <a:lnTo>
                  <a:pt x="47586" y="0"/>
                </a:lnTo>
                <a:cubicBezTo>
                  <a:pt x="47586" y="0"/>
                  <a:pt x="0" y="0"/>
                  <a:pt x="0" y="0"/>
                </a:cubicBezTo>
                <a:close/>
              </a:path>
            </a:pathLst>
          </a:cu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18"/>
          <p:cNvSpPr txBox="1"/>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
        <p:nvSpPr>
          <p:cNvPr id="112" name="Google Shape;112;p18"/>
          <p:cNvSpPr txBox="1"/>
          <p:nvPr>
            <p:ph type="subTitle" idx="1"/>
          </p:nvPr>
        </p:nvSpPr>
        <p:spPr>
          <a:xfrm>
            <a:off x="3206675" y="1708800"/>
            <a:ext cx="1392300" cy="208500"/>
          </a:xfrm>
          <a:prstGeom prst="rect">
            <a:avLst/>
          </a:prstGeom>
        </p:spPr>
        <p:txBody>
          <a:bodyPr spcFirstLastPara="1" wrap="square" lIns="91425" tIns="91425" rIns="91425" bIns="91425" anchor="ctr" anchorCtr="0">
            <a:noAutofit/>
          </a:bodyPr>
          <a:lstStyle>
            <a:lvl1pPr marL="0" marR="0" lvl="0" indent="0" rtl="0">
              <a:lnSpc>
                <a:spcPct val="100000"/>
              </a:lnSpc>
              <a:spcBef>
                <a:spcPts val="0"/>
              </a:spcBef>
              <a:spcAft>
                <a:spcPts val="0"/>
              </a:spcAft>
              <a:buSzPts val="2500"/>
              <a:buFont typeface="Pompiere" panose="02000000000000000000"/>
              <a:buNone/>
              <a:defRPr sz="2000">
                <a:latin typeface="Pompiere" panose="02000000000000000000"/>
                <a:ea typeface="Pompiere" panose="02000000000000000000"/>
                <a:cs typeface="Pompiere" panose="02000000000000000000"/>
                <a:sym typeface="Pompiere" panose="02000000000000000000"/>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13" name="Google Shape;113;p18"/>
          <p:cNvSpPr txBox="1"/>
          <p:nvPr>
            <p:ph type="subTitle" idx="2"/>
          </p:nvPr>
        </p:nvSpPr>
        <p:spPr>
          <a:xfrm>
            <a:off x="3206675" y="1938225"/>
            <a:ext cx="1392300" cy="83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14" name="Google Shape;114;p18"/>
          <p:cNvSpPr txBox="1"/>
          <p:nvPr>
            <p:ph type="subTitle" idx="3"/>
          </p:nvPr>
        </p:nvSpPr>
        <p:spPr>
          <a:xfrm>
            <a:off x="5739468" y="1708800"/>
            <a:ext cx="1392300" cy="208500"/>
          </a:xfrm>
          <a:prstGeom prst="rect">
            <a:avLst/>
          </a:prstGeom>
        </p:spPr>
        <p:txBody>
          <a:bodyPr spcFirstLastPara="1" wrap="square" lIns="91425" tIns="91425" rIns="91425" bIns="91425" anchor="ctr" anchorCtr="0">
            <a:noAutofit/>
          </a:bodyPr>
          <a:lstStyle>
            <a:lvl1pPr marL="0" marR="0" lvl="0" indent="0" rtl="0">
              <a:lnSpc>
                <a:spcPct val="100000"/>
              </a:lnSpc>
              <a:spcBef>
                <a:spcPts val="0"/>
              </a:spcBef>
              <a:spcAft>
                <a:spcPts val="0"/>
              </a:spcAft>
              <a:buSzPts val="2500"/>
              <a:buFont typeface="Pompiere" panose="02000000000000000000"/>
              <a:buNone/>
              <a:defRPr sz="2000">
                <a:latin typeface="Pompiere" panose="02000000000000000000"/>
                <a:ea typeface="Pompiere" panose="02000000000000000000"/>
                <a:cs typeface="Pompiere" panose="02000000000000000000"/>
                <a:sym typeface="Pompiere" panose="02000000000000000000"/>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15" name="Google Shape;115;p18"/>
          <p:cNvSpPr txBox="1"/>
          <p:nvPr>
            <p:ph type="subTitle" idx="4"/>
          </p:nvPr>
        </p:nvSpPr>
        <p:spPr>
          <a:xfrm>
            <a:off x="5739475" y="1938300"/>
            <a:ext cx="1392300" cy="83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16" name="Google Shape;116;p18"/>
          <p:cNvSpPr txBox="1"/>
          <p:nvPr>
            <p:ph type="subTitle" idx="5"/>
          </p:nvPr>
        </p:nvSpPr>
        <p:spPr>
          <a:xfrm>
            <a:off x="6879087" y="3430050"/>
            <a:ext cx="1392300" cy="208500"/>
          </a:xfrm>
          <a:prstGeom prst="rect">
            <a:avLst/>
          </a:prstGeom>
        </p:spPr>
        <p:txBody>
          <a:bodyPr spcFirstLastPara="1" wrap="square" lIns="91425" tIns="91425" rIns="91425" bIns="91425" anchor="ctr" anchorCtr="0">
            <a:noAutofit/>
          </a:bodyPr>
          <a:lstStyle>
            <a:lvl1pPr marL="0" marR="0" lvl="0" indent="0" rtl="0">
              <a:lnSpc>
                <a:spcPct val="100000"/>
              </a:lnSpc>
              <a:spcBef>
                <a:spcPts val="0"/>
              </a:spcBef>
              <a:spcAft>
                <a:spcPts val="0"/>
              </a:spcAft>
              <a:buSzPts val="2500"/>
              <a:buFont typeface="Pompiere" panose="02000000000000000000"/>
              <a:buNone/>
              <a:defRPr sz="2000">
                <a:latin typeface="Pompiere" panose="02000000000000000000"/>
                <a:ea typeface="Pompiere" panose="02000000000000000000"/>
                <a:cs typeface="Pompiere" panose="02000000000000000000"/>
                <a:sym typeface="Pompiere" panose="02000000000000000000"/>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17" name="Google Shape;117;p18"/>
          <p:cNvSpPr txBox="1"/>
          <p:nvPr>
            <p:ph type="subTitle" idx="6"/>
          </p:nvPr>
        </p:nvSpPr>
        <p:spPr>
          <a:xfrm>
            <a:off x="6879076" y="3659575"/>
            <a:ext cx="1392300" cy="83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18" name="Google Shape;118;p18"/>
          <p:cNvSpPr txBox="1"/>
          <p:nvPr>
            <p:ph type="subTitle" idx="7"/>
          </p:nvPr>
        </p:nvSpPr>
        <p:spPr>
          <a:xfrm>
            <a:off x="4472556" y="3430050"/>
            <a:ext cx="1392300" cy="208500"/>
          </a:xfrm>
          <a:prstGeom prst="rect">
            <a:avLst/>
          </a:prstGeom>
        </p:spPr>
        <p:txBody>
          <a:bodyPr spcFirstLastPara="1" wrap="square" lIns="91425" tIns="91425" rIns="91425" bIns="91425" anchor="ctr" anchorCtr="0">
            <a:noAutofit/>
          </a:bodyPr>
          <a:lstStyle>
            <a:lvl1pPr marL="0" marR="0" lvl="0" indent="0" rtl="0">
              <a:lnSpc>
                <a:spcPct val="100000"/>
              </a:lnSpc>
              <a:spcBef>
                <a:spcPts val="0"/>
              </a:spcBef>
              <a:spcAft>
                <a:spcPts val="0"/>
              </a:spcAft>
              <a:buSzPts val="2500"/>
              <a:buFont typeface="Pompiere" panose="02000000000000000000"/>
              <a:buNone/>
              <a:defRPr sz="2000">
                <a:latin typeface="Pompiere" panose="02000000000000000000"/>
                <a:ea typeface="Pompiere" panose="02000000000000000000"/>
                <a:cs typeface="Pompiere" panose="02000000000000000000"/>
                <a:sym typeface="Pompiere" panose="02000000000000000000"/>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19" name="Google Shape;119;p18"/>
          <p:cNvSpPr txBox="1"/>
          <p:nvPr>
            <p:ph type="subTitle" idx="8"/>
          </p:nvPr>
        </p:nvSpPr>
        <p:spPr>
          <a:xfrm>
            <a:off x="4472552" y="3659575"/>
            <a:ext cx="1392300" cy="83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20" name="Google Shape;120;p18"/>
          <p:cNvSpPr txBox="1"/>
          <p:nvPr>
            <p:ph type="subTitle" idx="9"/>
          </p:nvPr>
        </p:nvSpPr>
        <p:spPr>
          <a:xfrm>
            <a:off x="2067072" y="3430050"/>
            <a:ext cx="1392300" cy="208500"/>
          </a:xfrm>
          <a:prstGeom prst="rect">
            <a:avLst/>
          </a:prstGeom>
        </p:spPr>
        <p:txBody>
          <a:bodyPr spcFirstLastPara="1" wrap="square" lIns="91425" tIns="91425" rIns="91425" bIns="91425" anchor="ctr" anchorCtr="0">
            <a:noAutofit/>
          </a:bodyPr>
          <a:lstStyle>
            <a:lvl1pPr marL="0" marR="0" lvl="0" indent="0" rtl="0">
              <a:lnSpc>
                <a:spcPct val="100000"/>
              </a:lnSpc>
              <a:spcBef>
                <a:spcPts val="0"/>
              </a:spcBef>
              <a:spcAft>
                <a:spcPts val="0"/>
              </a:spcAft>
              <a:buSzPts val="2500"/>
              <a:buFont typeface="Pompiere" panose="02000000000000000000"/>
              <a:buNone/>
              <a:defRPr sz="2000">
                <a:latin typeface="Pompiere" panose="02000000000000000000"/>
                <a:ea typeface="Pompiere" panose="02000000000000000000"/>
                <a:cs typeface="Pompiere" panose="02000000000000000000"/>
                <a:sym typeface="Pompiere" panose="02000000000000000000"/>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21" name="Google Shape;121;p18"/>
          <p:cNvSpPr txBox="1"/>
          <p:nvPr>
            <p:ph type="subTitle" idx="13"/>
          </p:nvPr>
        </p:nvSpPr>
        <p:spPr>
          <a:xfrm>
            <a:off x="2067075" y="3659575"/>
            <a:ext cx="1392300" cy="83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22" name="Google Shape;122;p18"/>
          <p:cNvSpPr txBox="1"/>
          <p:nvPr>
            <p:ph type="title" idx="14" hasCustomPrompt="1"/>
          </p:nvPr>
        </p:nvSpPr>
        <p:spPr>
          <a:xfrm>
            <a:off x="2012325" y="2003425"/>
            <a:ext cx="1071600" cy="3513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3500"/>
              <a:buNone/>
              <a:defRPr>
                <a:solidFill>
                  <a:srgbClr val="FFFFFF"/>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t>xx%</a:t>
            </a:r>
          </a:p>
        </p:txBody>
      </p:sp>
      <p:sp>
        <p:nvSpPr>
          <p:cNvPr id="123" name="Google Shape;123;p18"/>
          <p:cNvSpPr txBox="1"/>
          <p:nvPr>
            <p:ph type="title" idx="15" hasCustomPrompt="1"/>
          </p:nvPr>
        </p:nvSpPr>
        <p:spPr>
          <a:xfrm>
            <a:off x="4545124" y="2003425"/>
            <a:ext cx="1071600" cy="3513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3500"/>
              <a:buNone/>
              <a:defRPr>
                <a:solidFill>
                  <a:srgbClr val="FFFFFF"/>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t>xx%</a:t>
            </a:r>
          </a:p>
        </p:txBody>
      </p:sp>
      <p:sp>
        <p:nvSpPr>
          <p:cNvPr id="124" name="Google Shape;124;p18"/>
          <p:cNvSpPr txBox="1"/>
          <p:nvPr>
            <p:ph type="title" idx="16" hasCustomPrompt="1"/>
          </p:nvPr>
        </p:nvSpPr>
        <p:spPr>
          <a:xfrm>
            <a:off x="5684726" y="3724675"/>
            <a:ext cx="1071600" cy="3513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3500"/>
              <a:buNone/>
              <a:defRPr>
                <a:solidFill>
                  <a:srgbClr val="FFFFFF"/>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t>xx%</a:t>
            </a:r>
          </a:p>
        </p:txBody>
      </p:sp>
      <p:sp>
        <p:nvSpPr>
          <p:cNvPr id="125" name="Google Shape;125;p18"/>
          <p:cNvSpPr txBox="1"/>
          <p:nvPr>
            <p:ph type="title" idx="17" hasCustomPrompt="1"/>
          </p:nvPr>
        </p:nvSpPr>
        <p:spPr>
          <a:xfrm>
            <a:off x="3278200" y="3724675"/>
            <a:ext cx="1071600" cy="3513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3500"/>
              <a:buNone/>
              <a:defRPr>
                <a:solidFill>
                  <a:srgbClr val="FFFFFF"/>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t>xx%</a:t>
            </a:r>
          </a:p>
        </p:txBody>
      </p:sp>
      <p:sp>
        <p:nvSpPr>
          <p:cNvPr id="126" name="Google Shape;126;p18"/>
          <p:cNvSpPr txBox="1"/>
          <p:nvPr>
            <p:ph type="title" idx="18" hasCustomPrompt="1"/>
          </p:nvPr>
        </p:nvSpPr>
        <p:spPr>
          <a:xfrm>
            <a:off x="872625" y="3724675"/>
            <a:ext cx="1071600" cy="3513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3500"/>
              <a:buNone/>
              <a:defRPr>
                <a:solidFill>
                  <a:srgbClr val="FFFFFF"/>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t>xx%</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Five columns 2">
  <p:cSld name="CUSTOM_2">
    <p:spTree>
      <p:nvGrpSpPr>
        <p:cNvPr id="127" name="Shape 127"/>
        <p:cNvGrpSpPr/>
        <p:nvPr/>
      </p:nvGrpSpPr>
      <p:grpSpPr>
        <a:xfrm>
          <a:off x="0" y="0"/>
          <a:ext cx="0" cy="0"/>
          <a:chOff x="0" y="0"/>
          <a:chExt cx="0" cy="0"/>
        </a:xfrm>
      </p:grpSpPr>
      <p:sp>
        <p:nvSpPr>
          <p:cNvPr id="128" name="Google Shape;128;p19"/>
          <p:cNvSpPr txBox="1"/>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
        <p:nvSpPr>
          <p:cNvPr id="129" name="Google Shape;129;p19"/>
          <p:cNvSpPr txBox="1"/>
          <p:nvPr>
            <p:ph type="subTitle" idx="1"/>
          </p:nvPr>
        </p:nvSpPr>
        <p:spPr>
          <a:xfrm>
            <a:off x="3840150" y="1451875"/>
            <a:ext cx="1464000" cy="3204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Font typeface="Pompiere" panose="02000000000000000000"/>
              <a:buNone/>
              <a:defRPr sz="2000">
                <a:latin typeface="Pompiere" panose="02000000000000000000"/>
                <a:ea typeface="Pompiere" panose="02000000000000000000"/>
                <a:cs typeface="Pompiere" panose="02000000000000000000"/>
                <a:sym typeface="Pompiere" panose="02000000000000000000"/>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130" name="Google Shape;130;p19"/>
          <p:cNvSpPr txBox="1"/>
          <p:nvPr>
            <p:ph type="title" idx="2" hasCustomPrompt="1"/>
          </p:nvPr>
        </p:nvSpPr>
        <p:spPr>
          <a:xfrm>
            <a:off x="3840150" y="3213250"/>
            <a:ext cx="1464000" cy="3513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None/>
              <a:defRPr sz="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31" name="Google Shape;131;p19"/>
          <p:cNvSpPr txBox="1"/>
          <p:nvPr>
            <p:ph type="subTitle" idx="3"/>
          </p:nvPr>
        </p:nvSpPr>
        <p:spPr>
          <a:xfrm>
            <a:off x="3839925" y="3572600"/>
            <a:ext cx="1464000" cy="942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1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132" name="Google Shape;132;p19"/>
          <p:cNvSpPr txBox="1"/>
          <p:nvPr>
            <p:ph type="subTitle" idx="4"/>
          </p:nvPr>
        </p:nvSpPr>
        <p:spPr>
          <a:xfrm>
            <a:off x="6960000" y="1451875"/>
            <a:ext cx="1464000" cy="3204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Font typeface="Pompiere" panose="02000000000000000000"/>
              <a:buNone/>
              <a:defRPr sz="2000">
                <a:latin typeface="Pompiere" panose="02000000000000000000"/>
                <a:ea typeface="Pompiere" panose="02000000000000000000"/>
                <a:cs typeface="Pompiere" panose="02000000000000000000"/>
                <a:sym typeface="Pompiere" panose="02000000000000000000"/>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133" name="Google Shape;133;p19"/>
          <p:cNvSpPr txBox="1"/>
          <p:nvPr>
            <p:ph type="title" idx="5" hasCustomPrompt="1"/>
          </p:nvPr>
        </p:nvSpPr>
        <p:spPr>
          <a:xfrm>
            <a:off x="6960000" y="3213250"/>
            <a:ext cx="1464000" cy="3513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None/>
              <a:defRPr sz="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34" name="Google Shape;134;p19"/>
          <p:cNvSpPr txBox="1"/>
          <p:nvPr>
            <p:ph type="subTitle" idx="6"/>
          </p:nvPr>
        </p:nvSpPr>
        <p:spPr>
          <a:xfrm>
            <a:off x="6960000" y="3572600"/>
            <a:ext cx="1464000" cy="942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1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135" name="Google Shape;135;p19"/>
          <p:cNvSpPr txBox="1"/>
          <p:nvPr>
            <p:ph type="subTitle" idx="7"/>
          </p:nvPr>
        </p:nvSpPr>
        <p:spPr>
          <a:xfrm>
            <a:off x="5400075" y="1451875"/>
            <a:ext cx="1464000" cy="3204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Font typeface="Pompiere" panose="02000000000000000000"/>
              <a:buNone/>
              <a:defRPr sz="2000">
                <a:latin typeface="Pompiere" panose="02000000000000000000"/>
                <a:ea typeface="Pompiere" panose="02000000000000000000"/>
                <a:cs typeface="Pompiere" panose="02000000000000000000"/>
                <a:sym typeface="Pompiere" panose="02000000000000000000"/>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136" name="Google Shape;136;p19"/>
          <p:cNvSpPr txBox="1"/>
          <p:nvPr>
            <p:ph type="title" idx="8" hasCustomPrompt="1"/>
          </p:nvPr>
        </p:nvSpPr>
        <p:spPr>
          <a:xfrm>
            <a:off x="5400075" y="3213250"/>
            <a:ext cx="1464000" cy="3513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None/>
              <a:defRPr sz="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37" name="Google Shape;137;p19"/>
          <p:cNvSpPr txBox="1"/>
          <p:nvPr>
            <p:ph type="subTitle" idx="9"/>
          </p:nvPr>
        </p:nvSpPr>
        <p:spPr>
          <a:xfrm>
            <a:off x="5399963" y="3572600"/>
            <a:ext cx="1464000" cy="942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1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138" name="Google Shape;138;p19"/>
          <p:cNvSpPr txBox="1"/>
          <p:nvPr>
            <p:ph type="subTitle" idx="13"/>
          </p:nvPr>
        </p:nvSpPr>
        <p:spPr>
          <a:xfrm>
            <a:off x="2279925" y="1451875"/>
            <a:ext cx="1464300" cy="3204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Font typeface="Pompiere" panose="02000000000000000000"/>
              <a:buNone/>
              <a:defRPr sz="2000">
                <a:latin typeface="Pompiere" panose="02000000000000000000"/>
                <a:ea typeface="Pompiere" panose="02000000000000000000"/>
                <a:cs typeface="Pompiere" panose="02000000000000000000"/>
                <a:sym typeface="Pompiere" panose="02000000000000000000"/>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139" name="Google Shape;139;p19"/>
          <p:cNvSpPr txBox="1"/>
          <p:nvPr>
            <p:ph type="title" idx="14" hasCustomPrompt="1"/>
          </p:nvPr>
        </p:nvSpPr>
        <p:spPr>
          <a:xfrm>
            <a:off x="2279925" y="3213250"/>
            <a:ext cx="1464300" cy="3513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None/>
              <a:defRPr sz="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40" name="Google Shape;140;p19"/>
          <p:cNvSpPr txBox="1"/>
          <p:nvPr>
            <p:ph type="subTitle" idx="15"/>
          </p:nvPr>
        </p:nvSpPr>
        <p:spPr>
          <a:xfrm>
            <a:off x="2279888" y="3572600"/>
            <a:ext cx="1464000" cy="942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1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141" name="Google Shape;141;p19"/>
          <p:cNvSpPr txBox="1"/>
          <p:nvPr>
            <p:ph type="subTitle" idx="16"/>
          </p:nvPr>
        </p:nvSpPr>
        <p:spPr>
          <a:xfrm>
            <a:off x="719700" y="1451875"/>
            <a:ext cx="1464300" cy="3204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Font typeface="Pompiere" panose="02000000000000000000"/>
              <a:buNone/>
              <a:defRPr sz="2000">
                <a:latin typeface="Pompiere" panose="02000000000000000000"/>
                <a:ea typeface="Pompiere" panose="02000000000000000000"/>
                <a:cs typeface="Pompiere" panose="02000000000000000000"/>
                <a:sym typeface="Pompiere" panose="02000000000000000000"/>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142" name="Google Shape;142;p19"/>
          <p:cNvSpPr txBox="1"/>
          <p:nvPr>
            <p:ph type="title" idx="17" hasCustomPrompt="1"/>
          </p:nvPr>
        </p:nvSpPr>
        <p:spPr>
          <a:xfrm>
            <a:off x="719700" y="3213250"/>
            <a:ext cx="1464300" cy="3513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None/>
              <a:defRPr sz="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43" name="Google Shape;143;p19"/>
          <p:cNvSpPr txBox="1"/>
          <p:nvPr>
            <p:ph type="subTitle" idx="18"/>
          </p:nvPr>
        </p:nvSpPr>
        <p:spPr>
          <a:xfrm>
            <a:off x="719850" y="3572600"/>
            <a:ext cx="1464000" cy="942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1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text">
  <p:cSld name="CUSTOM_3">
    <p:spTree>
      <p:nvGrpSpPr>
        <p:cNvPr id="144" name="Shape 144"/>
        <p:cNvGrpSpPr/>
        <p:nvPr/>
      </p:nvGrpSpPr>
      <p:grpSpPr>
        <a:xfrm>
          <a:off x="0" y="0"/>
          <a:ext cx="0" cy="0"/>
          <a:chOff x="0" y="0"/>
          <a:chExt cx="0" cy="0"/>
        </a:xfrm>
      </p:grpSpPr>
      <p:sp>
        <p:nvSpPr>
          <p:cNvPr id="145" name="Google Shape;145;p20"/>
          <p:cNvSpPr txBox="1"/>
          <p:nvPr>
            <p:ph type="title"/>
          </p:nvPr>
        </p:nvSpPr>
        <p:spPr>
          <a:xfrm>
            <a:off x="5443200" y="1767600"/>
            <a:ext cx="2980800" cy="8127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6" name="Google Shape;146;p20"/>
          <p:cNvSpPr txBox="1"/>
          <p:nvPr>
            <p:ph type="subTitle" idx="1"/>
          </p:nvPr>
        </p:nvSpPr>
        <p:spPr>
          <a:xfrm>
            <a:off x="5443050" y="2571750"/>
            <a:ext cx="2980800" cy="2029200"/>
          </a:xfrm>
          <a:prstGeom prst="rect">
            <a:avLst/>
          </a:prstGeom>
        </p:spPr>
        <p:txBody>
          <a:bodyPr spcFirstLastPara="1" wrap="square" lIns="91425" tIns="91425" rIns="91425" bIns="91425" anchor="t" anchorCtr="0">
            <a:noAutofit/>
          </a:bodyPr>
          <a:lstStyle>
            <a:lvl1pPr lvl="0" rtl="0">
              <a:spcBef>
                <a:spcPts val="0"/>
              </a:spcBef>
              <a:spcAft>
                <a:spcPts val="0"/>
              </a:spcAft>
              <a:buSzPts val="1000"/>
              <a:buNone/>
              <a:defRPr sz="1000"/>
            </a:lvl1pPr>
            <a:lvl2pPr lvl="1" rtl="0">
              <a:lnSpc>
                <a:spcPct val="100000"/>
              </a:lnSpc>
              <a:spcBef>
                <a:spcPts val="160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47" name="Google Shape;147;p20"/>
          <p:cNvSpPr/>
          <p:nvPr/>
        </p:nvSpPr>
        <p:spPr>
          <a:xfrm>
            <a:off x="0" y="613131"/>
            <a:ext cx="4867800" cy="4539000"/>
          </a:xfrm>
          <a:custGeom>
            <a:avLst/>
            <a:gdLst/>
            <a:ahLst/>
            <a:cxnLst/>
            <a:rect l="l" t="t" r="r" b="b"/>
            <a:pathLst>
              <a:path w="194712" h="181560" extrusionOk="0">
                <a:moveTo>
                  <a:pt x="106727" y="133"/>
                </a:moveTo>
                <a:cubicBezTo>
                  <a:pt x="126954" y="1419"/>
                  <a:pt x="145341" y="13241"/>
                  <a:pt x="158826" y="28390"/>
                </a:cubicBezTo>
                <a:cubicBezTo>
                  <a:pt x="164814" y="35110"/>
                  <a:pt x="170004" y="42518"/>
                  <a:pt x="174706" y="50214"/>
                </a:cubicBezTo>
                <a:cubicBezTo>
                  <a:pt x="184665" y="66538"/>
                  <a:pt x="191584" y="81287"/>
                  <a:pt x="193314" y="100450"/>
                </a:cubicBezTo>
                <a:cubicBezTo>
                  <a:pt x="194712" y="116109"/>
                  <a:pt x="192871" y="131922"/>
                  <a:pt x="188235" y="146916"/>
                </a:cubicBezTo>
                <a:cubicBezTo>
                  <a:pt x="184842" y="157894"/>
                  <a:pt x="180051" y="168407"/>
                  <a:pt x="173974" y="178188"/>
                </a:cubicBezTo>
                <a:cubicBezTo>
                  <a:pt x="173708" y="178610"/>
                  <a:pt x="172111" y="181427"/>
                  <a:pt x="172111" y="181427"/>
                </a:cubicBezTo>
                <a:lnTo>
                  <a:pt x="0" y="181560"/>
                </a:lnTo>
                <a:lnTo>
                  <a:pt x="155" y="27635"/>
                </a:lnTo>
                <a:cubicBezTo>
                  <a:pt x="155" y="27635"/>
                  <a:pt x="14394" y="23266"/>
                  <a:pt x="21580" y="21115"/>
                </a:cubicBezTo>
                <a:cubicBezTo>
                  <a:pt x="35820" y="16878"/>
                  <a:pt x="50103" y="12465"/>
                  <a:pt x="64298" y="7962"/>
                </a:cubicBezTo>
                <a:cubicBezTo>
                  <a:pt x="76851" y="4014"/>
                  <a:pt x="89715" y="0"/>
                  <a:pt x="102801" y="0"/>
                </a:cubicBezTo>
                <a:cubicBezTo>
                  <a:pt x="104109" y="0"/>
                  <a:pt x="105418" y="44"/>
                  <a:pt x="106727" y="133"/>
                </a:cubicBezTo>
              </a:path>
            </a:pathLst>
          </a:cu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2030400" y="2532925"/>
            <a:ext cx="5076000" cy="61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17" name="Google Shape;17;p3"/>
          <p:cNvSpPr txBox="1"/>
          <p:nvPr>
            <p:ph type="title" idx="2" hasCustomPrompt="1"/>
          </p:nvPr>
        </p:nvSpPr>
        <p:spPr>
          <a:xfrm>
            <a:off x="2030550" y="1534348"/>
            <a:ext cx="5076000" cy="9588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None/>
              <a:defRPr sz="71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8" name="Google Shape;18;p3"/>
          <p:cNvSpPr txBox="1"/>
          <p:nvPr>
            <p:ph type="subTitle" idx="1"/>
          </p:nvPr>
        </p:nvSpPr>
        <p:spPr>
          <a:xfrm>
            <a:off x="2030250" y="3317569"/>
            <a:ext cx="5076000" cy="291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sz="12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19" name="Google Shape;19;p3"/>
          <p:cNvSpPr/>
          <p:nvPr/>
        </p:nvSpPr>
        <p:spPr>
          <a:xfrm rot="10800000">
            <a:off x="-115" y="-76"/>
            <a:ext cx="4572115" cy="2501947"/>
          </a:xfrm>
          <a:custGeom>
            <a:avLst/>
            <a:gdLst/>
            <a:ahLst/>
            <a:cxnLst/>
            <a:rect l="l" t="t" r="r" b="b"/>
            <a:pathLst>
              <a:path w="111481" h="52416" extrusionOk="0">
                <a:moveTo>
                  <a:pt x="111480" y="0"/>
                </a:moveTo>
                <a:cubicBezTo>
                  <a:pt x="103510" y="168"/>
                  <a:pt x="89976" y="3075"/>
                  <a:pt x="82641" y="19449"/>
                </a:cubicBezTo>
                <a:cubicBezTo>
                  <a:pt x="71814" y="43593"/>
                  <a:pt x="33936" y="36124"/>
                  <a:pt x="33936" y="36124"/>
                </a:cubicBezTo>
                <a:cubicBezTo>
                  <a:pt x="33936" y="36124"/>
                  <a:pt x="1" y="34520"/>
                  <a:pt x="6316" y="52415"/>
                </a:cubicBezTo>
                <a:lnTo>
                  <a:pt x="111480" y="52415"/>
                </a:lnTo>
                <a:cubicBezTo>
                  <a:pt x="111480" y="52415"/>
                  <a:pt x="111480" y="0"/>
                  <a:pt x="111480" y="0"/>
                </a:cubicBezTo>
                <a:close/>
              </a:path>
            </a:pathLst>
          </a:cu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3"/>
          <p:cNvSpPr/>
          <p:nvPr/>
        </p:nvSpPr>
        <p:spPr>
          <a:xfrm>
            <a:off x="5189688" y="3289527"/>
            <a:ext cx="3954231" cy="1859196"/>
          </a:xfrm>
          <a:custGeom>
            <a:avLst/>
            <a:gdLst/>
            <a:ahLst/>
            <a:cxnLst/>
            <a:rect l="l" t="t" r="r" b="b"/>
            <a:pathLst>
              <a:path w="111481" h="52416" extrusionOk="0">
                <a:moveTo>
                  <a:pt x="111480" y="0"/>
                </a:moveTo>
                <a:cubicBezTo>
                  <a:pt x="103510" y="168"/>
                  <a:pt x="89976" y="3075"/>
                  <a:pt x="82641" y="19449"/>
                </a:cubicBezTo>
                <a:cubicBezTo>
                  <a:pt x="71814" y="43593"/>
                  <a:pt x="33936" y="36124"/>
                  <a:pt x="33936" y="36124"/>
                </a:cubicBezTo>
                <a:cubicBezTo>
                  <a:pt x="33936" y="36124"/>
                  <a:pt x="1" y="34520"/>
                  <a:pt x="6316" y="52415"/>
                </a:cubicBezTo>
                <a:lnTo>
                  <a:pt x="111480" y="52415"/>
                </a:lnTo>
                <a:cubicBezTo>
                  <a:pt x="111480" y="52415"/>
                  <a:pt x="111480" y="0"/>
                  <a:pt x="111480" y="0"/>
                </a:cubicBezTo>
                <a:close/>
              </a:path>
            </a:pathLst>
          </a:cu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ree columns 2">
  <p:cSld name="CUSTOM_6">
    <p:spTree>
      <p:nvGrpSpPr>
        <p:cNvPr id="148" name="Shape 148"/>
        <p:cNvGrpSpPr/>
        <p:nvPr/>
      </p:nvGrpSpPr>
      <p:grpSpPr>
        <a:xfrm>
          <a:off x="0" y="0"/>
          <a:ext cx="0" cy="0"/>
          <a:chOff x="0" y="0"/>
          <a:chExt cx="0" cy="0"/>
        </a:xfrm>
      </p:grpSpPr>
      <p:sp>
        <p:nvSpPr>
          <p:cNvPr id="149" name="Google Shape;149;p21"/>
          <p:cNvSpPr txBox="1"/>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
        <p:nvSpPr>
          <p:cNvPr id="150" name="Google Shape;150;p21"/>
          <p:cNvSpPr txBox="1"/>
          <p:nvPr>
            <p:ph type="subTitle" idx="1"/>
          </p:nvPr>
        </p:nvSpPr>
        <p:spPr>
          <a:xfrm>
            <a:off x="3480325" y="1579350"/>
            <a:ext cx="2849700" cy="64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sz="11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151" name="Google Shape;151;p21"/>
          <p:cNvSpPr txBox="1"/>
          <p:nvPr>
            <p:ph type="subTitle" idx="2"/>
          </p:nvPr>
        </p:nvSpPr>
        <p:spPr>
          <a:xfrm>
            <a:off x="6469550" y="1576225"/>
            <a:ext cx="1954500" cy="641700"/>
          </a:xfrm>
          <a:prstGeom prst="rect">
            <a:avLst/>
          </a:prstGeom>
        </p:spPr>
        <p:txBody>
          <a:bodyPr spcFirstLastPara="1" wrap="square" lIns="91425" tIns="91425" rIns="91425" bIns="91425" anchor="ctr" anchorCtr="0">
            <a:noAutofit/>
          </a:bodyPr>
          <a:lstStyle>
            <a:lvl1pPr marL="0" marR="0" lvl="0" indent="0" rtl="0">
              <a:lnSpc>
                <a:spcPct val="100000"/>
              </a:lnSpc>
              <a:spcBef>
                <a:spcPts val="0"/>
              </a:spcBef>
              <a:spcAft>
                <a:spcPts val="0"/>
              </a:spcAft>
              <a:buSzPts val="2500"/>
              <a:buFont typeface="Pompiere" panose="02000000000000000000"/>
              <a:buNone/>
              <a:defRPr sz="2000">
                <a:latin typeface="Pompiere" panose="02000000000000000000"/>
                <a:ea typeface="Pompiere" panose="02000000000000000000"/>
                <a:cs typeface="Pompiere" panose="02000000000000000000"/>
                <a:sym typeface="Pompiere" panose="02000000000000000000"/>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52" name="Google Shape;152;p21"/>
          <p:cNvSpPr/>
          <p:nvPr/>
        </p:nvSpPr>
        <p:spPr>
          <a:xfrm>
            <a:off x="950" y="2188625"/>
            <a:ext cx="2984702" cy="2952286"/>
          </a:xfrm>
          <a:custGeom>
            <a:avLst/>
            <a:gdLst/>
            <a:ahLst/>
            <a:cxnLst/>
            <a:rect l="l" t="t" r="r" b="b"/>
            <a:pathLst>
              <a:path w="95457" h="92115" extrusionOk="0">
                <a:moveTo>
                  <a:pt x="0" y="17"/>
                </a:moveTo>
                <a:cubicBezTo>
                  <a:pt x="7235" y="317"/>
                  <a:pt x="19533" y="5414"/>
                  <a:pt x="26183" y="34169"/>
                </a:cubicBezTo>
                <a:cubicBezTo>
                  <a:pt x="33869" y="67319"/>
                  <a:pt x="55974" y="71780"/>
                  <a:pt x="65281" y="72147"/>
                </a:cubicBezTo>
                <a:cubicBezTo>
                  <a:pt x="70728" y="72365"/>
                  <a:pt x="76091" y="73551"/>
                  <a:pt x="80953" y="75840"/>
                </a:cubicBezTo>
                <a:cubicBezTo>
                  <a:pt x="87369" y="78864"/>
                  <a:pt x="94303" y="83960"/>
                  <a:pt x="95456" y="92114"/>
                </a:cubicBezTo>
                <a:lnTo>
                  <a:pt x="0" y="92114"/>
                </a:lnTo>
                <a:cubicBezTo>
                  <a:pt x="0" y="92114"/>
                  <a:pt x="0" y="0"/>
                  <a:pt x="0" y="17"/>
                </a:cubicBezTo>
                <a:close/>
              </a:path>
            </a:pathLst>
          </a:cu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 name="Google Shape;153;p21"/>
          <p:cNvSpPr txBox="1"/>
          <p:nvPr>
            <p:ph type="subTitle" idx="3"/>
          </p:nvPr>
        </p:nvSpPr>
        <p:spPr>
          <a:xfrm>
            <a:off x="3480325" y="2629959"/>
            <a:ext cx="2849700" cy="64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sz="11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154" name="Google Shape;154;p21"/>
          <p:cNvSpPr txBox="1"/>
          <p:nvPr>
            <p:ph type="subTitle" idx="4"/>
          </p:nvPr>
        </p:nvSpPr>
        <p:spPr>
          <a:xfrm>
            <a:off x="6469550" y="2631538"/>
            <a:ext cx="1954500" cy="641700"/>
          </a:xfrm>
          <a:prstGeom prst="rect">
            <a:avLst/>
          </a:prstGeom>
        </p:spPr>
        <p:txBody>
          <a:bodyPr spcFirstLastPara="1" wrap="square" lIns="91425" tIns="91425" rIns="91425" bIns="91425" anchor="ctr" anchorCtr="0">
            <a:noAutofit/>
          </a:bodyPr>
          <a:lstStyle>
            <a:lvl1pPr marL="0" marR="0" lvl="0" indent="0" rtl="0">
              <a:lnSpc>
                <a:spcPct val="100000"/>
              </a:lnSpc>
              <a:spcBef>
                <a:spcPts val="0"/>
              </a:spcBef>
              <a:spcAft>
                <a:spcPts val="0"/>
              </a:spcAft>
              <a:buSzPts val="2500"/>
              <a:buFont typeface="Pompiere" panose="02000000000000000000"/>
              <a:buNone/>
              <a:defRPr sz="2000">
                <a:latin typeface="Pompiere" panose="02000000000000000000"/>
                <a:ea typeface="Pompiere" panose="02000000000000000000"/>
                <a:cs typeface="Pompiere" panose="02000000000000000000"/>
                <a:sym typeface="Pompiere" panose="02000000000000000000"/>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55" name="Google Shape;155;p21"/>
          <p:cNvSpPr txBox="1"/>
          <p:nvPr>
            <p:ph type="subTitle" idx="5"/>
          </p:nvPr>
        </p:nvSpPr>
        <p:spPr>
          <a:xfrm>
            <a:off x="3480325" y="3688450"/>
            <a:ext cx="2849700" cy="64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sz="11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156" name="Google Shape;156;p21"/>
          <p:cNvSpPr txBox="1"/>
          <p:nvPr>
            <p:ph type="subTitle" idx="6"/>
          </p:nvPr>
        </p:nvSpPr>
        <p:spPr>
          <a:xfrm>
            <a:off x="6469550" y="3688475"/>
            <a:ext cx="1954500" cy="641700"/>
          </a:xfrm>
          <a:prstGeom prst="rect">
            <a:avLst/>
          </a:prstGeom>
        </p:spPr>
        <p:txBody>
          <a:bodyPr spcFirstLastPara="1" wrap="square" lIns="91425" tIns="91425" rIns="91425" bIns="91425" anchor="ctr" anchorCtr="0">
            <a:noAutofit/>
          </a:bodyPr>
          <a:lstStyle>
            <a:lvl1pPr marL="0" marR="0" lvl="0" indent="0" rtl="0">
              <a:lnSpc>
                <a:spcPct val="100000"/>
              </a:lnSpc>
              <a:spcBef>
                <a:spcPts val="0"/>
              </a:spcBef>
              <a:spcAft>
                <a:spcPts val="0"/>
              </a:spcAft>
              <a:buSzPts val="2500"/>
              <a:buFont typeface="Pompiere" panose="02000000000000000000"/>
              <a:buNone/>
              <a:defRPr sz="2000">
                <a:latin typeface="Pompiere" panose="02000000000000000000"/>
                <a:ea typeface="Pompiere" panose="02000000000000000000"/>
                <a:cs typeface="Pompiere" panose="02000000000000000000"/>
                <a:sym typeface="Pompiere" panose="02000000000000000000"/>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ree columns 3">
  <p:cSld name="CUSTOM_7">
    <p:spTree>
      <p:nvGrpSpPr>
        <p:cNvPr id="157" name="Shape 157"/>
        <p:cNvGrpSpPr/>
        <p:nvPr/>
      </p:nvGrpSpPr>
      <p:grpSpPr>
        <a:xfrm>
          <a:off x="0" y="0"/>
          <a:ext cx="0" cy="0"/>
          <a:chOff x="0" y="0"/>
          <a:chExt cx="0" cy="0"/>
        </a:xfrm>
      </p:grpSpPr>
      <p:sp>
        <p:nvSpPr>
          <p:cNvPr id="158" name="Google Shape;158;p22"/>
          <p:cNvSpPr/>
          <p:nvPr/>
        </p:nvSpPr>
        <p:spPr>
          <a:xfrm>
            <a:off x="-848" y="1674182"/>
            <a:ext cx="5408662" cy="615873"/>
          </a:xfrm>
          <a:custGeom>
            <a:avLst/>
            <a:gdLst/>
            <a:ahLst/>
            <a:cxnLst/>
            <a:rect l="l" t="t" r="r" b="b"/>
            <a:pathLst>
              <a:path w="168757" h="19216" extrusionOk="0">
                <a:moveTo>
                  <a:pt x="0" y="1"/>
                </a:moveTo>
                <a:lnTo>
                  <a:pt x="168757" y="1"/>
                </a:lnTo>
                <a:lnTo>
                  <a:pt x="168757" y="19216"/>
                </a:lnTo>
                <a:lnTo>
                  <a:pt x="0" y="19216"/>
                </a:lnTo>
                <a:close/>
              </a:path>
            </a:pathLst>
          </a:cu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159;p22"/>
          <p:cNvSpPr/>
          <p:nvPr/>
        </p:nvSpPr>
        <p:spPr>
          <a:xfrm>
            <a:off x="-848" y="2550995"/>
            <a:ext cx="5408662" cy="615873"/>
          </a:xfrm>
          <a:custGeom>
            <a:avLst/>
            <a:gdLst/>
            <a:ahLst/>
            <a:cxnLst/>
            <a:rect l="l" t="t" r="r" b="b"/>
            <a:pathLst>
              <a:path w="168757" h="19216" extrusionOk="0">
                <a:moveTo>
                  <a:pt x="0" y="1"/>
                </a:moveTo>
                <a:lnTo>
                  <a:pt x="168757" y="1"/>
                </a:lnTo>
                <a:lnTo>
                  <a:pt x="168757" y="19216"/>
                </a:lnTo>
                <a:lnTo>
                  <a:pt x="0" y="19216"/>
                </a:lnTo>
                <a:close/>
              </a:path>
            </a:pathLst>
          </a:cu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 name="Google Shape;160;p22"/>
          <p:cNvSpPr/>
          <p:nvPr/>
        </p:nvSpPr>
        <p:spPr>
          <a:xfrm>
            <a:off x="-848" y="3427645"/>
            <a:ext cx="5408662" cy="615873"/>
          </a:xfrm>
          <a:custGeom>
            <a:avLst/>
            <a:gdLst/>
            <a:ahLst/>
            <a:cxnLst/>
            <a:rect l="l" t="t" r="r" b="b"/>
            <a:pathLst>
              <a:path w="168757" h="19216" extrusionOk="0">
                <a:moveTo>
                  <a:pt x="0" y="1"/>
                </a:moveTo>
                <a:lnTo>
                  <a:pt x="168757" y="1"/>
                </a:lnTo>
                <a:lnTo>
                  <a:pt x="168757" y="19216"/>
                </a:lnTo>
                <a:lnTo>
                  <a:pt x="0" y="19216"/>
                </a:lnTo>
                <a:close/>
              </a:path>
            </a:pathLst>
          </a:cu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61;p22"/>
          <p:cNvSpPr txBox="1"/>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
        <p:nvSpPr>
          <p:cNvPr id="162" name="Google Shape;162;p22"/>
          <p:cNvSpPr txBox="1"/>
          <p:nvPr>
            <p:ph type="title" idx="2" hasCustomPrompt="1"/>
          </p:nvPr>
        </p:nvSpPr>
        <p:spPr>
          <a:xfrm>
            <a:off x="3831300" y="1674300"/>
            <a:ext cx="1494300" cy="615900"/>
          </a:xfrm>
          <a:prstGeom prst="rect">
            <a:avLst/>
          </a:prstGeom>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SzPts val="2500"/>
              <a:buNone/>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63" name="Google Shape;163;p22"/>
          <p:cNvSpPr txBox="1"/>
          <p:nvPr>
            <p:ph type="subTitle" idx="1"/>
          </p:nvPr>
        </p:nvSpPr>
        <p:spPr>
          <a:xfrm>
            <a:off x="5443200" y="1674150"/>
            <a:ext cx="2980800" cy="61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64" name="Google Shape;164;p22"/>
          <p:cNvSpPr txBox="1"/>
          <p:nvPr>
            <p:ph type="title" idx="3" hasCustomPrompt="1"/>
          </p:nvPr>
        </p:nvSpPr>
        <p:spPr>
          <a:xfrm>
            <a:off x="3831300" y="2550975"/>
            <a:ext cx="1494300" cy="615900"/>
          </a:xfrm>
          <a:prstGeom prst="rect">
            <a:avLst/>
          </a:prstGeom>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SzPts val="2500"/>
              <a:buNone/>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65" name="Google Shape;165;p22"/>
          <p:cNvSpPr txBox="1"/>
          <p:nvPr>
            <p:ph type="subTitle" idx="4"/>
          </p:nvPr>
        </p:nvSpPr>
        <p:spPr>
          <a:xfrm>
            <a:off x="5443200" y="2550825"/>
            <a:ext cx="2980800" cy="61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66" name="Google Shape;166;p22"/>
          <p:cNvSpPr txBox="1"/>
          <p:nvPr>
            <p:ph type="title" idx="5" hasCustomPrompt="1"/>
          </p:nvPr>
        </p:nvSpPr>
        <p:spPr>
          <a:xfrm>
            <a:off x="3831300" y="3427825"/>
            <a:ext cx="1494300" cy="615900"/>
          </a:xfrm>
          <a:prstGeom prst="rect">
            <a:avLst/>
          </a:prstGeom>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SzPts val="2500"/>
              <a:buNone/>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67" name="Google Shape;167;p22"/>
          <p:cNvSpPr txBox="1"/>
          <p:nvPr>
            <p:ph type="subTitle" idx="6"/>
          </p:nvPr>
        </p:nvSpPr>
        <p:spPr>
          <a:xfrm>
            <a:off x="5443200" y="3427675"/>
            <a:ext cx="2980800" cy="61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ix columns">
  <p:cSld name="CUSTOM_7_1">
    <p:spTree>
      <p:nvGrpSpPr>
        <p:cNvPr id="168" name="Shape 168"/>
        <p:cNvGrpSpPr/>
        <p:nvPr/>
      </p:nvGrpSpPr>
      <p:grpSpPr>
        <a:xfrm>
          <a:off x="0" y="0"/>
          <a:ext cx="0" cy="0"/>
          <a:chOff x="0" y="0"/>
          <a:chExt cx="0" cy="0"/>
        </a:xfrm>
      </p:grpSpPr>
      <p:sp>
        <p:nvSpPr>
          <p:cNvPr id="169" name="Google Shape;169;p23"/>
          <p:cNvSpPr txBox="1"/>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
        <p:nvSpPr>
          <p:cNvPr id="170" name="Google Shape;170;p23"/>
          <p:cNvSpPr txBox="1"/>
          <p:nvPr>
            <p:ph type="subTitle" idx="1"/>
          </p:nvPr>
        </p:nvSpPr>
        <p:spPr>
          <a:xfrm>
            <a:off x="720078" y="1168800"/>
            <a:ext cx="2032500" cy="208500"/>
          </a:xfrm>
          <a:prstGeom prst="rect">
            <a:avLst/>
          </a:prstGeom>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SzPts val="2500"/>
              <a:buFont typeface="Pompiere" panose="02000000000000000000"/>
              <a:buNone/>
              <a:defRPr sz="2000">
                <a:latin typeface="Pompiere" panose="02000000000000000000"/>
                <a:ea typeface="Pompiere" panose="02000000000000000000"/>
                <a:cs typeface="Pompiere" panose="02000000000000000000"/>
                <a:sym typeface="Pompiere" panose="02000000000000000000"/>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71" name="Google Shape;171;p23"/>
          <p:cNvSpPr txBox="1"/>
          <p:nvPr>
            <p:ph type="subTitle" idx="2"/>
          </p:nvPr>
        </p:nvSpPr>
        <p:spPr>
          <a:xfrm>
            <a:off x="720000" y="1400263"/>
            <a:ext cx="2032500" cy="536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72" name="Google Shape;172;p23"/>
          <p:cNvSpPr txBox="1"/>
          <p:nvPr>
            <p:ph type="subTitle" idx="3"/>
          </p:nvPr>
        </p:nvSpPr>
        <p:spPr>
          <a:xfrm>
            <a:off x="720078" y="2295149"/>
            <a:ext cx="2032500" cy="208500"/>
          </a:xfrm>
          <a:prstGeom prst="rect">
            <a:avLst/>
          </a:prstGeom>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SzPts val="2500"/>
              <a:buFont typeface="Pompiere" panose="02000000000000000000"/>
              <a:buNone/>
              <a:defRPr sz="2000">
                <a:latin typeface="Pompiere" panose="02000000000000000000"/>
                <a:ea typeface="Pompiere" panose="02000000000000000000"/>
                <a:cs typeface="Pompiere" panose="02000000000000000000"/>
                <a:sym typeface="Pompiere" panose="02000000000000000000"/>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73" name="Google Shape;173;p23"/>
          <p:cNvSpPr txBox="1"/>
          <p:nvPr>
            <p:ph type="subTitle" idx="4"/>
          </p:nvPr>
        </p:nvSpPr>
        <p:spPr>
          <a:xfrm>
            <a:off x="720000" y="2526762"/>
            <a:ext cx="2032500" cy="536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74" name="Google Shape;174;p23"/>
          <p:cNvSpPr txBox="1"/>
          <p:nvPr>
            <p:ph type="subTitle" idx="5"/>
          </p:nvPr>
        </p:nvSpPr>
        <p:spPr>
          <a:xfrm>
            <a:off x="720078" y="3421497"/>
            <a:ext cx="2032500" cy="208500"/>
          </a:xfrm>
          <a:prstGeom prst="rect">
            <a:avLst/>
          </a:prstGeom>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SzPts val="2500"/>
              <a:buFont typeface="Pompiere" panose="02000000000000000000"/>
              <a:buNone/>
              <a:defRPr sz="2000">
                <a:latin typeface="Pompiere" panose="02000000000000000000"/>
                <a:ea typeface="Pompiere" panose="02000000000000000000"/>
                <a:cs typeface="Pompiere" panose="02000000000000000000"/>
                <a:sym typeface="Pompiere" panose="02000000000000000000"/>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75" name="Google Shape;175;p23"/>
          <p:cNvSpPr txBox="1"/>
          <p:nvPr>
            <p:ph type="subTitle" idx="6"/>
          </p:nvPr>
        </p:nvSpPr>
        <p:spPr>
          <a:xfrm>
            <a:off x="720000" y="3653123"/>
            <a:ext cx="2032500" cy="536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76" name="Google Shape;176;p23"/>
          <p:cNvSpPr/>
          <p:nvPr/>
        </p:nvSpPr>
        <p:spPr>
          <a:xfrm>
            <a:off x="2041645" y="3635812"/>
            <a:ext cx="5642691" cy="1504812"/>
          </a:xfrm>
          <a:custGeom>
            <a:avLst/>
            <a:gdLst/>
            <a:ahLst/>
            <a:cxnLst/>
            <a:rect l="l" t="t" r="r" b="b"/>
            <a:pathLst>
              <a:path w="176059" h="46952" extrusionOk="0">
                <a:moveTo>
                  <a:pt x="1" y="46951"/>
                </a:moveTo>
                <a:cubicBezTo>
                  <a:pt x="1" y="46951"/>
                  <a:pt x="4211" y="34119"/>
                  <a:pt x="27603" y="31395"/>
                </a:cubicBezTo>
                <a:cubicBezTo>
                  <a:pt x="41471" y="29791"/>
                  <a:pt x="48506" y="23609"/>
                  <a:pt x="51948" y="18864"/>
                </a:cubicBezTo>
                <a:cubicBezTo>
                  <a:pt x="55924" y="13367"/>
                  <a:pt x="61338" y="9090"/>
                  <a:pt x="67604" y="6500"/>
                </a:cubicBezTo>
                <a:cubicBezTo>
                  <a:pt x="72399" y="4511"/>
                  <a:pt x="78163" y="2607"/>
                  <a:pt x="84195" y="1754"/>
                </a:cubicBezTo>
                <a:cubicBezTo>
                  <a:pt x="96760" y="0"/>
                  <a:pt x="108807" y="7352"/>
                  <a:pt x="112984" y="19332"/>
                </a:cubicBezTo>
                <a:cubicBezTo>
                  <a:pt x="114287" y="23108"/>
                  <a:pt x="118849" y="27051"/>
                  <a:pt x="123460" y="27853"/>
                </a:cubicBezTo>
                <a:cubicBezTo>
                  <a:pt x="134321" y="29725"/>
                  <a:pt x="153536" y="33902"/>
                  <a:pt x="153536" y="33902"/>
                </a:cubicBezTo>
                <a:cubicBezTo>
                  <a:pt x="153536" y="33902"/>
                  <a:pt x="173920" y="37661"/>
                  <a:pt x="176059" y="46951"/>
                </a:cubicBezTo>
              </a:path>
            </a:pathLst>
          </a:cu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 name="Google Shape;177;p23"/>
          <p:cNvSpPr txBox="1"/>
          <p:nvPr>
            <p:ph type="subTitle" idx="7"/>
          </p:nvPr>
        </p:nvSpPr>
        <p:spPr>
          <a:xfrm>
            <a:off x="6391500" y="1168800"/>
            <a:ext cx="2032500" cy="208500"/>
          </a:xfrm>
          <a:prstGeom prst="rect">
            <a:avLst/>
          </a:prstGeom>
        </p:spPr>
        <p:txBody>
          <a:bodyPr spcFirstLastPara="1" wrap="square" lIns="91425" tIns="91425" rIns="91425" bIns="91425" anchor="ctr" anchorCtr="0">
            <a:noAutofit/>
          </a:bodyPr>
          <a:lstStyle>
            <a:lvl1pPr marL="0" marR="0" lvl="0" indent="0" rtl="0">
              <a:lnSpc>
                <a:spcPct val="100000"/>
              </a:lnSpc>
              <a:spcBef>
                <a:spcPts val="0"/>
              </a:spcBef>
              <a:spcAft>
                <a:spcPts val="0"/>
              </a:spcAft>
              <a:buSzPts val="2500"/>
              <a:buFont typeface="Pompiere" panose="02000000000000000000"/>
              <a:buNone/>
              <a:defRPr sz="2000">
                <a:latin typeface="Pompiere" panose="02000000000000000000"/>
                <a:ea typeface="Pompiere" panose="02000000000000000000"/>
                <a:cs typeface="Pompiere" panose="02000000000000000000"/>
                <a:sym typeface="Pompiere" panose="02000000000000000000"/>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78" name="Google Shape;178;p23"/>
          <p:cNvSpPr txBox="1"/>
          <p:nvPr>
            <p:ph type="subTitle" idx="8"/>
          </p:nvPr>
        </p:nvSpPr>
        <p:spPr>
          <a:xfrm>
            <a:off x="6391500" y="1404826"/>
            <a:ext cx="2032500" cy="53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79" name="Google Shape;179;p23"/>
          <p:cNvSpPr txBox="1"/>
          <p:nvPr>
            <p:ph type="subTitle" idx="9"/>
          </p:nvPr>
        </p:nvSpPr>
        <p:spPr>
          <a:xfrm>
            <a:off x="6391500" y="2295149"/>
            <a:ext cx="2032500" cy="208500"/>
          </a:xfrm>
          <a:prstGeom prst="rect">
            <a:avLst/>
          </a:prstGeom>
        </p:spPr>
        <p:txBody>
          <a:bodyPr spcFirstLastPara="1" wrap="square" lIns="91425" tIns="91425" rIns="91425" bIns="91425" anchor="ctr" anchorCtr="0">
            <a:noAutofit/>
          </a:bodyPr>
          <a:lstStyle>
            <a:lvl1pPr marL="0" marR="0" lvl="0" indent="0" rtl="0">
              <a:lnSpc>
                <a:spcPct val="100000"/>
              </a:lnSpc>
              <a:spcBef>
                <a:spcPts val="0"/>
              </a:spcBef>
              <a:spcAft>
                <a:spcPts val="0"/>
              </a:spcAft>
              <a:buSzPts val="2500"/>
              <a:buFont typeface="Pompiere" panose="02000000000000000000"/>
              <a:buNone/>
              <a:defRPr sz="2000">
                <a:latin typeface="Pompiere" panose="02000000000000000000"/>
                <a:ea typeface="Pompiere" panose="02000000000000000000"/>
                <a:cs typeface="Pompiere" panose="02000000000000000000"/>
                <a:sym typeface="Pompiere" panose="02000000000000000000"/>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80" name="Google Shape;180;p23"/>
          <p:cNvSpPr txBox="1"/>
          <p:nvPr>
            <p:ph type="subTitle" idx="13"/>
          </p:nvPr>
        </p:nvSpPr>
        <p:spPr>
          <a:xfrm>
            <a:off x="6391500" y="2528974"/>
            <a:ext cx="2032500" cy="53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81" name="Google Shape;181;p23"/>
          <p:cNvSpPr txBox="1"/>
          <p:nvPr>
            <p:ph type="subTitle" idx="14"/>
          </p:nvPr>
        </p:nvSpPr>
        <p:spPr>
          <a:xfrm>
            <a:off x="6391500" y="3421497"/>
            <a:ext cx="2032500" cy="208500"/>
          </a:xfrm>
          <a:prstGeom prst="rect">
            <a:avLst/>
          </a:prstGeom>
        </p:spPr>
        <p:txBody>
          <a:bodyPr spcFirstLastPara="1" wrap="square" lIns="91425" tIns="91425" rIns="91425" bIns="91425" anchor="ctr" anchorCtr="0">
            <a:noAutofit/>
          </a:bodyPr>
          <a:lstStyle>
            <a:lvl1pPr marL="0" marR="0" lvl="0" indent="0" rtl="0">
              <a:lnSpc>
                <a:spcPct val="100000"/>
              </a:lnSpc>
              <a:spcBef>
                <a:spcPts val="0"/>
              </a:spcBef>
              <a:spcAft>
                <a:spcPts val="0"/>
              </a:spcAft>
              <a:buSzPts val="2500"/>
              <a:buFont typeface="Pompiere" panose="02000000000000000000"/>
              <a:buNone/>
              <a:defRPr sz="2000">
                <a:latin typeface="Pompiere" panose="02000000000000000000"/>
                <a:ea typeface="Pompiere" panose="02000000000000000000"/>
                <a:cs typeface="Pompiere" panose="02000000000000000000"/>
                <a:sym typeface="Pompiere" panose="02000000000000000000"/>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82" name="Google Shape;182;p23"/>
          <p:cNvSpPr txBox="1"/>
          <p:nvPr>
            <p:ph type="subTitle" idx="15"/>
          </p:nvPr>
        </p:nvSpPr>
        <p:spPr>
          <a:xfrm>
            <a:off x="6391500" y="3653123"/>
            <a:ext cx="2032500" cy="53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Four columns">
  <p:cSld name="CUSTOM_8">
    <p:spTree>
      <p:nvGrpSpPr>
        <p:cNvPr id="183" name="Shape 183"/>
        <p:cNvGrpSpPr/>
        <p:nvPr/>
      </p:nvGrpSpPr>
      <p:grpSpPr>
        <a:xfrm>
          <a:off x="0" y="0"/>
          <a:ext cx="0" cy="0"/>
          <a:chOff x="0" y="0"/>
          <a:chExt cx="0" cy="0"/>
        </a:xfrm>
      </p:grpSpPr>
      <p:sp>
        <p:nvSpPr>
          <p:cNvPr id="184" name="Google Shape;184;p24"/>
          <p:cNvSpPr txBox="1"/>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
        <p:nvSpPr>
          <p:cNvPr id="185" name="Google Shape;185;p24"/>
          <p:cNvSpPr/>
          <p:nvPr/>
        </p:nvSpPr>
        <p:spPr>
          <a:xfrm>
            <a:off x="6831885" y="3664338"/>
            <a:ext cx="2311831" cy="1478595"/>
          </a:xfrm>
          <a:custGeom>
            <a:avLst/>
            <a:gdLst/>
            <a:ahLst/>
            <a:cxnLst/>
            <a:rect l="l" t="t" r="r" b="b"/>
            <a:pathLst>
              <a:path w="72132" h="46134" extrusionOk="0">
                <a:moveTo>
                  <a:pt x="72131" y="18"/>
                </a:moveTo>
                <a:cubicBezTo>
                  <a:pt x="67069" y="168"/>
                  <a:pt x="58464" y="2758"/>
                  <a:pt x="53785" y="17411"/>
                </a:cubicBezTo>
                <a:cubicBezTo>
                  <a:pt x="48171" y="35055"/>
                  <a:pt x="31747" y="37361"/>
                  <a:pt x="24646" y="36325"/>
                </a:cubicBezTo>
                <a:cubicBezTo>
                  <a:pt x="20819" y="35757"/>
                  <a:pt x="15656" y="36325"/>
                  <a:pt x="12532" y="37161"/>
                </a:cubicBezTo>
                <a:cubicBezTo>
                  <a:pt x="6834" y="38681"/>
                  <a:pt x="1" y="46133"/>
                  <a:pt x="1" y="46133"/>
                </a:cubicBezTo>
                <a:lnTo>
                  <a:pt x="72081" y="46133"/>
                </a:lnTo>
                <a:cubicBezTo>
                  <a:pt x="72081" y="46133"/>
                  <a:pt x="72131" y="1"/>
                  <a:pt x="72131" y="18"/>
                </a:cubicBezTo>
                <a:close/>
              </a:path>
            </a:pathLst>
          </a:cu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24"/>
          <p:cNvSpPr/>
          <p:nvPr/>
        </p:nvSpPr>
        <p:spPr>
          <a:xfrm>
            <a:off x="395" y="2786104"/>
            <a:ext cx="1525676" cy="2356829"/>
          </a:xfrm>
          <a:custGeom>
            <a:avLst/>
            <a:gdLst/>
            <a:ahLst/>
            <a:cxnLst/>
            <a:rect l="l" t="t" r="r" b="b"/>
            <a:pathLst>
              <a:path w="47603" h="73536" extrusionOk="0">
                <a:moveTo>
                  <a:pt x="47586" y="73535"/>
                </a:moveTo>
                <a:cubicBezTo>
                  <a:pt x="47436" y="68172"/>
                  <a:pt x="44796" y="59065"/>
                  <a:pt x="29942" y="54136"/>
                </a:cubicBezTo>
                <a:cubicBezTo>
                  <a:pt x="12081" y="48205"/>
                  <a:pt x="14203" y="19466"/>
                  <a:pt x="13551" y="16074"/>
                </a:cubicBezTo>
                <a:cubicBezTo>
                  <a:pt x="12365" y="9959"/>
                  <a:pt x="9992" y="2290"/>
                  <a:pt x="184" y="1"/>
                </a:cubicBezTo>
                <a:cubicBezTo>
                  <a:pt x="151" y="101"/>
                  <a:pt x="0" y="73535"/>
                  <a:pt x="0" y="73535"/>
                </a:cubicBezTo>
                <a:cubicBezTo>
                  <a:pt x="0" y="73535"/>
                  <a:pt x="47603" y="73535"/>
                  <a:pt x="47586" y="73535"/>
                </a:cubicBezTo>
                <a:close/>
              </a:path>
            </a:pathLst>
          </a:cu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24"/>
          <p:cNvSpPr txBox="1"/>
          <p:nvPr>
            <p:ph type="subTitle" idx="1"/>
          </p:nvPr>
        </p:nvSpPr>
        <p:spPr>
          <a:xfrm>
            <a:off x="2085150" y="1452000"/>
            <a:ext cx="1358400" cy="501600"/>
          </a:xfrm>
          <a:prstGeom prst="rect">
            <a:avLst/>
          </a:prstGeom>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SzPts val="2500"/>
              <a:buFont typeface="Pompiere" panose="02000000000000000000"/>
              <a:buNone/>
              <a:defRPr sz="1900">
                <a:latin typeface="Pompiere" panose="02000000000000000000"/>
                <a:ea typeface="Pompiere" panose="02000000000000000000"/>
                <a:cs typeface="Pompiere" panose="02000000000000000000"/>
                <a:sym typeface="Pompiere" panose="02000000000000000000"/>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p:txBody>
      </p:sp>
      <p:sp>
        <p:nvSpPr>
          <p:cNvPr id="188" name="Google Shape;188;p24"/>
          <p:cNvSpPr txBox="1"/>
          <p:nvPr>
            <p:ph type="subTitle" idx="2"/>
          </p:nvPr>
        </p:nvSpPr>
        <p:spPr>
          <a:xfrm>
            <a:off x="5527650" y="1451850"/>
            <a:ext cx="1813500" cy="50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89" name="Google Shape;189;p24"/>
          <p:cNvSpPr txBox="1"/>
          <p:nvPr>
            <p:ph type="subTitle" idx="3"/>
          </p:nvPr>
        </p:nvSpPr>
        <p:spPr>
          <a:xfrm>
            <a:off x="2085150" y="2989014"/>
            <a:ext cx="1358400" cy="501600"/>
          </a:xfrm>
          <a:prstGeom prst="rect">
            <a:avLst/>
          </a:prstGeom>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SzPts val="2500"/>
              <a:buFont typeface="Pompiere" panose="02000000000000000000"/>
              <a:buNone/>
              <a:defRPr sz="1900">
                <a:latin typeface="Pompiere" panose="02000000000000000000"/>
                <a:ea typeface="Pompiere" panose="02000000000000000000"/>
                <a:cs typeface="Pompiere" panose="02000000000000000000"/>
                <a:sym typeface="Pompiere" panose="02000000000000000000"/>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p:txBody>
      </p:sp>
      <p:sp>
        <p:nvSpPr>
          <p:cNvPr id="190" name="Google Shape;190;p24"/>
          <p:cNvSpPr txBox="1"/>
          <p:nvPr>
            <p:ph type="subTitle" idx="4"/>
          </p:nvPr>
        </p:nvSpPr>
        <p:spPr>
          <a:xfrm>
            <a:off x="5527650" y="2988864"/>
            <a:ext cx="1813500" cy="50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91" name="Google Shape;191;p24"/>
          <p:cNvSpPr txBox="1"/>
          <p:nvPr>
            <p:ph type="subTitle" idx="5"/>
          </p:nvPr>
        </p:nvSpPr>
        <p:spPr>
          <a:xfrm>
            <a:off x="5982500" y="2220420"/>
            <a:ext cx="1358400" cy="501600"/>
          </a:xfrm>
          <a:prstGeom prst="rect">
            <a:avLst/>
          </a:prstGeom>
        </p:spPr>
        <p:txBody>
          <a:bodyPr spcFirstLastPara="1" wrap="square" lIns="91425" tIns="91425" rIns="91425" bIns="91425" anchor="ctr" anchorCtr="0">
            <a:noAutofit/>
          </a:bodyPr>
          <a:lstStyle>
            <a:lvl1pPr marL="0" marR="0" lvl="0" indent="0" rtl="0">
              <a:lnSpc>
                <a:spcPct val="100000"/>
              </a:lnSpc>
              <a:spcBef>
                <a:spcPts val="0"/>
              </a:spcBef>
              <a:spcAft>
                <a:spcPts val="0"/>
              </a:spcAft>
              <a:buSzPts val="2500"/>
              <a:buFont typeface="Pompiere" panose="02000000000000000000"/>
              <a:buNone/>
              <a:defRPr sz="1900">
                <a:latin typeface="Pompiere" panose="02000000000000000000"/>
                <a:ea typeface="Pompiere" panose="02000000000000000000"/>
                <a:cs typeface="Pompiere" panose="02000000000000000000"/>
                <a:sym typeface="Pompiere" panose="02000000000000000000"/>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p:txBody>
      </p:sp>
      <p:sp>
        <p:nvSpPr>
          <p:cNvPr id="192" name="Google Shape;192;p24"/>
          <p:cNvSpPr txBox="1"/>
          <p:nvPr>
            <p:ph type="subTitle" idx="6"/>
          </p:nvPr>
        </p:nvSpPr>
        <p:spPr>
          <a:xfrm>
            <a:off x="2085150" y="2220270"/>
            <a:ext cx="1813500" cy="501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93" name="Google Shape;193;p24"/>
          <p:cNvSpPr txBox="1"/>
          <p:nvPr>
            <p:ph type="subTitle" idx="7"/>
          </p:nvPr>
        </p:nvSpPr>
        <p:spPr>
          <a:xfrm>
            <a:off x="5982500" y="3757909"/>
            <a:ext cx="1358400" cy="501600"/>
          </a:xfrm>
          <a:prstGeom prst="rect">
            <a:avLst/>
          </a:prstGeom>
        </p:spPr>
        <p:txBody>
          <a:bodyPr spcFirstLastPara="1" wrap="square" lIns="91425" tIns="91425" rIns="91425" bIns="91425" anchor="ctr" anchorCtr="0">
            <a:noAutofit/>
          </a:bodyPr>
          <a:lstStyle>
            <a:lvl1pPr marL="0" marR="0" lvl="0" indent="0" rtl="0">
              <a:lnSpc>
                <a:spcPct val="100000"/>
              </a:lnSpc>
              <a:spcBef>
                <a:spcPts val="0"/>
              </a:spcBef>
              <a:spcAft>
                <a:spcPts val="0"/>
              </a:spcAft>
              <a:buSzPts val="2500"/>
              <a:buFont typeface="Pompiere" panose="02000000000000000000"/>
              <a:buNone/>
              <a:defRPr sz="1900">
                <a:latin typeface="Pompiere" panose="02000000000000000000"/>
                <a:ea typeface="Pompiere" panose="02000000000000000000"/>
                <a:cs typeface="Pompiere" panose="02000000000000000000"/>
                <a:sym typeface="Pompiere" panose="02000000000000000000"/>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p:txBody>
      </p:sp>
      <p:sp>
        <p:nvSpPr>
          <p:cNvPr id="194" name="Google Shape;194;p24"/>
          <p:cNvSpPr txBox="1"/>
          <p:nvPr>
            <p:ph type="subTitle" idx="8"/>
          </p:nvPr>
        </p:nvSpPr>
        <p:spPr>
          <a:xfrm>
            <a:off x="2085150" y="3757759"/>
            <a:ext cx="1813500" cy="501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ig title">
  <p:cSld name="CUSTOM_15">
    <p:spTree>
      <p:nvGrpSpPr>
        <p:cNvPr id="195" name="Shape 195"/>
        <p:cNvGrpSpPr/>
        <p:nvPr/>
      </p:nvGrpSpPr>
      <p:grpSpPr>
        <a:xfrm>
          <a:off x="0" y="0"/>
          <a:ext cx="0" cy="0"/>
          <a:chOff x="0" y="0"/>
          <a:chExt cx="0" cy="0"/>
        </a:xfrm>
      </p:grpSpPr>
      <p:sp>
        <p:nvSpPr>
          <p:cNvPr id="196" name="Google Shape;196;p25"/>
          <p:cNvSpPr txBox="1"/>
          <p:nvPr>
            <p:ph type="ctrTitle"/>
          </p:nvPr>
        </p:nvSpPr>
        <p:spPr>
          <a:xfrm>
            <a:off x="720000" y="540000"/>
            <a:ext cx="4723200" cy="4060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200"/>
              <a:buNone/>
              <a:defRPr sz="71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Eight columns">
  <p:cSld name="CUSTOM_9">
    <p:spTree>
      <p:nvGrpSpPr>
        <p:cNvPr id="197" name="Shape 197"/>
        <p:cNvGrpSpPr/>
        <p:nvPr/>
      </p:nvGrpSpPr>
      <p:grpSpPr>
        <a:xfrm>
          <a:off x="0" y="0"/>
          <a:ext cx="0" cy="0"/>
          <a:chOff x="0" y="0"/>
          <a:chExt cx="0" cy="0"/>
        </a:xfrm>
      </p:grpSpPr>
      <p:sp>
        <p:nvSpPr>
          <p:cNvPr id="198" name="Google Shape;198;p26"/>
          <p:cNvSpPr txBox="1"/>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
        <p:nvSpPr>
          <p:cNvPr id="199" name="Google Shape;199;p26"/>
          <p:cNvSpPr txBox="1"/>
          <p:nvPr>
            <p:ph type="subTitle" idx="1"/>
          </p:nvPr>
        </p:nvSpPr>
        <p:spPr>
          <a:xfrm>
            <a:off x="720000" y="2287300"/>
            <a:ext cx="1874100" cy="501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None/>
              <a:defRPr sz="11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p:txBody>
      </p:sp>
      <p:sp>
        <p:nvSpPr>
          <p:cNvPr id="200" name="Google Shape;200;p26"/>
          <p:cNvSpPr txBox="1"/>
          <p:nvPr>
            <p:ph type="subTitle" idx="2"/>
          </p:nvPr>
        </p:nvSpPr>
        <p:spPr>
          <a:xfrm>
            <a:off x="720000" y="1488300"/>
            <a:ext cx="1874100" cy="501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None/>
              <a:defRPr sz="11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p:txBody>
      </p:sp>
      <p:sp>
        <p:nvSpPr>
          <p:cNvPr id="201" name="Google Shape;201;p26"/>
          <p:cNvSpPr txBox="1"/>
          <p:nvPr>
            <p:ph type="subTitle" idx="3"/>
          </p:nvPr>
        </p:nvSpPr>
        <p:spPr>
          <a:xfrm>
            <a:off x="720000" y="3086300"/>
            <a:ext cx="1874100" cy="501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None/>
              <a:defRPr sz="11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p:txBody>
      </p:sp>
      <p:sp>
        <p:nvSpPr>
          <p:cNvPr id="202" name="Google Shape;202;p26"/>
          <p:cNvSpPr txBox="1"/>
          <p:nvPr>
            <p:ph type="subTitle" idx="4"/>
          </p:nvPr>
        </p:nvSpPr>
        <p:spPr>
          <a:xfrm>
            <a:off x="720000" y="3885300"/>
            <a:ext cx="1874100" cy="501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None/>
              <a:defRPr sz="11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p:txBody>
      </p:sp>
      <p:sp>
        <p:nvSpPr>
          <p:cNvPr id="203" name="Google Shape;203;p26"/>
          <p:cNvSpPr txBox="1"/>
          <p:nvPr>
            <p:ph type="subTitle" idx="5"/>
          </p:nvPr>
        </p:nvSpPr>
        <p:spPr>
          <a:xfrm>
            <a:off x="6549900" y="2287300"/>
            <a:ext cx="1874100" cy="50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04" name="Google Shape;204;p26"/>
          <p:cNvSpPr txBox="1"/>
          <p:nvPr>
            <p:ph type="subTitle" idx="6"/>
          </p:nvPr>
        </p:nvSpPr>
        <p:spPr>
          <a:xfrm>
            <a:off x="6549900" y="1488300"/>
            <a:ext cx="1874100" cy="50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05" name="Google Shape;205;p26"/>
          <p:cNvSpPr txBox="1"/>
          <p:nvPr>
            <p:ph type="subTitle" idx="7"/>
          </p:nvPr>
        </p:nvSpPr>
        <p:spPr>
          <a:xfrm>
            <a:off x="6549900" y="3086300"/>
            <a:ext cx="1874100" cy="50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06" name="Google Shape;206;p26"/>
          <p:cNvSpPr txBox="1"/>
          <p:nvPr>
            <p:ph type="subTitle" idx="8"/>
          </p:nvPr>
        </p:nvSpPr>
        <p:spPr>
          <a:xfrm>
            <a:off x="6549900" y="3885300"/>
            <a:ext cx="1874100" cy="50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ix columns 2">
  <p:cSld name="CUSTOM_10">
    <p:spTree>
      <p:nvGrpSpPr>
        <p:cNvPr id="207" name="Shape 207"/>
        <p:cNvGrpSpPr/>
        <p:nvPr/>
      </p:nvGrpSpPr>
      <p:grpSpPr>
        <a:xfrm>
          <a:off x="0" y="0"/>
          <a:ext cx="0" cy="0"/>
          <a:chOff x="0" y="0"/>
          <a:chExt cx="0" cy="0"/>
        </a:xfrm>
      </p:grpSpPr>
      <p:sp>
        <p:nvSpPr>
          <p:cNvPr id="208" name="Google Shape;208;p27"/>
          <p:cNvSpPr txBox="1"/>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
        <p:nvSpPr>
          <p:cNvPr id="209" name="Google Shape;209;p27"/>
          <p:cNvSpPr/>
          <p:nvPr/>
        </p:nvSpPr>
        <p:spPr>
          <a:xfrm>
            <a:off x="4164" y="-5"/>
            <a:ext cx="2490702" cy="1204920"/>
          </a:xfrm>
          <a:custGeom>
            <a:avLst/>
            <a:gdLst/>
            <a:ahLst/>
            <a:cxnLst/>
            <a:rect l="l" t="t" r="r" b="b"/>
            <a:pathLst>
              <a:path w="77713" h="37595" extrusionOk="0">
                <a:moveTo>
                  <a:pt x="1" y="37594"/>
                </a:moveTo>
                <a:cubicBezTo>
                  <a:pt x="5046" y="37461"/>
                  <a:pt x="13618" y="35389"/>
                  <a:pt x="18263" y="23643"/>
                </a:cubicBezTo>
                <a:cubicBezTo>
                  <a:pt x="22824" y="12114"/>
                  <a:pt x="34955" y="10644"/>
                  <a:pt x="42557" y="10928"/>
                </a:cubicBezTo>
                <a:cubicBezTo>
                  <a:pt x="48121" y="11162"/>
                  <a:pt x="53668" y="10359"/>
                  <a:pt x="58932" y="8588"/>
                </a:cubicBezTo>
                <a:cubicBezTo>
                  <a:pt x="65849" y="6232"/>
                  <a:pt x="74437" y="2907"/>
                  <a:pt x="77712" y="0"/>
                </a:cubicBezTo>
                <a:lnTo>
                  <a:pt x="1" y="0"/>
                </a:lnTo>
                <a:cubicBezTo>
                  <a:pt x="1" y="0"/>
                  <a:pt x="1" y="37594"/>
                  <a:pt x="1" y="37594"/>
                </a:cubicBezTo>
                <a:close/>
              </a:path>
            </a:pathLst>
          </a:cu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 name="Google Shape;210;p27"/>
          <p:cNvSpPr/>
          <p:nvPr/>
        </p:nvSpPr>
        <p:spPr>
          <a:xfrm>
            <a:off x="6651463" y="-5"/>
            <a:ext cx="2490125" cy="1204920"/>
          </a:xfrm>
          <a:custGeom>
            <a:avLst/>
            <a:gdLst/>
            <a:ahLst/>
            <a:cxnLst/>
            <a:rect l="l" t="t" r="r" b="b"/>
            <a:pathLst>
              <a:path w="77695" h="37595" extrusionOk="0">
                <a:moveTo>
                  <a:pt x="77695" y="37594"/>
                </a:moveTo>
                <a:cubicBezTo>
                  <a:pt x="72649" y="37461"/>
                  <a:pt x="64077" y="35389"/>
                  <a:pt x="59432" y="23643"/>
                </a:cubicBezTo>
                <a:cubicBezTo>
                  <a:pt x="54888" y="12114"/>
                  <a:pt x="42757" y="10644"/>
                  <a:pt x="35138" y="10928"/>
                </a:cubicBezTo>
                <a:cubicBezTo>
                  <a:pt x="29574" y="11162"/>
                  <a:pt x="24027" y="10359"/>
                  <a:pt x="18764" y="8588"/>
                </a:cubicBezTo>
                <a:cubicBezTo>
                  <a:pt x="11846" y="6232"/>
                  <a:pt x="3275" y="2907"/>
                  <a:pt x="0" y="0"/>
                </a:cubicBezTo>
                <a:lnTo>
                  <a:pt x="77695" y="0"/>
                </a:lnTo>
                <a:cubicBezTo>
                  <a:pt x="77695" y="0"/>
                  <a:pt x="77695" y="37594"/>
                  <a:pt x="77695" y="37594"/>
                </a:cubicBezTo>
                <a:close/>
              </a:path>
            </a:pathLst>
          </a:custGeom>
          <a:gradFill>
            <a:gsLst>
              <a:gs pos="0">
                <a:srgbClr val="E3FFD5"/>
              </a:gs>
              <a:gs pos="100000">
                <a:srgbClr val="90EBBA"/>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 name="Google Shape;211;p27"/>
          <p:cNvSpPr txBox="1"/>
          <p:nvPr>
            <p:ph type="subTitle" idx="1"/>
          </p:nvPr>
        </p:nvSpPr>
        <p:spPr>
          <a:xfrm>
            <a:off x="2957175" y="1567325"/>
            <a:ext cx="1206000" cy="331200"/>
          </a:xfrm>
          <a:prstGeom prst="rect">
            <a:avLst/>
          </a:prstGeom>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SzPts val="2500"/>
              <a:buFont typeface="Pompiere" panose="02000000000000000000"/>
              <a:buNone/>
              <a:defRPr sz="2000">
                <a:latin typeface="Pompiere" panose="02000000000000000000"/>
                <a:ea typeface="Pompiere" panose="02000000000000000000"/>
                <a:cs typeface="Pompiere" panose="02000000000000000000"/>
                <a:sym typeface="Pompiere" panose="02000000000000000000"/>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p:txBody>
      </p:sp>
      <p:sp>
        <p:nvSpPr>
          <p:cNvPr id="212" name="Google Shape;212;p27"/>
          <p:cNvSpPr txBox="1"/>
          <p:nvPr>
            <p:ph type="subTitle" idx="2"/>
          </p:nvPr>
        </p:nvSpPr>
        <p:spPr>
          <a:xfrm>
            <a:off x="1291975" y="1576575"/>
            <a:ext cx="1574100" cy="6369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13" name="Google Shape;213;p27"/>
          <p:cNvSpPr txBox="1"/>
          <p:nvPr>
            <p:ph type="subTitle" idx="3"/>
          </p:nvPr>
        </p:nvSpPr>
        <p:spPr>
          <a:xfrm>
            <a:off x="2957175" y="3836931"/>
            <a:ext cx="1206000" cy="331200"/>
          </a:xfrm>
          <a:prstGeom prst="rect">
            <a:avLst/>
          </a:prstGeom>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SzPts val="2500"/>
              <a:buFont typeface="Pompiere" panose="02000000000000000000"/>
              <a:buNone/>
              <a:defRPr sz="2000">
                <a:latin typeface="Pompiere" panose="02000000000000000000"/>
                <a:ea typeface="Pompiere" panose="02000000000000000000"/>
                <a:cs typeface="Pompiere" panose="02000000000000000000"/>
                <a:sym typeface="Pompiere" panose="02000000000000000000"/>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p:txBody>
      </p:sp>
      <p:sp>
        <p:nvSpPr>
          <p:cNvPr id="214" name="Google Shape;214;p27"/>
          <p:cNvSpPr txBox="1"/>
          <p:nvPr>
            <p:ph type="subTitle" idx="4"/>
          </p:nvPr>
        </p:nvSpPr>
        <p:spPr>
          <a:xfrm>
            <a:off x="1291975" y="3846175"/>
            <a:ext cx="1574100" cy="6369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15" name="Google Shape;215;p27"/>
          <p:cNvSpPr txBox="1"/>
          <p:nvPr>
            <p:ph type="subTitle" idx="5"/>
          </p:nvPr>
        </p:nvSpPr>
        <p:spPr>
          <a:xfrm>
            <a:off x="2385075" y="2700037"/>
            <a:ext cx="1206000" cy="331200"/>
          </a:xfrm>
          <a:prstGeom prst="rect">
            <a:avLst/>
          </a:prstGeom>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SzPts val="2500"/>
              <a:buFont typeface="Pompiere" panose="02000000000000000000"/>
              <a:buNone/>
              <a:defRPr sz="2000">
                <a:latin typeface="Pompiere" panose="02000000000000000000"/>
                <a:ea typeface="Pompiere" panose="02000000000000000000"/>
                <a:cs typeface="Pompiere" panose="02000000000000000000"/>
                <a:sym typeface="Pompiere" panose="02000000000000000000"/>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p:txBody>
      </p:sp>
      <p:sp>
        <p:nvSpPr>
          <p:cNvPr id="216" name="Google Shape;216;p27"/>
          <p:cNvSpPr txBox="1"/>
          <p:nvPr>
            <p:ph type="subTitle" idx="6"/>
          </p:nvPr>
        </p:nvSpPr>
        <p:spPr>
          <a:xfrm>
            <a:off x="720000" y="2709275"/>
            <a:ext cx="1574100" cy="6369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17" name="Google Shape;217;p27"/>
          <p:cNvSpPr txBox="1"/>
          <p:nvPr>
            <p:ph type="subTitle" idx="7"/>
          </p:nvPr>
        </p:nvSpPr>
        <p:spPr>
          <a:xfrm flipH="1">
            <a:off x="4980825" y="1567325"/>
            <a:ext cx="1206000" cy="331200"/>
          </a:xfrm>
          <a:prstGeom prst="rect">
            <a:avLst/>
          </a:prstGeom>
        </p:spPr>
        <p:txBody>
          <a:bodyPr spcFirstLastPara="1" wrap="square" lIns="91425" tIns="91425" rIns="91425" bIns="91425" anchor="ctr" anchorCtr="0">
            <a:noAutofit/>
          </a:bodyPr>
          <a:lstStyle>
            <a:lvl1pPr marL="0" marR="0" lvl="0" indent="0" rtl="0">
              <a:lnSpc>
                <a:spcPct val="100000"/>
              </a:lnSpc>
              <a:spcBef>
                <a:spcPts val="0"/>
              </a:spcBef>
              <a:spcAft>
                <a:spcPts val="0"/>
              </a:spcAft>
              <a:buSzPts val="2500"/>
              <a:buFont typeface="Pompiere" panose="02000000000000000000"/>
              <a:buNone/>
              <a:defRPr sz="2000">
                <a:latin typeface="Pompiere" panose="02000000000000000000"/>
                <a:ea typeface="Pompiere" panose="02000000000000000000"/>
                <a:cs typeface="Pompiere" panose="02000000000000000000"/>
                <a:sym typeface="Pompiere" panose="02000000000000000000"/>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218" name="Google Shape;218;p27"/>
          <p:cNvSpPr txBox="1"/>
          <p:nvPr>
            <p:ph type="subTitle" idx="8"/>
          </p:nvPr>
        </p:nvSpPr>
        <p:spPr>
          <a:xfrm flipH="1">
            <a:off x="6277925" y="1576575"/>
            <a:ext cx="1574100" cy="63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19" name="Google Shape;219;p27"/>
          <p:cNvSpPr txBox="1"/>
          <p:nvPr>
            <p:ph type="subTitle" idx="9"/>
          </p:nvPr>
        </p:nvSpPr>
        <p:spPr>
          <a:xfrm flipH="1">
            <a:off x="4980825" y="3836931"/>
            <a:ext cx="1206000" cy="331200"/>
          </a:xfrm>
          <a:prstGeom prst="rect">
            <a:avLst/>
          </a:prstGeom>
        </p:spPr>
        <p:txBody>
          <a:bodyPr spcFirstLastPara="1" wrap="square" lIns="91425" tIns="91425" rIns="91425" bIns="91425" anchor="ctr" anchorCtr="0">
            <a:noAutofit/>
          </a:bodyPr>
          <a:lstStyle>
            <a:lvl1pPr marL="0" marR="0" lvl="0" indent="0" rtl="0">
              <a:lnSpc>
                <a:spcPct val="100000"/>
              </a:lnSpc>
              <a:spcBef>
                <a:spcPts val="0"/>
              </a:spcBef>
              <a:spcAft>
                <a:spcPts val="0"/>
              </a:spcAft>
              <a:buSzPts val="2500"/>
              <a:buFont typeface="Pompiere" panose="02000000000000000000"/>
              <a:buNone/>
              <a:defRPr sz="2000">
                <a:latin typeface="Pompiere" panose="02000000000000000000"/>
                <a:ea typeface="Pompiere" panose="02000000000000000000"/>
                <a:cs typeface="Pompiere" panose="02000000000000000000"/>
                <a:sym typeface="Pompiere" panose="02000000000000000000"/>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220" name="Google Shape;220;p27"/>
          <p:cNvSpPr txBox="1"/>
          <p:nvPr>
            <p:ph type="subTitle" idx="13"/>
          </p:nvPr>
        </p:nvSpPr>
        <p:spPr>
          <a:xfrm flipH="1">
            <a:off x="6277925" y="3846175"/>
            <a:ext cx="1574100" cy="63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21" name="Google Shape;221;p27"/>
          <p:cNvSpPr txBox="1"/>
          <p:nvPr>
            <p:ph type="subTitle" idx="14"/>
          </p:nvPr>
        </p:nvSpPr>
        <p:spPr>
          <a:xfrm flipH="1">
            <a:off x="5552925" y="2700037"/>
            <a:ext cx="1206000" cy="331200"/>
          </a:xfrm>
          <a:prstGeom prst="rect">
            <a:avLst/>
          </a:prstGeom>
        </p:spPr>
        <p:txBody>
          <a:bodyPr spcFirstLastPara="1" wrap="square" lIns="91425" tIns="91425" rIns="91425" bIns="91425" anchor="ctr" anchorCtr="0">
            <a:noAutofit/>
          </a:bodyPr>
          <a:lstStyle>
            <a:lvl1pPr marL="0" marR="0" lvl="0" indent="0" rtl="0">
              <a:lnSpc>
                <a:spcPct val="100000"/>
              </a:lnSpc>
              <a:spcBef>
                <a:spcPts val="0"/>
              </a:spcBef>
              <a:spcAft>
                <a:spcPts val="0"/>
              </a:spcAft>
              <a:buSzPts val="2500"/>
              <a:buFont typeface="Pompiere" panose="02000000000000000000"/>
              <a:buNone/>
              <a:defRPr sz="2000">
                <a:latin typeface="Pompiere" panose="02000000000000000000"/>
                <a:ea typeface="Pompiere" panose="02000000000000000000"/>
                <a:cs typeface="Pompiere" panose="02000000000000000000"/>
                <a:sym typeface="Pompiere" panose="02000000000000000000"/>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222" name="Google Shape;222;p27"/>
          <p:cNvSpPr txBox="1"/>
          <p:nvPr>
            <p:ph type="subTitle" idx="15"/>
          </p:nvPr>
        </p:nvSpPr>
        <p:spPr>
          <a:xfrm flipH="1">
            <a:off x="6849900" y="2709275"/>
            <a:ext cx="1574100" cy="63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Four columns 2">
  <p:cSld name="CUSTOM_11">
    <p:spTree>
      <p:nvGrpSpPr>
        <p:cNvPr id="223" name="Shape 223"/>
        <p:cNvGrpSpPr/>
        <p:nvPr/>
      </p:nvGrpSpPr>
      <p:grpSpPr>
        <a:xfrm>
          <a:off x="0" y="0"/>
          <a:ext cx="0" cy="0"/>
          <a:chOff x="0" y="0"/>
          <a:chExt cx="0" cy="0"/>
        </a:xfrm>
      </p:grpSpPr>
      <p:sp>
        <p:nvSpPr>
          <p:cNvPr id="224" name="Google Shape;224;p28"/>
          <p:cNvSpPr txBox="1"/>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
        <p:nvSpPr>
          <p:cNvPr id="225" name="Google Shape;225;p28"/>
          <p:cNvSpPr txBox="1"/>
          <p:nvPr>
            <p:ph type="subTitle" idx="1"/>
          </p:nvPr>
        </p:nvSpPr>
        <p:spPr>
          <a:xfrm>
            <a:off x="892750" y="3344700"/>
            <a:ext cx="1766100" cy="208500"/>
          </a:xfrm>
          <a:prstGeom prst="rect">
            <a:avLst/>
          </a:prstGeom>
        </p:spPr>
        <p:txBody>
          <a:bodyPr spcFirstLastPara="1" wrap="square" lIns="91425" tIns="91425" rIns="91425" bIns="91425" anchor="ctr" anchorCtr="0">
            <a:noAutofit/>
          </a:bodyPr>
          <a:lstStyle>
            <a:lvl1pPr marL="0" marR="0" lvl="0" indent="0" rtl="0">
              <a:lnSpc>
                <a:spcPct val="100000"/>
              </a:lnSpc>
              <a:spcBef>
                <a:spcPts val="0"/>
              </a:spcBef>
              <a:spcAft>
                <a:spcPts val="0"/>
              </a:spcAft>
              <a:buSzPts val="2500"/>
              <a:buFont typeface="Pompiere" panose="02000000000000000000"/>
              <a:buNone/>
              <a:defRPr sz="2000">
                <a:latin typeface="Pompiere" panose="02000000000000000000"/>
                <a:ea typeface="Pompiere" panose="02000000000000000000"/>
                <a:cs typeface="Pompiere" panose="02000000000000000000"/>
                <a:sym typeface="Pompiere" panose="02000000000000000000"/>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226" name="Google Shape;226;p28"/>
          <p:cNvSpPr txBox="1"/>
          <p:nvPr>
            <p:ph type="subTitle" idx="2"/>
          </p:nvPr>
        </p:nvSpPr>
        <p:spPr>
          <a:xfrm>
            <a:off x="892750" y="3583031"/>
            <a:ext cx="1766100" cy="1017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27" name="Google Shape;227;p28"/>
          <p:cNvSpPr txBox="1"/>
          <p:nvPr>
            <p:ph type="subTitle" idx="3"/>
          </p:nvPr>
        </p:nvSpPr>
        <p:spPr>
          <a:xfrm>
            <a:off x="2760225" y="3344700"/>
            <a:ext cx="1766100" cy="208500"/>
          </a:xfrm>
          <a:prstGeom prst="rect">
            <a:avLst/>
          </a:prstGeom>
        </p:spPr>
        <p:txBody>
          <a:bodyPr spcFirstLastPara="1" wrap="square" lIns="91425" tIns="91425" rIns="91425" bIns="91425" anchor="ctr" anchorCtr="0">
            <a:noAutofit/>
          </a:bodyPr>
          <a:lstStyle>
            <a:lvl1pPr marL="0" marR="0" lvl="0" indent="0" rtl="0">
              <a:lnSpc>
                <a:spcPct val="100000"/>
              </a:lnSpc>
              <a:spcBef>
                <a:spcPts val="0"/>
              </a:spcBef>
              <a:spcAft>
                <a:spcPts val="0"/>
              </a:spcAft>
              <a:buSzPts val="2500"/>
              <a:buFont typeface="Pompiere" panose="02000000000000000000"/>
              <a:buNone/>
              <a:defRPr sz="2000">
                <a:latin typeface="Pompiere" panose="02000000000000000000"/>
                <a:ea typeface="Pompiere" panose="02000000000000000000"/>
                <a:cs typeface="Pompiere" panose="02000000000000000000"/>
                <a:sym typeface="Pompiere" panose="02000000000000000000"/>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228" name="Google Shape;228;p28"/>
          <p:cNvSpPr txBox="1"/>
          <p:nvPr>
            <p:ph type="subTitle" idx="4"/>
          </p:nvPr>
        </p:nvSpPr>
        <p:spPr>
          <a:xfrm>
            <a:off x="2760225" y="3583046"/>
            <a:ext cx="1766100" cy="1017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29" name="Google Shape;229;p28"/>
          <p:cNvSpPr txBox="1"/>
          <p:nvPr>
            <p:ph type="subTitle" idx="5"/>
          </p:nvPr>
        </p:nvSpPr>
        <p:spPr>
          <a:xfrm>
            <a:off x="4627700" y="3344700"/>
            <a:ext cx="1766100" cy="208500"/>
          </a:xfrm>
          <a:prstGeom prst="rect">
            <a:avLst/>
          </a:prstGeom>
        </p:spPr>
        <p:txBody>
          <a:bodyPr spcFirstLastPara="1" wrap="square" lIns="91425" tIns="91425" rIns="91425" bIns="91425" anchor="ctr" anchorCtr="0">
            <a:noAutofit/>
          </a:bodyPr>
          <a:lstStyle>
            <a:lvl1pPr marL="0" marR="0" lvl="0" indent="0" rtl="0">
              <a:lnSpc>
                <a:spcPct val="100000"/>
              </a:lnSpc>
              <a:spcBef>
                <a:spcPts val="0"/>
              </a:spcBef>
              <a:spcAft>
                <a:spcPts val="0"/>
              </a:spcAft>
              <a:buSzPts val="2500"/>
              <a:buFont typeface="Pompiere" panose="02000000000000000000"/>
              <a:buNone/>
              <a:defRPr sz="2000">
                <a:latin typeface="Pompiere" panose="02000000000000000000"/>
                <a:ea typeface="Pompiere" panose="02000000000000000000"/>
                <a:cs typeface="Pompiere" panose="02000000000000000000"/>
                <a:sym typeface="Pompiere" panose="02000000000000000000"/>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230" name="Google Shape;230;p28"/>
          <p:cNvSpPr txBox="1"/>
          <p:nvPr>
            <p:ph type="subTitle" idx="6"/>
          </p:nvPr>
        </p:nvSpPr>
        <p:spPr>
          <a:xfrm>
            <a:off x="4627700" y="3583046"/>
            <a:ext cx="1766100" cy="1017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31" name="Google Shape;231;p28"/>
          <p:cNvSpPr txBox="1"/>
          <p:nvPr>
            <p:ph type="subTitle" idx="7"/>
          </p:nvPr>
        </p:nvSpPr>
        <p:spPr>
          <a:xfrm>
            <a:off x="6495175" y="3344700"/>
            <a:ext cx="1766100" cy="208500"/>
          </a:xfrm>
          <a:prstGeom prst="rect">
            <a:avLst/>
          </a:prstGeom>
        </p:spPr>
        <p:txBody>
          <a:bodyPr spcFirstLastPara="1" wrap="square" lIns="91425" tIns="91425" rIns="91425" bIns="91425" anchor="ctr" anchorCtr="0">
            <a:noAutofit/>
          </a:bodyPr>
          <a:lstStyle>
            <a:lvl1pPr marL="0" marR="0" lvl="0" indent="0" rtl="0">
              <a:lnSpc>
                <a:spcPct val="100000"/>
              </a:lnSpc>
              <a:spcBef>
                <a:spcPts val="0"/>
              </a:spcBef>
              <a:spcAft>
                <a:spcPts val="0"/>
              </a:spcAft>
              <a:buSzPts val="2500"/>
              <a:buFont typeface="Pompiere" panose="02000000000000000000"/>
              <a:buNone/>
              <a:defRPr sz="2000">
                <a:latin typeface="Pompiere" panose="02000000000000000000"/>
                <a:ea typeface="Pompiere" panose="02000000000000000000"/>
                <a:cs typeface="Pompiere" panose="02000000000000000000"/>
                <a:sym typeface="Pompiere" panose="02000000000000000000"/>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232" name="Google Shape;232;p28"/>
          <p:cNvSpPr txBox="1"/>
          <p:nvPr>
            <p:ph type="subTitle" idx="8"/>
          </p:nvPr>
        </p:nvSpPr>
        <p:spPr>
          <a:xfrm>
            <a:off x="6495175" y="3583046"/>
            <a:ext cx="1766100" cy="1017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 text 2">
  <p:cSld name="CUSTOM_14">
    <p:spTree>
      <p:nvGrpSpPr>
        <p:cNvPr id="233" name="Shape 233"/>
        <p:cNvGrpSpPr/>
        <p:nvPr/>
      </p:nvGrpSpPr>
      <p:grpSpPr>
        <a:xfrm>
          <a:off x="0" y="0"/>
          <a:ext cx="0" cy="0"/>
          <a:chOff x="0" y="0"/>
          <a:chExt cx="0" cy="0"/>
        </a:xfrm>
      </p:grpSpPr>
      <p:sp>
        <p:nvSpPr>
          <p:cNvPr id="234" name="Google Shape;234;p29"/>
          <p:cNvSpPr/>
          <p:nvPr/>
        </p:nvSpPr>
        <p:spPr>
          <a:xfrm>
            <a:off x="1192350" y="625625"/>
            <a:ext cx="6595754" cy="3833136"/>
          </a:xfrm>
          <a:custGeom>
            <a:avLst/>
            <a:gdLst/>
            <a:ahLst/>
            <a:cxnLst/>
            <a:rect l="l" t="t" r="r" b="b"/>
            <a:pathLst>
              <a:path w="305359" h="177460" extrusionOk="0">
                <a:moveTo>
                  <a:pt x="262195" y="0"/>
                </a:moveTo>
                <a:cubicBezTo>
                  <a:pt x="258473" y="0"/>
                  <a:pt x="254363" y="1311"/>
                  <a:pt x="249880" y="4529"/>
                </a:cubicBezTo>
                <a:cubicBezTo>
                  <a:pt x="244029" y="8719"/>
                  <a:pt x="237832" y="12908"/>
                  <a:pt x="231758" y="16875"/>
                </a:cubicBezTo>
                <a:cubicBezTo>
                  <a:pt x="229627" y="18263"/>
                  <a:pt x="227296" y="19329"/>
                  <a:pt x="224867" y="20023"/>
                </a:cubicBezTo>
                <a:lnTo>
                  <a:pt x="209844" y="24287"/>
                </a:lnTo>
                <a:cubicBezTo>
                  <a:pt x="206944" y="25108"/>
                  <a:pt x="203988" y="25508"/>
                  <a:pt x="201050" y="25508"/>
                </a:cubicBezTo>
                <a:cubicBezTo>
                  <a:pt x="193795" y="25508"/>
                  <a:pt x="186653" y="23071"/>
                  <a:pt x="180741" y="18536"/>
                </a:cubicBezTo>
                <a:cubicBezTo>
                  <a:pt x="168844" y="9391"/>
                  <a:pt x="152459" y="6436"/>
                  <a:pt x="136250" y="6436"/>
                </a:cubicBezTo>
                <a:cubicBezTo>
                  <a:pt x="106628" y="6436"/>
                  <a:pt x="77592" y="16305"/>
                  <a:pt x="77592" y="16305"/>
                </a:cubicBezTo>
                <a:cubicBezTo>
                  <a:pt x="77592" y="16305"/>
                  <a:pt x="54661" y="12264"/>
                  <a:pt x="48786" y="10727"/>
                </a:cubicBezTo>
                <a:cubicBezTo>
                  <a:pt x="47704" y="10441"/>
                  <a:pt x="46204" y="10268"/>
                  <a:pt x="44426" y="10268"/>
                </a:cubicBezTo>
                <a:cubicBezTo>
                  <a:pt x="35570" y="10268"/>
                  <a:pt x="19808" y="14559"/>
                  <a:pt x="14378" y="30559"/>
                </a:cubicBezTo>
                <a:cubicBezTo>
                  <a:pt x="9048" y="46325"/>
                  <a:pt x="23352" y="62314"/>
                  <a:pt x="28632" y="67520"/>
                </a:cubicBezTo>
                <a:cubicBezTo>
                  <a:pt x="32202" y="71015"/>
                  <a:pt x="34929" y="75279"/>
                  <a:pt x="36590" y="79964"/>
                </a:cubicBezTo>
                <a:cubicBezTo>
                  <a:pt x="39788" y="89062"/>
                  <a:pt x="39961" y="102622"/>
                  <a:pt x="22435" y="115463"/>
                </a:cubicBezTo>
                <a:cubicBezTo>
                  <a:pt x="0" y="131873"/>
                  <a:pt x="12445" y="154159"/>
                  <a:pt x="20179" y="164422"/>
                </a:cubicBezTo>
                <a:cubicBezTo>
                  <a:pt x="23327" y="168587"/>
                  <a:pt x="27665" y="171710"/>
                  <a:pt x="32599" y="173421"/>
                </a:cubicBezTo>
                <a:cubicBezTo>
                  <a:pt x="37677" y="175147"/>
                  <a:pt x="45157" y="176879"/>
                  <a:pt x="54741" y="176879"/>
                </a:cubicBezTo>
                <a:cubicBezTo>
                  <a:pt x="64291" y="176879"/>
                  <a:pt x="75930" y="175159"/>
                  <a:pt x="89367" y="170000"/>
                </a:cubicBezTo>
                <a:cubicBezTo>
                  <a:pt x="100815" y="165592"/>
                  <a:pt x="118494" y="164014"/>
                  <a:pt x="137937" y="164014"/>
                </a:cubicBezTo>
                <a:cubicBezTo>
                  <a:pt x="173056" y="164014"/>
                  <a:pt x="213934" y="169162"/>
                  <a:pt x="234262" y="172082"/>
                </a:cubicBezTo>
                <a:cubicBezTo>
                  <a:pt x="240360" y="172975"/>
                  <a:pt x="246384" y="174388"/>
                  <a:pt x="252235" y="176296"/>
                </a:cubicBezTo>
                <a:cubicBezTo>
                  <a:pt x="254243" y="176934"/>
                  <a:pt x="256700" y="177459"/>
                  <a:pt x="259356" y="177459"/>
                </a:cubicBezTo>
                <a:cubicBezTo>
                  <a:pt x="267850" y="177459"/>
                  <a:pt x="278382" y="172090"/>
                  <a:pt x="282800" y="147863"/>
                </a:cubicBezTo>
                <a:cubicBezTo>
                  <a:pt x="283222" y="145607"/>
                  <a:pt x="283346" y="143301"/>
                  <a:pt x="283172" y="140996"/>
                </a:cubicBezTo>
                <a:cubicBezTo>
                  <a:pt x="282577" y="133336"/>
                  <a:pt x="280148" y="114917"/>
                  <a:pt x="270232" y="102076"/>
                </a:cubicBezTo>
                <a:cubicBezTo>
                  <a:pt x="268001" y="99250"/>
                  <a:pt x="267034" y="95656"/>
                  <a:pt x="267579" y="92111"/>
                </a:cubicBezTo>
                <a:cubicBezTo>
                  <a:pt x="268398" y="87128"/>
                  <a:pt x="271992" y="80485"/>
                  <a:pt x="283346" y="74238"/>
                </a:cubicBezTo>
                <a:cubicBezTo>
                  <a:pt x="305359" y="62165"/>
                  <a:pt x="287386" y="25278"/>
                  <a:pt x="287386" y="25278"/>
                </a:cubicBezTo>
                <a:cubicBezTo>
                  <a:pt x="287386" y="25278"/>
                  <a:pt x="278538" y="0"/>
                  <a:pt x="262195" y="0"/>
                </a:cubicBezTo>
                <a:close/>
              </a:path>
            </a:pathLst>
          </a:cu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 name="Google Shape;235;p29"/>
          <p:cNvSpPr txBox="1"/>
          <p:nvPr>
            <p:ph type="title"/>
          </p:nvPr>
        </p:nvSpPr>
        <p:spPr>
          <a:xfrm>
            <a:off x="3192200" y="1520775"/>
            <a:ext cx="2649300" cy="810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
        <p:nvSpPr>
          <p:cNvPr id="236" name="Google Shape;236;p29"/>
          <p:cNvSpPr txBox="1"/>
          <p:nvPr>
            <p:ph type="subTitle" idx="1"/>
          </p:nvPr>
        </p:nvSpPr>
        <p:spPr>
          <a:xfrm>
            <a:off x="3192200" y="2324925"/>
            <a:ext cx="2649300" cy="2029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000"/>
              <a:buNone/>
              <a:defRPr sz="1200"/>
            </a:lvl1pPr>
            <a:lvl2pPr lvl="1" algn="ctr" rtl="0">
              <a:lnSpc>
                <a:spcPct val="100000"/>
              </a:lnSpc>
              <a:spcBef>
                <a:spcPts val="160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hree columns 4">
  <p:cSld name="CUSTOM_12">
    <p:spTree>
      <p:nvGrpSpPr>
        <p:cNvPr id="237" name="Shape 237"/>
        <p:cNvGrpSpPr/>
        <p:nvPr/>
      </p:nvGrpSpPr>
      <p:grpSpPr>
        <a:xfrm>
          <a:off x="0" y="0"/>
          <a:ext cx="0" cy="0"/>
          <a:chOff x="0" y="0"/>
          <a:chExt cx="0" cy="0"/>
        </a:xfrm>
      </p:grpSpPr>
      <p:sp>
        <p:nvSpPr>
          <p:cNvPr id="238" name="Google Shape;238;p30"/>
          <p:cNvSpPr/>
          <p:nvPr/>
        </p:nvSpPr>
        <p:spPr>
          <a:xfrm>
            <a:off x="412" y="2825979"/>
            <a:ext cx="9143682" cy="2327673"/>
          </a:xfrm>
          <a:custGeom>
            <a:avLst/>
            <a:gdLst/>
            <a:ahLst/>
            <a:cxnLst/>
            <a:rect l="l" t="t" r="r" b="b"/>
            <a:pathLst>
              <a:path w="285517" h="72683" extrusionOk="0">
                <a:moveTo>
                  <a:pt x="0" y="1"/>
                </a:moveTo>
                <a:lnTo>
                  <a:pt x="285516" y="1"/>
                </a:lnTo>
                <a:lnTo>
                  <a:pt x="285516" y="72683"/>
                </a:lnTo>
                <a:lnTo>
                  <a:pt x="0" y="72683"/>
                </a:lnTo>
                <a:close/>
              </a:path>
            </a:pathLst>
          </a:cu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 name="Google Shape;239;p30"/>
          <p:cNvSpPr txBox="1"/>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
        <p:nvSpPr>
          <p:cNvPr id="240" name="Google Shape;240;p30"/>
          <p:cNvSpPr txBox="1"/>
          <p:nvPr>
            <p:ph type="subTitle" idx="1"/>
          </p:nvPr>
        </p:nvSpPr>
        <p:spPr>
          <a:xfrm>
            <a:off x="3688950" y="2958650"/>
            <a:ext cx="1766100" cy="3600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Font typeface="Pompiere" panose="02000000000000000000"/>
              <a:buNone/>
              <a:defRPr sz="2000">
                <a:latin typeface="Pompiere" panose="02000000000000000000"/>
                <a:ea typeface="Pompiere" panose="02000000000000000000"/>
                <a:cs typeface="Pompiere" panose="02000000000000000000"/>
                <a:sym typeface="Pompiere" panose="02000000000000000000"/>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241" name="Google Shape;241;p30"/>
          <p:cNvSpPr txBox="1"/>
          <p:nvPr>
            <p:ph type="subTitle" idx="2"/>
          </p:nvPr>
        </p:nvSpPr>
        <p:spPr>
          <a:xfrm>
            <a:off x="3688950" y="3318725"/>
            <a:ext cx="1766100" cy="771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2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242" name="Google Shape;242;p30"/>
          <p:cNvSpPr txBox="1"/>
          <p:nvPr>
            <p:ph type="subTitle" idx="3"/>
          </p:nvPr>
        </p:nvSpPr>
        <p:spPr>
          <a:xfrm>
            <a:off x="6316048" y="2958650"/>
            <a:ext cx="1766100" cy="3600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Font typeface="Pompiere" panose="02000000000000000000"/>
              <a:buNone/>
              <a:defRPr sz="2000">
                <a:latin typeface="Pompiere" panose="02000000000000000000"/>
                <a:ea typeface="Pompiere" panose="02000000000000000000"/>
                <a:cs typeface="Pompiere" panose="02000000000000000000"/>
                <a:sym typeface="Pompiere" panose="02000000000000000000"/>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243" name="Google Shape;243;p30"/>
          <p:cNvSpPr txBox="1"/>
          <p:nvPr>
            <p:ph type="subTitle" idx="4"/>
          </p:nvPr>
        </p:nvSpPr>
        <p:spPr>
          <a:xfrm>
            <a:off x="6316038" y="3318725"/>
            <a:ext cx="1766100" cy="771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2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244" name="Google Shape;244;p30"/>
          <p:cNvSpPr txBox="1"/>
          <p:nvPr>
            <p:ph type="subTitle" idx="5"/>
          </p:nvPr>
        </p:nvSpPr>
        <p:spPr>
          <a:xfrm>
            <a:off x="1061850" y="2958525"/>
            <a:ext cx="1766100" cy="3600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Font typeface="Pompiere" panose="02000000000000000000"/>
              <a:buNone/>
              <a:defRPr sz="2000">
                <a:latin typeface="Pompiere" panose="02000000000000000000"/>
                <a:ea typeface="Pompiere" panose="02000000000000000000"/>
                <a:cs typeface="Pompiere" panose="02000000000000000000"/>
                <a:sym typeface="Pompiere" panose="02000000000000000000"/>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245" name="Google Shape;245;p30"/>
          <p:cNvSpPr txBox="1"/>
          <p:nvPr>
            <p:ph type="subTitle" idx="6"/>
          </p:nvPr>
        </p:nvSpPr>
        <p:spPr>
          <a:xfrm>
            <a:off x="1061850" y="3318725"/>
            <a:ext cx="1766100" cy="771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2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1" name="Shape 21"/>
        <p:cNvGrpSpPr/>
        <p:nvPr/>
      </p:nvGrpSpPr>
      <p:grpSpPr>
        <a:xfrm>
          <a:off x="0" y="0"/>
          <a:ext cx="0" cy="0"/>
          <a:chOff x="0" y="0"/>
          <a:chExt cx="0" cy="0"/>
        </a:xfrm>
      </p:grpSpPr>
      <p:sp>
        <p:nvSpPr>
          <p:cNvPr id="22" name="Google Shape;22;p4"/>
          <p:cNvSpPr txBox="1"/>
          <p:nvPr>
            <p:ph type="body" idx="1"/>
          </p:nvPr>
        </p:nvSpPr>
        <p:spPr>
          <a:xfrm>
            <a:off x="720000" y="860400"/>
            <a:ext cx="5874600" cy="3740400"/>
          </a:xfrm>
          <a:prstGeom prst="rect">
            <a:avLst/>
          </a:prstGeom>
        </p:spPr>
        <p:txBody>
          <a:bodyPr spcFirstLastPara="1" wrap="square" lIns="91425" tIns="91425" rIns="91425" bIns="91425" anchor="b" anchorCtr="0">
            <a:noAutofit/>
          </a:bodyPr>
          <a:lstStyle>
            <a:lvl1pPr marL="457200" lvl="0" indent="-292100" rtl="0">
              <a:lnSpc>
                <a:spcPct val="200000"/>
              </a:lnSpc>
              <a:spcBef>
                <a:spcPts val="0"/>
              </a:spcBef>
              <a:spcAft>
                <a:spcPts val="0"/>
              </a:spcAft>
              <a:buSzPts val="1000"/>
              <a:buFont typeface="Pompiere" panose="02000000000000000000"/>
              <a:buChar char="●"/>
              <a:defRPr sz="1200"/>
            </a:lvl1pPr>
            <a:lvl2pPr marL="914400" lvl="1" indent="-292100" rtl="0">
              <a:spcBef>
                <a:spcPts val="1600"/>
              </a:spcBef>
              <a:spcAft>
                <a:spcPts val="0"/>
              </a:spcAft>
              <a:buClr>
                <a:srgbClr val="434343"/>
              </a:buClr>
              <a:buSzPts val="1000"/>
              <a:buFont typeface="Roboto Condensed Light"/>
              <a:buChar char="○"/>
              <a:defRPr sz="1000"/>
            </a:lvl2pPr>
            <a:lvl3pPr marL="1371600" lvl="2" indent="-292100" rtl="0">
              <a:spcBef>
                <a:spcPts val="1600"/>
              </a:spcBef>
              <a:spcAft>
                <a:spcPts val="0"/>
              </a:spcAft>
              <a:buClr>
                <a:srgbClr val="434343"/>
              </a:buClr>
              <a:buSzPts val="1000"/>
              <a:buFont typeface="Roboto Condensed Light"/>
              <a:buChar char="■"/>
              <a:defRPr sz="1000"/>
            </a:lvl3pPr>
            <a:lvl4pPr marL="1828800" lvl="3" indent="-292100" rtl="0">
              <a:spcBef>
                <a:spcPts val="1600"/>
              </a:spcBef>
              <a:spcAft>
                <a:spcPts val="0"/>
              </a:spcAft>
              <a:buClr>
                <a:srgbClr val="434343"/>
              </a:buClr>
              <a:buSzPts val="1000"/>
              <a:buFont typeface="Roboto Condensed Light"/>
              <a:buChar char="●"/>
              <a:defRPr sz="1000"/>
            </a:lvl4pPr>
            <a:lvl5pPr marL="2286000" lvl="4" indent="-292100" rtl="0">
              <a:spcBef>
                <a:spcPts val="1600"/>
              </a:spcBef>
              <a:spcAft>
                <a:spcPts val="0"/>
              </a:spcAft>
              <a:buClr>
                <a:srgbClr val="434343"/>
              </a:buClr>
              <a:buSzPts val="1000"/>
              <a:buFont typeface="Roboto Condensed Light"/>
              <a:buChar char="○"/>
              <a:defRPr sz="1000"/>
            </a:lvl5pPr>
            <a:lvl6pPr marL="2743200" lvl="5" indent="-292100" rtl="0">
              <a:spcBef>
                <a:spcPts val="1600"/>
              </a:spcBef>
              <a:spcAft>
                <a:spcPts val="0"/>
              </a:spcAft>
              <a:buClr>
                <a:srgbClr val="434343"/>
              </a:buClr>
              <a:buSzPts val="1000"/>
              <a:buFont typeface="Roboto Condensed Light"/>
              <a:buChar char="■"/>
              <a:defRPr sz="1000"/>
            </a:lvl6pPr>
            <a:lvl7pPr marL="3200400" lvl="6" indent="-292100" rtl="0">
              <a:spcBef>
                <a:spcPts val="1600"/>
              </a:spcBef>
              <a:spcAft>
                <a:spcPts val="0"/>
              </a:spcAft>
              <a:buClr>
                <a:srgbClr val="434343"/>
              </a:buClr>
              <a:buSzPts val="1000"/>
              <a:buFont typeface="Roboto Condensed Light"/>
              <a:buChar char="●"/>
              <a:defRPr sz="1000"/>
            </a:lvl7pPr>
            <a:lvl8pPr marL="3657600" lvl="7" indent="-292100" rtl="0">
              <a:spcBef>
                <a:spcPts val="1600"/>
              </a:spcBef>
              <a:spcAft>
                <a:spcPts val="0"/>
              </a:spcAft>
              <a:buClr>
                <a:srgbClr val="434343"/>
              </a:buClr>
              <a:buSzPts val="1000"/>
              <a:buFont typeface="Roboto Condensed Light"/>
              <a:buChar char="○"/>
              <a:defRPr sz="1000"/>
            </a:lvl8pPr>
            <a:lvl9pPr marL="4114800" lvl="8" indent="-292100" rtl="0">
              <a:spcBef>
                <a:spcPts val="1600"/>
              </a:spcBef>
              <a:spcAft>
                <a:spcPts val="1600"/>
              </a:spcAft>
              <a:buClr>
                <a:srgbClr val="434343"/>
              </a:buClr>
              <a:buSzPts val="1000"/>
              <a:buFont typeface="Roboto Condensed Light"/>
              <a:buChar char="■"/>
              <a:defRPr sz="1000"/>
            </a:lvl9pPr>
          </a:lstStyle>
          <a:p/>
        </p:txBody>
      </p:sp>
      <p:sp>
        <p:nvSpPr>
          <p:cNvPr id="23" name="Google Shape;23;p4"/>
          <p:cNvSpPr txBox="1"/>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
        <p:nvSpPr>
          <p:cNvPr id="24" name="Google Shape;24;p4"/>
          <p:cNvSpPr/>
          <p:nvPr/>
        </p:nvSpPr>
        <p:spPr>
          <a:xfrm>
            <a:off x="5639026" y="2487075"/>
            <a:ext cx="3508522" cy="2660742"/>
          </a:xfrm>
          <a:custGeom>
            <a:avLst/>
            <a:gdLst/>
            <a:ahLst/>
            <a:cxnLst/>
            <a:rect l="l" t="t" r="r" b="b"/>
            <a:pathLst>
              <a:path w="95457" h="92115" extrusionOk="0">
                <a:moveTo>
                  <a:pt x="95456" y="17"/>
                </a:moveTo>
                <a:cubicBezTo>
                  <a:pt x="88205" y="318"/>
                  <a:pt x="75924" y="5414"/>
                  <a:pt x="69274" y="34169"/>
                </a:cubicBezTo>
                <a:cubicBezTo>
                  <a:pt x="61588" y="67336"/>
                  <a:pt x="39482" y="71780"/>
                  <a:pt x="30176" y="72148"/>
                </a:cubicBezTo>
                <a:cubicBezTo>
                  <a:pt x="24729" y="72365"/>
                  <a:pt x="19365" y="73551"/>
                  <a:pt x="14486" y="75857"/>
                </a:cubicBezTo>
                <a:cubicBezTo>
                  <a:pt x="8070" y="78864"/>
                  <a:pt x="1136" y="83961"/>
                  <a:pt x="0" y="92114"/>
                </a:cubicBezTo>
                <a:lnTo>
                  <a:pt x="95439" y="92114"/>
                </a:lnTo>
                <a:cubicBezTo>
                  <a:pt x="95439" y="92114"/>
                  <a:pt x="95439" y="0"/>
                  <a:pt x="95456" y="17"/>
                </a:cubicBezTo>
                <a:close/>
              </a:path>
            </a:pathLst>
          </a:cu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hanks">
  <p:cSld name="CUSTOM_13">
    <p:spTree>
      <p:nvGrpSpPr>
        <p:cNvPr id="246" name="Shape 246"/>
        <p:cNvGrpSpPr/>
        <p:nvPr/>
      </p:nvGrpSpPr>
      <p:grpSpPr>
        <a:xfrm>
          <a:off x="0" y="0"/>
          <a:ext cx="0" cy="0"/>
          <a:chOff x="0" y="0"/>
          <a:chExt cx="0" cy="0"/>
        </a:xfrm>
      </p:grpSpPr>
      <p:sp>
        <p:nvSpPr>
          <p:cNvPr id="247" name="Google Shape;247;p31"/>
          <p:cNvSpPr txBox="1"/>
          <p:nvPr>
            <p:ph type="title"/>
          </p:nvPr>
        </p:nvSpPr>
        <p:spPr>
          <a:xfrm>
            <a:off x="5446800" y="540000"/>
            <a:ext cx="2534400" cy="122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71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
        <p:nvSpPr>
          <p:cNvPr id="248" name="Google Shape;248;p31"/>
          <p:cNvSpPr txBox="1"/>
          <p:nvPr/>
        </p:nvSpPr>
        <p:spPr>
          <a:xfrm>
            <a:off x="5443200" y="3808800"/>
            <a:ext cx="2538000" cy="476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GB" sz="800">
                <a:solidFill>
                  <a:schemeClr val="dk1"/>
                </a:solidFill>
                <a:latin typeface="Hind" panose="02000000000000000000"/>
                <a:ea typeface="Hind" panose="02000000000000000000"/>
                <a:cs typeface="Hind" panose="02000000000000000000"/>
                <a:sym typeface="Hind" panose="02000000000000000000"/>
              </a:rPr>
              <a:t>CREDITS: This presentation template was created by </a:t>
            </a:r>
            <a:r>
              <a:rPr lang="en-GB" sz="800">
                <a:solidFill>
                  <a:schemeClr val="dk1"/>
                </a:solidFill>
                <a:uFill>
                  <a:noFill/>
                </a:uFill>
                <a:latin typeface="Hind" panose="02000000000000000000"/>
                <a:ea typeface="Hind" panose="02000000000000000000"/>
                <a:cs typeface="Hind" panose="02000000000000000000"/>
                <a:sym typeface="Hind" panose="02000000000000000000"/>
                <a:hlinkClick r:id="rId2"/>
              </a:rPr>
              <a:t>Slidesgo</a:t>
            </a:r>
            <a:r>
              <a:rPr lang="en-GB" sz="800">
                <a:solidFill>
                  <a:schemeClr val="dk1"/>
                </a:solidFill>
                <a:latin typeface="Hind" panose="02000000000000000000"/>
                <a:ea typeface="Hind" panose="02000000000000000000"/>
                <a:cs typeface="Hind" panose="02000000000000000000"/>
                <a:sym typeface="Hind" panose="02000000000000000000"/>
              </a:rPr>
              <a:t>, including icons by </a:t>
            </a:r>
            <a:r>
              <a:rPr lang="en-GB" sz="800">
                <a:solidFill>
                  <a:schemeClr val="dk1"/>
                </a:solidFill>
                <a:uFill>
                  <a:noFill/>
                </a:uFill>
                <a:latin typeface="Hind" panose="02000000000000000000"/>
                <a:ea typeface="Hind" panose="02000000000000000000"/>
                <a:cs typeface="Hind" panose="02000000000000000000"/>
                <a:sym typeface="Hind" panose="02000000000000000000"/>
                <a:hlinkClick r:id="rId3"/>
              </a:rPr>
              <a:t>Flaticon</a:t>
            </a:r>
            <a:r>
              <a:rPr lang="en-GB" sz="800">
                <a:solidFill>
                  <a:schemeClr val="dk1"/>
                </a:solidFill>
                <a:latin typeface="Hind" panose="02000000000000000000"/>
                <a:ea typeface="Hind" panose="02000000000000000000"/>
                <a:cs typeface="Hind" panose="02000000000000000000"/>
                <a:sym typeface="Hind" panose="02000000000000000000"/>
              </a:rPr>
              <a:t>, and infographics &amp; images by </a:t>
            </a:r>
            <a:r>
              <a:rPr lang="en-GB" sz="800">
                <a:solidFill>
                  <a:schemeClr val="dk1"/>
                </a:solidFill>
                <a:uFill>
                  <a:noFill/>
                </a:uFill>
                <a:latin typeface="Hind" panose="02000000000000000000"/>
                <a:ea typeface="Hind" panose="02000000000000000000"/>
                <a:cs typeface="Hind" panose="02000000000000000000"/>
                <a:sym typeface="Hind" panose="02000000000000000000"/>
                <a:hlinkClick r:id="rId4"/>
              </a:rPr>
              <a:t>Freepik</a:t>
            </a:r>
            <a:r>
              <a:rPr lang="en-GB" sz="800">
                <a:solidFill>
                  <a:schemeClr val="dk1"/>
                </a:solidFill>
                <a:latin typeface="Hind" panose="02000000000000000000"/>
                <a:ea typeface="Hind" panose="02000000000000000000"/>
                <a:cs typeface="Hind" panose="02000000000000000000"/>
                <a:sym typeface="Hind" panose="02000000000000000000"/>
              </a:rPr>
              <a:t>.</a:t>
            </a:r>
            <a:endParaRPr sz="800">
              <a:solidFill>
                <a:schemeClr val="dk1"/>
              </a:solidFill>
              <a:latin typeface="Hind" panose="02000000000000000000"/>
              <a:ea typeface="Hind" panose="02000000000000000000"/>
              <a:cs typeface="Hind" panose="02000000000000000000"/>
              <a:sym typeface="Hind" panose="02000000000000000000"/>
            </a:endParaRPr>
          </a:p>
        </p:txBody>
      </p:sp>
      <p:sp>
        <p:nvSpPr>
          <p:cNvPr id="249" name="Google Shape;249;p31"/>
          <p:cNvSpPr txBox="1"/>
          <p:nvPr>
            <p:ph type="subTitle" idx="1"/>
          </p:nvPr>
        </p:nvSpPr>
        <p:spPr>
          <a:xfrm>
            <a:off x="5446800" y="1767600"/>
            <a:ext cx="2538000" cy="117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2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250" name="Google Shape;250;p31"/>
          <p:cNvSpPr/>
          <p:nvPr/>
        </p:nvSpPr>
        <p:spPr>
          <a:xfrm rot="-5400000" flipH="1">
            <a:off x="1002303" y="1182572"/>
            <a:ext cx="2669183" cy="5447538"/>
          </a:xfrm>
          <a:custGeom>
            <a:avLst/>
            <a:gdLst/>
            <a:ahLst/>
            <a:cxnLst/>
            <a:rect l="l" t="t" r="r" b="b"/>
            <a:pathLst>
              <a:path w="103718" h="170796" extrusionOk="0">
                <a:moveTo>
                  <a:pt x="42136" y="0"/>
                </a:moveTo>
                <a:cubicBezTo>
                  <a:pt x="23819" y="0"/>
                  <a:pt x="12197" y="18853"/>
                  <a:pt x="12197" y="18853"/>
                </a:cubicBezTo>
                <a:cubicBezTo>
                  <a:pt x="4205" y="35426"/>
                  <a:pt x="16082" y="50720"/>
                  <a:pt x="25376" y="59376"/>
                </a:cubicBezTo>
                <a:cubicBezTo>
                  <a:pt x="38089" y="71252"/>
                  <a:pt x="38114" y="91563"/>
                  <a:pt x="25032" y="103021"/>
                </a:cubicBezTo>
                <a:cubicBezTo>
                  <a:pt x="23729" y="104152"/>
                  <a:pt x="22352" y="105185"/>
                  <a:pt x="20901" y="106119"/>
                </a:cubicBezTo>
                <a:cubicBezTo>
                  <a:pt x="0" y="119324"/>
                  <a:pt x="3787" y="145437"/>
                  <a:pt x="19868" y="162084"/>
                </a:cubicBezTo>
                <a:cubicBezTo>
                  <a:pt x="26221" y="168644"/>
                  <a:pt x="37060" y="170795"/>
                  <a:pt x="48541" y="170795"/>
                </a:cubicBezTo>
                <a:cubicBezTo>
                  <a:pt x="62923" y="170795"/>
                  <a:pt x="78311" y="167420"/>
                  <a:pt x="87144" y="165109"/>
                </a:cubicBezTo>
                <a:cubicBezTo>
                  <a:pt x="92554" y="163682"/>
                  <a:pt x="98136" y="162945"/>
                  <a:pt x="103717" y="162871"/>
                </a:cubicBezTo>
                <a:lnTo>
                  <a:pt x="100349" y="5452"/>
                </a:lnTo>
                <a:cubicBezTo>
                  <a:pt x="94789" y="6066"/>
                  <a:pt x="89568" y="6312"/>
                  <a:pt x="84776" y="6312"/>
                </a:cubicBezTo>
                <a:cubicBezTo>
                  <a:pt x="72892" y="6312"/>
                  <a:pt x="63653" y="4803"/>
                  <a:pt x="58449" y="3681"/>
                </a:cubicBezTo>
                <a:cubicBezTo>
                  <a:pt x="56211" y="3189"/>
                  <a:pt x="53974" y="2550"/>
                  <a:pt x="51810" y="1739"/>
                </a:cubicBezTo>
                <a:cubicBezTo>
                  <a:pt x="48415" y="522"/>
                  <a:pt x="45183" y="0"/>
                  <a:pt x="42136" y="0"/>
                </a:cubicBezTo>
                <a:close/>
              </a:path>
            </a:pathLst>
          </a:cu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 design">
  <p:cSld name="CUSTOM_16">
    <p:spTree>
      <p:nvGrpSpPr>
        <p:cNvPr id="251" name="Shape 251"/>
        <p:cNvGrpSpPr/>
        <p:nvPr/>
      </p:nvGrpSpPr>
      <p:grpSpPr>
        <a:xfrm>
          <a:off x="0" y="0"/>
          <a:ext cx="0" cy="0"/>
          <a:chOff x="0" y="0"/>
          <a:chExt cx="0" cy="0"/>
        </a:xfrm>
      </p:grpSpPr>
      <p:sp>
        <p:nvSpPr>
          <p:cNvPr id="252" name="Google Shape;252;p32"/>
          <p:cNvSpPr txBox="1"/>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
        <p:nvSpPr>
          <p:cNvPr id="253" name="Google Shape;253;p32"/>
          <p:cNvSpPr/>
          <p:nvPr/>
        </p:nvSpPr>
        <p:spPr>
          <a:xfrm>
            <a:off x="4572001" y="1071024"/>
            <a:ext cx="4594174" cy="4079573"/>
          </a:xfrm>
          <a:custGeom>
            <a:avLst/>
            <a:gdLst/>
            <a:ahLst/>
            <a:cxnLst/>
            <a:rect l="l" t="t" r="r" b="b"/>
            <a:pathLst>
              <a:path w="156198" h="138702" extrusionOk="0">
                <a:moveTo>
                  <a:pt x="0" y="138701"/>
                </a:moveTo>
                <a:cubicBezTo>
                  <a:pt x="0" y="138701"/>
                  <a:pt x="2116" y="120906"/>
                  <a:pt x="13564" y="117157"/>
                </a:cubicBezTo>
                <a:cubicBezTo>
                  <a:pt x="16913" y="116057"/>
                  <a:pt x="20929" y="114074"/>
                  <a:pt x="24911" y="111808"/>
                </a:cubicBezTo>
                <a:cubicBezTo>
                  <a:pt x="35042" y="106076"/>
                  <a:pt x="41257" y="95328"/>
                  <a:pt x="41341" y="83714"/>
                </a:cubicBezTo>
                <a:cubicBezTo>
                  <a:pt x="41407" y="76549"/>
                  <a:pt x="44240" y="70118"/>
                  <a:pt x="55221" y="72584"/>
                </a:cubicBezTo>
                <a:cubicBezTo>
                  <a:pt x="77516" y="77582"/>
                  <a:pt x="91229" y="53771"/>
                  <a:pt x="91229" y="53771"/>
                </a:cubicBezTo>
                <a:cubicBezTo>
                  <a:pt x="91229" y="53771"/>
                  <a:pt x="84797" y="17380"/>
                  <a:pt x="108958" y="12181"/>
                </a:cubicBezTo>
                <a:cubicBezTo>
                  <a:pt x="133119" y="6966"/>
                  <a:pt x="156197" y="1"/>
                  <a:pt x="156197" y="1"/>
                </a:cubicBezTo>
                <a:lnTo>
                  <a:pt x="155831" y="138601"/>
                </a:lnTo>
                <a:close/>
              </a:path>
            </a:pathLst>
          </a:cu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5" name="Shape 25"/>
        <p:cNvGrpSpPr/>
        <p:nvPr/>
      </p:nvGrpSpPr>
      <p:grpSpPr>
        <a:xfrm>
          <a:off x="0" y="0"/>
          <a:ext cx="0" cy="0"/>
          <a:chOff x="0" y="0"/>
          <a:chExt cx="0" cy="0"/>
        </a:xfrm>
      </p:grpSpPr>
      <p:sp>
        <p:nvSpPr>
          <p:cNvPr id="26" name="Google Shape;26;p5"/>
          <p:cNvSpPr txBox="1"/>
          <p:nvPr>
            <p:ph type="body" idx="1"/>
          </p:nvPr>
        </p:nvSpPr>
        <p:spPr>
          <a:xfrm>
            <a:off x="720000" y="2232900"/>
            <a:ext cx="2763000" cy="1575900"/>
          </a:xfrm>
          <a:prstGeom prst="rect">
            <a:avLst/>
          </a:prstGeom>
        </p:spPr>
        <p:txBody>
          <a:bodyPr spcFirstLastPara="1" wrap="square" lIns="91425" tIns="91425" rIns="91425" bIns="91425" anchor="t" anchorCtr="0">
            <a:noAutofit/>
          </a:bodyPr>
          <a:lstStyle>
            <a:lvl1pPr marL="457200" lvl="0" indent="-292100" algn="ctr" rtl="0">
              <a:lnSpc>
                <a:spcPct val="100000"/>
              </a:lnSpc>
              <a:spcBef>
                <a:spcPts val="0"/>
              </a:spcBef>
              <a:spcAft>
                <a:spcPts val="0"/>
              </a:spcAft>
              <a:buSzPts val="1000"/>
              <a:buFont typeface="Pompiere" panose="02000000000000000000"/>
              <a:buAutoNum type="arabicPeriod"/>
              <a:defRPr sz="1200"/>
            </a:lvl1pPr>
            <a:lvl2pPr marL="914400" lvl="1" indent="-292100" rtl="0">
              <a:spcBef>
                <a:spcPts val="1600"/>
              </a:spcBef>
              <a:spcAft>
                <a:spcPts val="0"/>
              </a:spcAft>
              <a:buClr>
                <a:srgbClr val="434343"/>
              </a:buClr>
              <a:buSzPts val="1000"/>
              <a:buFont typeface="Roboto Condensed Light"/>
              <a:buAutoNum type="alphaLcPeriod"/>
              <a:defRPr sz="1000"/>
            </a:lvl2pPr>
            <a:lvl3pPr marL="1371600" lvl="2" indent="-292100" rtl="0">
              <a:spcBef>
                <a:spcPts val="1600"/>
              </a:spcBef>
              <a:spcAft>
                <a:spcPts val="0"/>
              </a:spcAft>
              <a:buClr>
                <a:srgbClr val="434343"/>
              </a:buClr>
              <a:buSzPts val="1000"/>
              <a:buFont typeface="Roboto Condensed Light"/>
              <a:buAutoNum type="romanLcPeriod"/>
              <a:defRPr sz="1000"/>
            </a:lvl3pPr>
            <a:lvl4pPr marL="1828800" lvl="3" indent="-292100" rtl="0">
              <a:spcBef>
                <a:spcPts val="1600"/>
              </a:spcBef>
              <a:spcAft>
                <a:spcPts val="0"/>
              </a:spcAft>
              <a:buClr>
                <a:srgbClr val="434343"/>
              </a:buClr>
              <a:buSzPts val="1000"/>
              <a:buFont typeface="Roboto Condensed Light"/>
              <a:buAutoNum type="arabicPeriod"/>
              <a:defRPr sz="1000"/>
            </a:lvl4pPr>
            <a:lvl5pPr marL="2286000" lvl="4" indent="-292100" rtl="0">
              <a:spcBef>
                <a:spcPts val="1600"/>
              </a:spcBef>
              <a:spcAft>
                <a:spcPts val="0"/>
              </a:spcAft>
              <a:buClr>
                <a:srgbClr val="434343"/>
              </a:buClr>
              <a:buSzPts val="1000"/>
              <a:buFont typeface="Roboto Condensed Light"/>
              <a:buAutoNum type="alphaLcPeriod"/>
              <a:defRPr sz="1000"/>
            </a:lvl5pPr>
            <a:lvl6pPr marL="2743200" lvl="5" indent="-292100" rtl="0">
              <a:spcBef>
                <a:spcPts val="1600"/>
              </a:spcBef>
              <a:spcAft>
                <a:spcPts val="0"/>
              </a:spcAft>
              <a:buClr>
                <a:srgbClr val="434343"/>
              </a:buClr>
              <a:buSzPts val="1000"/>
              <a:buFont typeface="Roboto Condensed Light"/>
              <a:buAutoNum type="romanLcPeriod"/>
              <a:defRPr sz="1000"/>
            </a:lvl6pPr>
            <a:lvl7pPr marL="3200400" lvl="6" indent="-292100" rtl="0">
              <a:spcBef>
                <a:spcPts val="1600"/>
              </a:spcBef>
              <a:spcAft>
                <a:spcPts val="0"/>
              </a:spcAft>
              <a:buClr>
                <a:srgbClr val="434343"/>
              </a:buClr>
              <a:buSzPts val="1000"/>
              <a:buFont typeface="Roboto Condensed Light"/>
              <a:buAutoNum type="arabicPeriod"/>
              <a:defRPr sz="1000"/>
            </a:lvl7pPr>
            <a:lvl8pPr marL="3657600" lvl="7" indent="-292100" rtl="0">
              <a:spcBef>
                <a:spcPts val="1600"/>
              </a:spcBef>
              <a:spcAft>
                <a:spcPts val="0"/>
              </a:spcAft>
              <a:buClr>
                <a:srgbClr val="434343"/>
              </a:buClr>
              <a:buSzPts val="1000"/>
              <a:buFont typeface="Roboto Condensed Light"/>
              <a:buAutoNum type="alphaLcPeriod"/>
              <a:defRPr sz="1000"/>
            </a:lvl8pPr>
            <a:lvl9pPr marL="4114800" lvl="8" indent="-292100" rtl="0">
              <a:spcBef>
                <a:spcPts val="1600"/>
              </a:spcBef>
              <a:spcAft>
                <a:spcPts val="1600"/>
              </a:spcAft>
              <a:buClr>
                <a:srgbClr val="434343"/>
              </a:buClr>
              <a:buSzPts val="1000"/>
              <a:buFont typeface="Roboto Condensed Light"/>
              <a:buAutoNum type="romanLcPeriod"/>
              <a:defRPr sz="1000"/>
            </a:lvl9pPr>
          </a:lstStyle>
          <a:p/>
        </p:txBody>
      </p:sp>
      <p:sp>
        <p:nvSpPr>
          <p:cNvPr id="27" name="Google Shape;27;p5"/>
          <p:cNvSpPr txBox="1"/>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
        <p:nvSpPr>
          <p:cNvPr id="28" name="Google Shape;28;p5"/>
          <p:cNvSpPr txBox="1"/>
          <p:nvPr>
            <p:ph type="body" idx="2"/>
          </p:nvPr>
        </p:nvSpPr>
        <p:spPr>
          <a:xfrm>
            <a:off x="5658950" y="2232900"/>
            <a:ext cx="2763000" cy="1575900"/>
          </a:xfrm>
          <a:prstGeom prst="rect">
            <a:avLst/>
          </a:prstGeom>
        </p:spPr>
        <p:txBody>
          <a:bodyPr spcFirstLastPara="1" wrap="square" lIns="91425" tIns="91425" rIns="91425" bIns="91425" anchor="t" anchorCtr="0">
            <a:noAutofit/>
          </a:bodyPr>
          <a:lstStyle>
            <a:lvl1pPr marL="457200" lvl="0" indent="-292100" algn="ctr" rtl="0">
              <a:lnSpc>
                <a:spcPct val="100000"/>
              </a:lnSpc>
              <a:spcBef>
                <a:spcPts val="0"/>
              </a:spcBef>
              <a:spcAft>
                <a:spcPts val="0"/>
              </a:spcAft>
              <a:buSzPts val="1000"/>
              <a:buFont typeface="Pompiere" panose="02000000000000000000"/>
              <a:buAutoNum type="arabicPeriod"/>
              <a:defRPr sz="1200"/>
            </a:lvl1pPr>
            <a:lvl2pPr marL="914400" lvl="1" indent="-292100" rtl="0">
              <a:spcBef>
                <a:spcPts val="1600"/>
              </a:spcBef>
              <a:spcAft>
                <a:spcPts val="0"/>
              </a:spcAft>
              <a:buClr>
                <a:srgbClr val="434343"/>
              </a:buClr>
              <a:buSzPts val="1000"/>
              <a:buFont typeface="Roboto Condensed Light"/>
              <a:buAutoNum type="alphaLcPeriod"/>
              <a:defRPr sz="1000"/>
            </a:lvl2pPr>
            <a:lvl3pPr marL="1371600" lvl="2" indent="-292100" rtl="0">
              <a:spcBef>
                <a:spcPts val="1600"/>
              </a:spcBef>
              <a:spcAft>
                <a:spcPts val="0"/>
              </a:spcAft>
              <a:buClr>
                <a:srgbClr val="434343"/>
              </a:buClr>
              <a:buSzPts val="1000"/>
              <a:buFont typeface="Roboto Condensed Light"/>
              <a:buAutoNum type="romanLcPeriod"/>
              <a:defRPr sz="1000"/>
            </a:lvl3pPr>
            <a:lvl4pPr marL="1828800" lvl="3" indent="-292100" rtl="0">
              <a:spcBef>
                <a:spcPts val="1600"/>
              </a:spcBef>
              <a:spcAft>
                <a:spcPts val="0"/>
              </a:spcAft>
              <a:buClr>
                <a:srgbClr val="434343"/>
              </a:buClr>
              <a:buSzPts val="1000"/>
              <a:buFont typeface="Roboto Condensed Light"/>
              <a:buAutoNum type="arabicPeriod"/>
              <a:defRPr sz="1000"/>
            </a:lvl4pPr>
            <a:lvl5pPr marL="2286000" lvl="4" indent="-292100" rtl="0">
              <a:spcBef>
                <a:spcPts val="1600"/>
              </a:spcBef>
              <a:spcAft>
                <a:spcPts val="0"/>
              </a:spcAft>
              <a:buClr>
                <a:srgbClr val="434343"/>
              </a:buClr>
              <a:buSzPts val="1000"/>
              <a:buFont typeface="Roboto Condensed Light"/>
              <a:buAutoNum type="alphaLcPeriod"/>
              <a:defRPr sz="1000"/>
            </a:lvl5pPr>
            <a:lvl6pPr marL="2743200" lvl="5" indent="-292100" rtl="0">
              <a:spcBef>
                <a:spcPts val="1600"/>
              </a:spcBef>
              <a:spcAft>
                <a:spcPts val="0"/>
              </a:spcAft>
              <a:buClr>
                <a:srgbClr val="434343"/>
              </a:buClr>
              <a:buSzPts val="1000"/>
              <a:buFont typeface="Roboto Condensed Light"/>
              <a:buAutoNum type="romanLcPeriod"/>
              <a:defRPr sz="1000"/>
            </a:lvl6pPr>
            <a:lvl7pPr marL="3200400" lvl="6" indent="-292100" rtl="0">
              <a:spcBef>
                <a:spcPts val="1600"/>
              </a:spcBef>
              <a:spcAft>
                <a:spcPts val="0"/>
              </a:spcAft>
              <a:buClr>
                <a:srgbClr val="434343"/>
              </a:buClr>
              <a:buSzPts val="1000"/>
              <a:buFont typeface="Roboto Condensed Light"/>
              <a:buAutoNum type="arabicPeriod"/>
              <a:defRPr sz="1000"/>
            </a:lvl7pPr>
            <a:lvl8pPr marL="3657600" lvl="7" indent="-292100" rtl="0">
              <a:spcBef>
                <a:spcPts val="1600"/>
              </a:spcBef>
              <a:spcAft>
                <a:spcPts val="0"/>
              </a:spcAft>
              <a:buClr>
                <a:srgbClr val="434343"/>
              </a:buClr>
              <a:buSzPts val="1000"/>
              <a:buFont typeface="Roboto Condensed Light"/>
              <a:buAutoNum type="alphaLcPeriod"/>
              <a:defRPr sz="1000"/>
            </a:lvl8pPr>
            <a:lvl9pPr marL="4114800" lvl="8" indent="-292100" rtl="0">
              <a:spcBef>
                <a:spcPts val="1600"/>
              </a:spcBef>
              <a:spcAft>
                <a:spcPts val="1600"/>
              </a:spcAft>
              <a:buClr>
                <a:srgbClr val="434343"/>
              </a:buClr>
              <a:buSzPts val="1000"/>
              <a:buFont typeface="Roboto Condensed Light"/>
              <a:buAutoNum type="romanLcPeriod"/>
              <a:defRPr sz="1000"/>
            </a:lvl9pPr>
          </a:lstStyle>
          <a:p/>
        </p:txBody>
      </p:sp>
      <p:sp>
        <p:nvSpPr>
          <p:cNvPr id="29" name="Google Shape;29;p5"/>
          <p:cNvSpPr txBox="1"/>
          <p:nvPr>
            <p:ph type="subTitle" idx="3"/>
          </p:nvPr>
        </p:nvSpPr>
        <p:spPr>
          <a:xfrm>
            <a:off x="720000" y="1894000"/>
            <a:ext cx="2763000" cy="3390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Font typeface="Pompiere" panose="02000000000000000000"/>
              <a:buNone/>
              <a:defRPr sz="2000">
                <a:latin typeface="Pompiere" panose="02000000000000000000"/>
                <a:ea typeface="Pompiere" panose="02000000000000000000"/>
                <a:cs typeface="Pompiere" panose="02000000000000000000"/>
                <a:sym typeface="Pompiere" panose="02000000000000000000"/>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30" name="Google Shape;30;p5"/>
          <p:cNvSpPr txBox="1"/>
          <p:nvPr>
            <p:ph type="subTitle" idx="4"/>
          </p:nvPr>
        </p:nvSpPr>
        <p:spPr>
          <a:xfrm>
            <a:off x="5658900" y="1894025"/>
            <a:ext cx="2763000" cy="3390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Font typeface="Pompiere" panose="02000000000000000000"/>
              <a:buNone/>
              <a:defRPr sz="2000">
                <a:latin typeface="Pompiere" panose="02000000000000000000"/>
                <a:ea typeface="Pompiere" panose="02000000000000000000"/>
                <a:cs typeface="Pompiere" panose="02000000000000000000"/>
                <a:sym typeface="Pompiere" panose="02000000000000000000"/>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31" name="Google Shape;31;p5"/>
          <p:cNvSpPr/>
          <p:nvPr/>
        </p:nvSpPr>
        <p:spPr>
          <a:xfrm>
            <a:off x="1667550" y="3931099"/>
            <a:ext cx="5809067" cy="1212418"/>
          </a:xfrm>
          <a:custGeom>
            <a:avLst/>
            <a:gdLst/>
            <a:ahLst/>
            <a:cxnLst/>
            <a:rect l="l" t="t" r="r" b="b"/>
            <a:pathLst>
              <a:path w="176059" h="46952" extrusionOk="0">
                <a:moveTo>
                  <a:pt x="1" y="46951"/>
                </a:moveTo>
                <a:cubicBezTo>
                  <a:pt x="1" y="46951"/>
                  <a:pt x="4211" y="34119"/>
                  <a:pt x="27603" y="31395"/>
                </a:cubicBezTo>
                <a:cubicBezTo>
                  <a:pt x="41471" y="29791"/>
                  <a:pt x="48506" y="23609"/>
                  <a:pt x="51948" y="18864"/>
                </a:cubicBezTo>
                <a:cubicBezTo>
                  <a:pt x="55924" y="13367"/>
                  <a:pt x="61338" y="9090"/>
                  <a:pt x="67604" y="6500"/>
                </a:cubicBezTo>
                <a:cubicBezTo>
                  <a:pt x="72399" y="4511"/>
                  <a:pt x="78163" y="2607"/>
                  <a:pt x="84195" y="1754"/>
                </a:cubicBezTo>
                <a:cubicBezTo>
                  <a:pt x="96760" y="0"/>
                  <a:pt x="108807" y="7352"/>
                  <a:pt x="112984" y="19332"/>
                </a:cubicBezTo>
                <a:cubicBezTo>
                  <a:pt x="114287" y="23108"/>
                  <a:pt x="118849" y="27051"/>
                  <a:pt x="123460" y="27853"/>
                </a:cubicBezTo>
                <a:cubicBezTo>
                  <a:pt x="134321" y="29725"/>
                  <a:pt x="153536" y="33902"/>
                  <a:pt x="153536" y="33902"/>
                </a:cubicBezTo>
                <a:cubicBezTo>
                  <a:pt x="153536" y="33902"/>
                  <a:pt x="173920" y="37661"/>
                  <a:pt x="176059" y="46951"/>
                </a:cubicBezTo>
              </a:path>
            </a:pathLst>
          </a:cu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32" name="Shape 32"/>
        <p:cNvGrpSpPr/>
        <p:nvPr/>
      </p:nvGrpSpPr>
      <p:grpSpPr>
        <a:xfrm>
          <a:off x="0" y="0"/>
          <a:ext cx="0" cy="0"/>
          <a:chOff x="0" y="0"/>
          <a:chExt cx="0" cy="0"/>
        </a:xfrm>
      </p:grpSpPr>
      <p:sp>
        <p:nvSpPr>
          <p:cNvPr id="33" name="Google Shape;33;p6"/>
          <p:cNvSpPr txBox="1"/>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4" name="Shape 34"/>
        <p:cNvGrpSpPr/>
        <p:nvPr/>
      </p:nvGrpSpPr>
      <p:grpSpPr>
        <a:xfrm>
          <a:off x="0" y="0"/>
          <a:ext cx="0" cy="0"/>
          <a:chOff x="0" y="0"/>
          <a:chExt cx="0" cy="0"/>
        </a:xfrm>
      </p:grpSpPr>
      <p:grpSp>
        <p:nvGrpSpPr>
          <p:cNvPr id="35" name="Google Shape;35;p7"/>
          <p:cNvGrpSpPr/>
          <p:nvPr/>
        </p:nvGrpSpPr>
        <p:grpSpPr>
          <a:xfrm>
            <a:off x="3527981" y="1436716"/>
            <a:ext cx="5616442" cy="3706262"/>
            <a:chOff x="3527981" y="1436716"/>
            <a:chExt cx="5616442" cy="3706262"/>
          </a:xfrm>
        </p:grpSpPr>
        <p:sp>
          <p:nvSpPr>
            <p:cNvPr id="36" name="Google Shape;36;p7"/>
            <p:cNvSpPr/>
            <p:nvPr/>
          </p:nvSpPr>
          <p:spPr>
            <a:xfrm>
              <a:off x="8037512" y="1436716"/>
              <a:ext cx="1106911" cy="1352702"/>
            </a:xfrm>
            <a:custGeom>
              <a:avLst/>
              <a:gdLst/>
              <a:ahLst/>
              <a:cxnLst/>
              <a:rect l="l" t="t" r="r" b="b"/>
              <a:pathLst>
                <a:path w="34537" h="42206" extrusionOk="0">
                  <a:moveTo>
                    <a:pt x="33000" y="36174"/>
                  </a:moveTo>
                  <a:cubicBezTo>
                    <a:pt x="33501" y="35773"/>
                    <a:pt x="33986" y="35322"/>
                    <a:pt x="34437" y="34871"/>
                  </a:cubicBezTo>
                  <a:cubicBezTo>
                    <a:pt x="34336" y="34821"/>
                    <a:pt x="34537" y="11011"/>
                    <a:pt x="34537" y="10944"/>
                  </a:cubicBezTo>
                  <a:cubicBezTo>
                    <a:pt x="33668" y="10242"/>
                    <a:pt x="32749" y="9608"/>
                    <a:pt x="31780" y="9039"/>
                  </a:cubicBezTo>
                  <a:cubicBezTo>
                    <a:pt x="16091" y="0"/>
                    <a:pt x="0" y="19432"/>
                    <a:pt x="11078" y="33400"/>
                  </a:cubicBezTo>
                  <a:cubicBezTo>
                    <a:pt x="18079" y="42206"/>
                    <a:pt x="26951" y="41187"/>
                    <a:pt x="33000" y="36174"/>
                  </a:cubicBezTo>
                </a:path>
              </a:pathLst>
            </a:cu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7"/>
            <p:cNvSpPr/>
            <p:nvPr/>
          </p:nvSpPr>
          <p:spPr>
            <a:xfrm>
              <a:off x="3527981" y="4113725"/>
              <a:ext cx="1150851" cy="1029254"/>
            </a:xfrm>
            <a:custGeom>
              <a:avLst/>
              <a:gdLst/>
              <a:ahLst/>
              <a:cxnLst/>
              <a:rect l="l" t="t" r="r" b="b"/>
              <a:pathLst>
                <a:path w="35908" h="32114" extrusionOk="0">
                  <a:moveTo>
                    <a:pt x="33267" y="15455"/>
                  </a:moveTo>
                  <a:cubicBezTo>
                    <a:pt x="28739" y="6165"/>
                    <a:pt x="16375" y="0"/>
                    <a:pt x="6600" y="10326"/>
                  </a:cubicBezTo>
                  <a:cubicBezTo>
                    <a:pt x="0" y="17310"/>
                    <a:pt x="1170" y="26283"/>
                    <a:pt x="6149" y="32030"/>
                  </a:cubicBezTo>
                  <a:cubicBezTo>
                    <a:pt x="6066" y="32114"/>
                    <a:pt x="31346" y="32114"/>
                    <a:pt x="31245" y="32114"/>
                  </a:cubicBezTo>
                  <a:cubicBezTo>
                    <a:pt x="35907" y="27252"/>
                    <a:pt x="35907" y="20836"/>
                    <a:pt x="33267" y="15455"/>
                  </a:cubicBezTo>
                </a:path>
              </a:pathLst>
            </a:cu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7"/>
            <p:cNvSpPr/>
            <p:nvPr/>
          </p:nvSpPr>
          <p:spPr>
            <a:xfrm>
              <a:off x="4108471" y="2028456"/>
              <a:ext cx="5035952" cy="3114523"/>
            </a:xfrm>
            <a:custGeom>
              <a:avLst/>
              <a:gdLst/>
              <a:ahLst/>
              <a:cxnLst/>
              <a:rect l="l" t="t" r="r" b="b"/>
              <a:pathLst>
                <a:path w="157128" h="97177" extrusionOk="0">
                  <a:moveTo>
                    <a:pt x="47737" y="67"/>
                  </a:moveTo>
                  <a:cubicBezTo>
                    <a:pt x="36759" y="769"/>
                    <a:pt x="26784" y="7185"/>
                    <a:pt x="19466" y="15389"/>
                  </a:cubicBezTo>
                  <a:cubicBezTo>
                    <a:pt x="16208" y="19048"/>
                    <a:pt x="13401" y="23058"/>
                    <a:pt x="10844" y="27235"/>
                  </a:cubicBezTo>
                  <a:cubicBezTo>
                    <a:pt x="5431" y="36107"/>
                    <a:pt x="1671" y="44111"/>
                    <a:pt x="736" y="54503"/>
                  </a:cubicBezTo>
                  <a:cubicBezTo>
                    <a:pt x="0" y="63008"/>
                    <a:pt x="936" y="71579"/>
                    <a:pt x="3493" y="79716"/>
                  </a:cubicBezTo>
                  <a:cubicBezTo>
                    <a:pt x="5330" y="85665"/>
                    <a:pt x="8054" y="91880"/>
                    <a:pt x="11346" y="97177"/>
                  </a:cubicBezTo>
                  <a:lnTo>
                    <a:pt x="157128" y="97177"/>
                  </a:lnTo>
                  <a:cubicBezTo>
                    <a:pt x="157128" y="97177"/>
                    <a:pt x="156927" y="6951"/>
                    <a:pt x="157028" y="7068"/>
                  </a:cubicBezTo>
                  <a:cubicBezTo>
                    <a:pt x="143093" y="9440"/>
                    <a:pt x="129024" y="16174"/>
                    <a:pt x="115674" y="16358"/>
                  </a:cubicBezTo>
                  <a:cubicBezTo>
                    <a:pt x="108038" y="16458"/>
                    <a:pt x="101121" y="13601"/>
                    <a:pt x="93953" y="11462"/>
                  </a:cubicBezTo>
                  <a:cubicBezTo>
                    <a:pt x="86217" y="9156"/>
                    <a:pt x="78481" y="6767"/>
                    <a:pt x="70761" y="4328"/>
                  </a:cubicBezTo>
                  <a:cubicBezTo>
                    <a:pt x="63961" y="2172"/>
                    <a:pt x="56977" y="0"/>
                    <a:pt x="49876" y="0"/>
                  </a:cubicBezTo>
                  <a:cubicBezTo>
                    <a:pt x="49157" y="0"/>
                    <a:pt x="48455" y="17"/>
                    <a:pt x="47737" y="67"/>
                  </a:cubicBezTo>
                </a:path>
              </a:pathLst>
            </a:cu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9" name="Google Shape;39;p7"/>
          <p:cNvSpPr txBox="1"/>
          <p:nvPr>
            <p:ph type="title"/>
          </p:nvPr>
        </p:nvSpPr>
        <p:spPr>
          <a:xfrm>
            <a:off x="720000" y="1767600"/>
            <a:ext cx="3136500" cy="9000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0" name="Google Shape;40;p7"/>
          <p:cNvSpPr txBox="1"/>
          <p:nvPr>
            <p:ph type="body" idx="1"/>
          </p:nvPr>
        </p:nvSpPr>
        <p:spPr>
          <a:xfrm>
            <a:off x="720000" y="2667600"/>
            <a:ext cx="3136500" cy="14220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sz="1200"/>
            </a:lvl1pPr>
            <a:lvl2pPr marL="914400" lvl="1" indent="-292100" rtl="0">
              <a:spcBef>
                <a:spcPts val="1600"/>
              </a:spcBef>
              <a:spcAft>
                <a:spcPts val="0"/>
              </a:spcAft>
              <a:buSzPts val="1000"/>
              <a:buChar char="○"/>
              <a:defRPr sz="1000"/>
            </a:lvl2pPr>
            <a:lvl3pPr marL="1371600" lvl="2" indent="-292100" rtl="0">
              <a:spcBef>
                <a:spcPts val="1600"/>
              </a:spcBef>
              <a:spcAft>
                <a:spcPts val="0"/>
              </a:spcAft>
              <a:buSzPts val="1000"/>
              <a:buChar char="■"/>
              <a:defRPr sz="1000"/>
            </a:lvl3pPr>
            <a:lvl4pPr marL="1828800" lvl="3" indent="-292100" rtl="0">
              <a:spcBef>
                <a:spcPts val="1600"/>
              </a:spcBef>
              <a:spcAft>
                <a:spcPts val="0"/>
              </a:spcAft>
              <a:buSzPts val="1000"/>
              <a:buChar char="●"/>
              <a:defRPr sz="1000"/>
            </a:lvl4pPr>
            <a:lvl5pPr marL="2286000" lvl="4" indent="-292100" rtl="0">
              <a:spcBef>
                <a:spcPts val="1600"/>
              </a:spcBef>
              <a:spcAft>
                <a:spcPts val="0"/>
              </a:spcAft>
              <a:buSzPts val="1000"/>
              <a:buChar char="○"/>
              <a:defRPr sz="1000"/>
            </a:lvl5pPr>
            <a:lvl6pPr marL="2743200" lvl="5" indent="-292100" rtl="0">
              <a:spcBef>
                <a:spcPts val="1600"/>
              </a:spcBef>
              <a:spcAft>
                <a:spcPts val="0"/>
              </a:spcAft>
              <a:buSzPts val="1000"/>
              <a:buChar char="■"/>
              <a:defRPr sz="1000"/>
            </a:lvl6pPr>
            <a:lvl7pPr marL="3200400" lvl="6" indent="-292100" rtl="0">
              <a:spcBef>
                <a:spcPts val="1600"/>
              </a:spcBef>
              <a:spcAft>
                <a:spcPts val="0"/>
              </a:spcAft>
              <a:buSzPts val="1000"/>
              <a:buChar char="●"/>
              <a:defRPr sz="1000"/>
            </a:lvl7pPr>
            <a:lvl8pPr marL="3657600" lvl="7" indent="-292100" rtl="0">
              <a:spcBef>
                <a:spcPts val="1600"/>
              </a:spcBef>
              <a:spcAft>
                <a:spcPts val="0"/>
              </a:spcAft>
              <a:buSzPts val="1000"/>
              <a:buChar char="○"/>
              <a:defRPr sz="1000"/>
            </a:lvl8pPr>
            <a:lvl9pPr marL="4114800" lvl="8" indent="-292100" rtl="0">
              <a:spcBef>
                <a:spcPts val="1600"/>
              </a:spcBef>
              <a:spcAft>
                <a:spcPts val="1600"/>
              </a:spcAft>
              <a:buSzPts val="1000"/>
              <a:buChar char="■"/>
              <a:defRPr sz="1000"/>
            </a:lvl9pPr>
          </a:lstStyle>
          <a:p/>
        </p:txBody>
      </p:sp>
      <p:sp>
        <p:nvSpPr>
          <p:cNvPr id="41" name="Google Shape;41;p7"/>
          <p:cNvSpPr/>
          <p:nvPr/>
        </p:nvSpPr>
        <p:spPr>
          <a:xfrm>
            <a:off x="-10" y="-1993"/>
            <a:ext cx="3207179" cy="1774160"/>
          </a:xfrm>
          <a:custGeom>
            <a:avLst/>
            <a:gdLst/>
            <a:ahLst/>
            <a:cxnLst/>
            <a:rect l="l" t="t" r="r" b="b"/>
            <a:pathLst>
              <a:path w="100068" h="55356" extrusionOk="0">
                <a:moveTo>
                  <a:pt x="0" y="55339"/>
                </a:moveTo>
                <a:cubicBezTo>
                  <a:pt x="7151" y="55155"/>
                  <a:pt x="19315" y="52097"/>
                  <a:pt x="25898" y="34821"/>
                </a:cubicBezTo>
                <a:cubicBezTo>
                  <a:pt x="35606" y="9323"/>
                  <a:pt x="69608" y="17210"/>
                  <a:pt x="69608" y="17210"/>
                </a:cubicBezTo>
                <a:cubicBezTo>
                  <a:pt x="69608" y="17210"/>
                  <a:pt x="100068" y="18897"/>
                  <a:pt x="94387" y="0"/>
                </a:cubicBezTo>
                <a:lnTo>
                  <a:pt x="0" y="0"/>
                </a:lnTo>
                <a:cubicBezTo>
                  <a:pt x="0" y="0"/>
                  <a:pt x="0" y="55355"/>
                  <a:pt x="0" y="55339"/>
                </a:cubicBezTo>
                <a:close/>
              </a:path>
            </a:pathLst>
          </a:cu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5443200" y="1767600"/>
            <a:ext cx="2980800" cy="17856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4" name="Google Shape;44;p8"/>
          <p:cNvSpPr/>
          <p:nvPr/>
        </p:nvSpPr>
        <p:spPr>
          <a:xfrm flipH="1">
            <a:off x="-14590" y="-179329"/>
            <a:ext cx="5025144" cy="5336997"/>
          </a:xfrm>
          <a:custGeom>
            <a:avLst/>
            <a:gdLst/>
            <a:ahLst/>
            <a:cxnLst/>
            <a:rect l="l" t="t" r="r" b="b"/>
            <a:pathLst>
              <a:path w="154870" h="164481" extrusionOk="0">
                <a:moveTo>
                  <a:pt x="28" y="164344"/>
                </a:moveTo>
                <a:cubicBezTo>
                  <a:pt x="1561" y="153364"/>
                  <a:pt x="9830" y="132554"/>
                  <a:pt x="48712" y="118946"/>
                </a:cubicBezTo>
                <a:cubicBezTo>
                  <a:pt x="103639" y="99724"/>
                  <a:pt x="93946" y="55284"/>
                  <a:pt x="93946" y="55284"/>
                </a:cubicBezTo>
                <a:cubicBezTo>
                  <a:pt x="93946" y="55284"/>
                  <a:pt x="83869" y="1"/>
                  <a:pt x="154869" y="3834"/>
                </a:cubicBezTo>
                <a:cubicBezTo>
                  <a:pt x="154705" y="3971"/>
                  <a:pt x="154705" y="164152"/>
                  <a:pt x="154705" y="164152"/>
                </a:cubicBezTo>
                <a:cubicBezTo>
                  <a:pt x="154705" y="164152"/>
                  <a:pt x="0" y="164481"/>
                  <a:pt x="28" y="164344"/>
                </a:cubicBezTo>
                <a:close/>
              </a:path>
            </a:pathLst>
          </a:cu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125"/>
            <a:ext cx="4572000" cy="5143500"/>
          </a:xfrm>
          <a:prstGeom prst="rect">
            <a:avLst/>
          </a:pr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47;p9"/>
          <p:cNvSpPr txBox="1"/>
          <p:nvPr>
            <p:ph type="title"/>
          </p:nvPr>
        </p:nvSpPr>
        <p:spPr>
          <a:xfrm>
            <a:off x="720000" y="1233175"/>
            <a:ext cx="35907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
        <p:nvSpPr>
          <p:cNvPr id="48" name="Google Shape;48;p9"/>
          <p:cNvSpPr txBox="1"/>
          <p:nvPr>
            <p:ph type="subTitle" idx="1"/>
          </p:nvPr>
        </p:nvSpPr>
        <p:spPr>
          <a:xfrm>
            <a:off x="720000" y="2803075"/>
            <a:ext cx="35907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p:txBody>
      </p:sp>
      <p:sp>
        <p:nvSpPr>
          <p:cNvPr id="49" name="Google Shape;49;p9"/>
          <p:cNvSpPr txBox="1"/>
          <p:nvPr>
            <p:ph type="body" idx="2"/>
          </p:nvPr>
        </p:nvSpPr>
        <p:spPr>
          <a:xfrm>
            <a:off x="4939500" y="724075"/>
            <a:ext cx="3484500" cy="3695100"/>
          </a:xfrm>
          <a:prstGeom prst="rect">
            <a:avLst/>
          </a:prstGeom>
        </p:spPr>
        <p:txBody>
          <a:bodyPr spcFirstLastPara="1" wrap="square" lIns="91425" tIns="91425" rIns="91425" bIns="91425" anchor="ctr" anchorCtr="0">
            <a:noAutofit/>
          </a:bodyPr>
          <a:lstStyle>
            <a:lvl1pPr marL="457200" lvl="0" indent="-292100" rtl="0">
              <a:spcBef>
                <a:spcPts val="0"/>
              </a:spcBef>
              <a:spcAft>
                <a:spcPts val="0"/>
              </a:spcAft>
              <a:buSzPts val="1000"/>
              <a:buChar char="●"/>
              <a:defRPr sz="1000"/>
            </a:lvl1pPr>
            <a:lvl2pPr marL="914400" lvl="1" indent="-292100" rtl="0">
              <a:spcBef>
                <a:spcPts val="1600"/>
              </a:spcBef>
              <a:spcAft>
                <a:spcPts val="0"/>
              </a:spcAft>
              <a:buSzPts val="1000"/>
              <a:buChar char="○"/>
              <a:defRPr sz="1000"/>
            </a:lvl2pPr>
            <a:lvl3pPr marL="1371600" lvl="2" indent="-292100" rtl="0">
              <a:spcBef>
                <a:spcPts val="1600"/>
              </a:spcBef>
              <a:spcAft>
                <a:spcPts val="0"/>
              </a:spcAft>
              <a:buSzPts val="1000"/>
              <a:buChar char="■"/>
              <a:defRPr sz="1000"/>
            </a:lvl3pPr>
            <a:lvl4pPr marL="1828800" lvl="3" indent="-292100" rtl="0">
              <a:spcBef>
                <a:spcPts val="1600"/>
              </a:spcBef>
              <a:spcAft>
                <a:spcPts val="0"/>
              </a:spcAft>
              <a:buSzPts val="1000"/>
              <a:buChar char="●"/>
              <a:defRPr sz="1000"/>
            </a:lvl4pPr>
            <a:lvl5pPr marL="2286000" lvl="4" indent="-292100" rtl="0">
              <a:spcBef>
                <a:spcPts val="1600"/>
              </a:spcBef>
              <a:spcAft>
                <a:spcPts val="0"/>
              </a:spcAft>
              <a:buSzPts val="1000"/>
              <a:buChar char="○"/>
              <a:defRPr sz="1000"/>
            </a:lvl5pPr>
            <a:lvl6pPr marL="2743200" lvl="5" indent="-292100" rtl="0">
              <a:spcBef>
                <a:spcPts val="1600"/>
              </a:spcBef>
              <a:spcAft>
                <a:spcPts val="0"/>
              </a:spcAft>
              <a:buSzPts val="1000"/>
              <a:buChar char="■"/>
              <a:defRPr sz="1000"/>
            </a:lvl6pPr>
            <a:lvl7pPr marL="3200400" lvl="6" indent="-292100" rtl="0">
              <a:spcBef>
                <a:spcPts val="1600"/>
              </a:spcBef>
              <a:spcAft>
                <a:spcPts val="0"/>
              </a:spcAft>
              <a:buSzPts val="1000"/>
              <a:buChar char="●"/>
              <a:defRPr sz="1000"/>
            </a:lvl7pPr>
            <a:lvl8pPr marL="3657600" lvl="7" indent="-292100" rtl="0">
              <a:spcBef>
                <a:spcPts val="1600"/>
              </a:spcBef>
              <a:spcAft>
                <a:spcPts val="0"/>
              </a:spcAft>
              <a:buSzPts val="1000"/>
              <a:buChar char="○"/>
              <a:defRPr sz="1000"/>
            </a:lvl8pPr>
            <a:lvl9pPr marL="4114800" lvl="8" indent="-292100" rtl="0">
              <a:spcBef>
                <a:spcPts val="1600"/>
              </a:spcBef>
              <a:spcAft>
                <a:spcPts val="1600"/>
              </a:spcAft>
              <a:buSzPts val="1000"/>
              <a:buChar char="■"/>
              <a:defRPr sz="10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50" name="Shape 50"/>
        <p:cNvGrpSpPr/>
        <p:nvPr/>
      </p:nvGrpSpPr>
      <p:grpSpPr>
        <a:xfrm>
          <a:off x="0" y="0"/>
          <a:ext cx="0" cy="0"/>
          <a:chOff x="0" y="0"/>
          <a:chExt cx="0" cy="0"/>
        </a:xfrm>
      </p:grpSpPr>
      <p:sp>
        <p:nvSpPr>
          <p:cNvPr id="51" name="Google Shape;51;p10"/>
          <p:cNvSpPr txBox="1"/>
          <p:nvPr>
            <p:ph type="body" idx="1"/>
          </p:nvPr>
        </p:nvSpPr>
        <p:spPr>
          <a:xfrm>
            <a:off x="720000" y="3995700"/>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2" Type="http://schemas.openxmlformats.org/officeDocument/2006/relationships/theme" Target="../theme/theme1.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Pompiere" panose="02000000000000000000"/>
              <a:buNone/>
              <a:defRPr sz="3500">
                <a:solidFill>
                  <a:schemeClr val="dk1"/>
                </a:solidFill>
                <a:latin typeface="Pompiere" panose="02000000000000000000"/>
                <a:ea typeface="Pompiere" panose="02000000000000000000"/>
                <a:cs typeface="Pompiere" panose="02000000000000000000"/>
                <a:sym typeface="Pompiere" panose="02000000000000000000"/>
              </a:defRPr>
            </a:lvl1pPr>
            <a:lvl2pPr lvl="1" rtl="0">
              <a:spcBef>
                <a:spcPts val="0"/>
              </a:spcBef>
              <a:spcAft>
                <a:spcPts val="0"/>
              </a:spcAft>
              <a:buClr>
                <a:schemeClr val="dk1"/>
              </a:buClr>
              <a:buSzPts val="3500"/>
              <a:buFont typeface="Pompiere" panose="02000000000000000000"/>
              <a:buNone/>
              <a:defRPr sz="3500">
                <a:solidFill>
                  <a:schemeClr val="dk1"/>
                </a:solidFill>
                <a:latin typeface="Pompiere" panose="02000000000000000000"/>
                <a:ea typeface="Pompiere" panose="02000000000000000000"/>
                <a:cs typeface="Pompiere" panose="02000000000000000000"/>
                <a:sym typeface="Pompiere" panose="02000000000000000000"/>
              </a:defRPr>
            </a:lvl2pPr>
            <a:lvl3pPr lvl="2" rtl="0">
              <a:spcBef>
                <a:spcPts val="0"/>
              </a:spcBef>
              <a:spcAft>
                <a:spcPts val="0"/>
              </a:spcAft>
              <a:buClr>
                <a:schemeClr val="dk1"/>
              </a:buClr>
              <a:buSzPts val="3500"/>
              <a:buFont typeface="Pompiere" panose="02000000000000000000"/>
              <a:buNone/>
              <a:defRPr sz="3500">
                <a:solidFill>
                  <a:schemeClr val="dk1"/>
                </a:solidFill>
                <a:latin typeface="Pompiere" panose="02000000000000000000"/>
                <a:ea typeface="Pompiere" panose="02000000000000000000"/>
                <a:cs typeface="Pompiere" panose="02000000000000000000"/>
                <a:sym typeface="Pompiere" panose="02000000000000000000"/>
              </a:defRPr>
            </a:lvl3pPr>
            <a:lvl4pPr lvl="3" rtl="0">
              <a:spcBef>
                <a:spcPts val="0"/>
              </a:spcBef>
              <a:spcAft>
                <a:spcPts val="0"/>
              </a:spcAft>
              <a:buClr>
                <a:schemeClr val="dk1"/>
              </a:buClr>
              <a:buSzPts val="3500"/>
              <a:buFont typeface="Pompiere" panose="02000000000000000000"/>
              <a:buNone/>
              <a:defRPr sz="3500">
                <a:solidFill>
                  <a:schemeClr val="dk1"/>
                </a:solidFill>
                <a:latin typeface="Pompiere" panose="02000000000000000000"/>
                <a:ea typeface="Pompiere" panose="02000000000000000000"/>
                <a:cs typeface="Pompiere" panose="02000000000000000000"/>
                <a:sym typeface="Pompiere" panose="02000000000000000000"/>
              </a:defRPr>
            </a:lvl4pPr>
            <a:lvl5pPr lvl="4" rtl="0">
              <a:spcBef>
                <a:spcPts val="0"/>
              </a:spcBef>
              <a:spcAft>
                <a:spcPts val="0"/>
              </a:spcAft>
              <a:buClr>
                <a:schemeClr val="dk1"/>
              </a:buClr>
              <a:buSzPts val="3500"/>
              <a:buFont typeface="Pompiere" panose="02000000000000000000"/>
              <a:buNone/>
              <a:defRPr sz="3500">
                <a:solidFill>
                  <a:schemeClr val="dk1"/>
                </a:solidFill>
                <a:latin typeface="Pompiere" panose="02000000000000000000"/>
                <a:ea typeface="Pompiere" panose="02000000000000000000"/>
                <a:cs typeface="Pompiere" panose="02000000000000000000"/>
                <a:sym typeface="Pompiere" panose="02000000000000000000"/>
              </a:defRPr>
            </a:lvl5pPr>
            <a:lvl6pPr lvl="5" rtl="0">
              <a:spcBef>
                <a:spcPts val="0"/>
              </a:spcBef>
              <a:spcAft>
                <a:spcPts val="0"/>
              </a:spcAft>
              <a:buClr>
                <a:schemeClr val="dk1"/>
              </a:buClr>
              <a:buSzPts val="3500"/>
              <a:buFont typeface="Pompiere" panose="02000000000000000000"/>
              <a:buNone/>
              <a:defRPr sz="3500">
                <a:solidFill>
                  <a:schemeClr val="dk1"/>
                </a:solidFill>
                <a:latin typeface="Pompiere" panose="02000000000000000000"/>
                <a:ea typeface="Pompiere" panose="02000000000000000000"/>
                <a:cs typeface="Pompiere" panose="02000000000000000000"/>
                <a:sym typeface="Pompiere" panose="02000000000000000000"/>
              </a:defRPr>
            </a:lvl6pPr>
            <a:lvl7pPr lvl="6" rtl="0">
              <a:spcBef>
                <a:spcPts val="0"/>
              </a:spcBef>
              <a:spcAft>
                <a:spcPts val="0"/>
              </a:spcAft>
              <a:buClr>
                <a:schemeClr val="dk1"/>
              </a:buClr>
              <a:buSzPts val="3500"/>
              <a:buFont typeface="Pompiere" panose="02000000000000000000"/>
              <a:buNone/>
              <a:defRPr sz="3500">
                <a:solidFill>
                  <a:schemeClr val="dk1"/>
                </a:solidFill>
                <a:latin typeface="Pompiere" panose="02000000000000000000"/>
                <a:ea typeface="Pompiere" panose="02000000000000000000"/>
                <a:cs typeface="Pompiere" panose="02000000000000000000"/>
                <a:sym typeface="Pompiere" panose="02000000000000000000"/>
              </a:defRPr>
            </a:lvl7pPr>
            <a:lvl8pPr lvl="7" rtl="0">
              <a:spcBef>
                <a:spcPts val="0"/>
              </a:spcBef>
              <a:spcAft>
                <a:spcPts val="0"/>
              </a:spcAft>
              <a:buClr>
                <a:schemeClr val="dk1"/>
              </a:buClr>
              <a:buSzPts val="3500"/>
              <a:buFont typeface="Pompiere" panose="02000000000000000000"/>
              <a:buNone/>
              <a:defRPr sz="3500">
                <a:solidFill>
                  <a:schemeClr val="dk1"/>
                </a:solidFill>
                <a:latin typeface="Pompiere" panose="02000000000000000000"/>
                <a:ea typeface="Pompiere" panose="02000000000000000000"/>
                <a:cs typeface="Pompiere" panose="02000000000000000000"/>
                <a:sym typeface="Pompiere" panose="02000000000000000000"/>
              </a:defRPr>
            </a:lvl8pPr>
            <a:lvl9pPr lvl="8" rtl="0">
              <a:spcBef>
                <a:spcPts val="0"/>
              </a:spcBef>
              <a:spcAft>
                <a:spcPts val="0"/>
              </a:spcAft>
              <a:buClr>
                <a:schemeClr val="dk1"/>
              </a:buClr>
              <a:buSzPts val="3500"/>
              <a:buFont typeface="Pompiere" panose="02000000000000000000"/>
              <a:buNone/>
              <a:defRPr sz="3500">
                <a:solidFill>
                  <a:schemeClr val="dk1"/>
                </a:solidFill>
                <a:latin typeface="Pompiere" panose="02000000000000000000"/>
                <a:ea typeface="Pompiere" panose="02000000000000000000"/>
                <a:cs typeface="Pompiere" panose="02000000000000000000"/>
                <a:sym typeface="Pompiere" panose="02000000000000000000"/>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1"/>
              </a:buClr>
              <a:buSzPts val="1800"/>
              <a:buFont typeface="Hind" panose="02000000000000000000"/>
              <a:buChar char="●"/>
              <a:defRPr sz="1800">
                <a:solidFill>
                  <a:schemeClr val="dk1"/>
                </a:solidFill>
                <a:latin typeface="Hind" panose="02000000000000000000"/>
                <a:ea typeface="Hind" panose="02000000000000000000"/>
                <a:cs typeface="Hind" panose="02000000000000000000"/>
                <a:sym typeface="Hind" panose="02000000000000000000"/>
              </a:defRPr>
            </a:lvl1pPr>
            <a:lvl2pPr marL="914400" lvl="1" indent="-317500" rtl="0">
              <a:lnSpc>
                <a:spcPct val="115000"/>
              </a:lnSpc>
              <a:spcBef>
                <a:spcPts val="1600"/>
              </a:spcBef>
              <a:spcAft>
                <a:spcPts val="0"/>
              </a:spcAft>
              <a:buClr>
                <a:schemeClr val="dk1"/>
              </a:buClr>
              <a:buSzPts val="1400"/>
              <a:buFont typeface="Hind" panose="02000000000000000000"/>
              <a:buChar char="○"/>
              <a:defRPr>
                <a:solidFill>
                  <a:schemeClr val="dk1"/>
                </a:solidFill>
                <a:latin typeface="Hind" panose="02000000000000000000"/>
                <a:ea typeface="Hind" panose="02000000000000000000"/>
                <a:cs typeface="Hind" panose="02000000000000000000"/>
                <a:sym typeface="Hind" panose="02000000000000000000"/>
              </a:defRPr>
            </a:lvl2pPr>
            <a:lvl3pPr marL="1371600" lvl="2" indent="-317500" rtl="0">
              <a:lnSpc>
                <a:spcPct val="115000"/>
              </a:lnSpc>
              <a:spcBef>
                <a:spcPts val="1600"/>
              </a:spcBef>
              <a:spcAft>
                <a:spcPts val="0"/>
              </a:spcAft>
              <a:buClr>
                <a:schemeClr val="dk1"/>
              </a:buClr>
              <a:buSzPts val="1400"/>
              <a:buFont typeface="Hind" panose="02000000000000000000"/>
              <a:buChar char="■"/>
              <a:defRPr>
                <a:solidFill>
                  <a:schemeClr val="dk1"/>
                </a:solidFill>
                <a:latin typeface="Hind" panose="02000000000000000000"/>
                <a:ea typeface="Hind" panose="02000000000000000000"/>
                <a:cs typeface="Hind" panose="02000000000000000000"/>
                <a:sym typeface="Hind" panose="02000000000000000000"/>
              </a:defRPr>
            </a:lvl3pPr>
            <a:lvl4pPr marL="1828800" lvl="3" indent="-317500" rtl="0">
              <a:lnSpc>
                <a:spcPct val="115000"/>
              </a:lnSpc>
              <a:spcBef>
                <a:spcPts val="1600"/>
              </a:spcBef>
              <a:spcAft>
                <a:spcPts val="0"/>
              </a:spcAft>
              <a:buClr>
                <a:schemeClr val="dk1"/>
              </a:buClr>
              <a:buSzPts val="1400"/>
              <a:buFont typeface="Hind" panose="02000000000000000000"/>
              <a:buChar char="●"/>
              <a:defRPr>
                <a:solidFill>
                  <a:schemeClr val="dk1"/>
                </a:solidFill>
                <a:latin typeface="Hind" panose="02000000000000000000"/>
                <a:ea typeface="Hind" panose="02000000000000000000"/>
                <a:cs typeface="Hind" panose="02000000000000000000"/>
                <a:sym typeface="Hind" panose="02000000000000000000"/>
              </a:defRPr>
            </a:lvl4pPr>
            <a:lvl5pPr marL="2286000" lvl="4" indent="-317500" rtl="0">
              <a:lnSpc>
                <a:spcPct val="115000"/>
              </a:lnSpc>
              <a:spcBef>
                <a:spcPts val="1600"/>
              </a:spcBef>
              <a:spcAft>
                <a:spcPts val="0"/>
              </a:spcAft>
              <a:buClr>
                <a:schemeClr val="dk1"/>
              </a:buClr>
              <a:buSzPts val="1400"/>
              <a:buFont typeface="Hind" panose="02000000000000000000"/>
              <a:buChar char="○"/>
              <a:defRPr>
                <a:solidFill>
                  <a:schemeClr val="dk1"/>
                </a:solidFill>
                <a:latin typeface="Hind" panose="02000000000000000000"/>
                <a:ea typeface="Hind" panose="02000000000000000000"/>
                <a:cs typeface="Hind" panose="02000000000000000000"/>
                <a:sym typeface="Hind" panose="02000000000000000000"/>
              </a:defRPr>
            </a:lvl5pPr>
            <a:lvl6pPr marL="2743200" lvl="5" indent="-317500" rtl="0">
              <a:lnSpc>
                <a:spcPct val="115000"/>
              </a:lnSpc>
              <a:spcBef>
                <a:spcPts val="1600"/>
              </a:spcBef>
              <a:spcAft>
                <a:spcPts val="0"/>
              </a:spcAft>
              <a:buClr>
                <a:schemeClr val="dk1"/>
              </a:buClr>
              <a:buSzPts val="1400"/>
              <a:buFont typeface="Hind" panose="02000000000000000000"/>
              <a:buChar char="■"/>
              <a:defRPr>
                <a:solidFill>
                  <a:schemeClr val="dk1"/>
                </a:solidFill>
                <a:latin typeface="Hind" panose="02000000000000000000"/>
                <a:ea typeface="Hind" panose="02000000000000000000"/>
                <a:cs typeface="Hind" panose="02000000000000000000"/>
                <a:sym typeface="Hind" panose="02000000000000000000"/>
              </a:defRPr>
            </a:lvl6pPr>
            <a:lvl7pPr marL="3200400" lvl="6" indent="-317500" rtl="0">
              <a:lnSpc>
                <a:spcPct val="115000"/>
              </a:lnSpc>
              <a:spcBef>
                <a:spcPts val="1600"/>
              </a:spcBef>
              <a:spcAft>
                <a:spcPts val="0"/>
              </a:spcAft>
              <a:buClr>
                <a:schemeClr val="dk1"/>
              </a:buClr>
              <a:buSzPts val="1400"/>
              <a:buFont typeface="Hind" panose="02000000000000000000"/>
              <a:buChar char="●"/>
              <a:defRPr>
                <a:solidFill>
                  <a:schemeClr val="dk1"/>
                </a:solidFill>
                <a:latin typeface="Hind" panose="02000000000000000000"/>
                <a:ea typeface="Hind" panose="02000000000000000000"/>
                <a:cs typeface="Hind" panose="02000000000000000000"/>
                <a:sym typeface="Hind" panose="02000000000000000000"/>
              </a:defRPr>
            </a:lvl7pPr>
            <a:lvl8pPr marL="3657600" lvl="7" indent="-317500" rtl="0">
              <a:lnSpc>
                <a:spcPct val="115000"/>
              </a:lnSpc>
              <a:spcBef>
                <a:spcPts val="1600"/>
              </a:spcBef>
              <a:spcAft>
                <a:spcPts val="0"/>
              </a:spcAft>
              <a:buClr>
                <a:schemeClr val="dk1"/>
              </a:buClr>
              <a:buSzPts val="1400"/>
              <a:buFont typeface="Hind" panose="02000000000000000000"/>
              <a:buChar char="○"/>
              <a:defRPr>
                <a:solidFill>
                  <a:schemeClr val="dk1"/>
                </a:solidFill>
                <a:latin typeface="Hind" panose="02000000000000000000"/>
                <a:ea typeface="Hind" panose="02000000000000000000"/>
                <a:cs typeface="Hind" panose="02000000000000000000"/>
                <a:sym typeface="Hind" panose="02000000000000000000"/>
              </a:defRPr>
            </a:lvl8pPr>
            <a:lvl9pPr marL="4114800" lvl="8" indent="-317500" rtl="0">
              <a:lnSpc>
                <a:spcPct val="115000"/>
              </a:lnSpc>
              <a:spcBef>
                <a:spcPts val="1600"/>
              </a:spcBef>
              <a:spcAft>
                <a:spcPts val="1600"/>
              </a:spcAft>
              <a:buClr>
                <a:schemeClr val="dk1"/>
              </a:buClr>
              <a:buSzPts val="1400"/>
              <a:buFont typeface="Hind" panose="02000000000000000000"/>
              <a:buChar char="■"/>
              <a:defRPr>
                <a:solidFill>
                  <a:schemeClr val="dk1"/>
                </a:solidFill>
                <a:latin typeface="Hind" panose="02000000000000000000"/>
                <a:ea typeface="Hind" panose="02000000000000000000"/>
                <a:cs typeface="Hind" panose="02000000000000000000"/>
                <a:sym typeface="Hind" panose="02000000000000000000"/>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3.xml"/><Relationship Id="rId2" Type="http://schemas.openxmlformats.org/officeDocument/2006/relationships/image" Target="../media/image10.png"/><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0.xml"/><Relationship Id="rId2" Type="http://schemas.openxmlformats.org/officeDocument/2006/relationships/image" Target="../media/image12.png"/><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0.xml"/><Relationship Id="rId2" Type="http://schemas.openxmlformats.org/officeDocument/2006/relationships/image" Target="../media/image14.png"/><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2.xml"/><Relationship Id="rId1" Type="http://schemas.openxmlformats.org/officeDocument/2006/relationships/image" Target="../media/image15.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23.xml"/><Relationship Id="rId2" Type="http://schemas.openxmlformats.org/officeDocument/2006/relationships/image" Target="../media/image17.png"/><Relationship Id="rId1" Type="http://schemas.openxmlformats.org/officeDocument/2006/relationships/image" Target="../media/image16.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31.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8.xml"/><Relationship Id="rId1" Type="http://schemas.openxmlformats.org/officeDocument/2006/relationships/image" Target="../media/image2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1" name="Shape 261"/>
        <p:cNvGrpSpPr/>
        <p:nvPr/>
      </p:nvGrpSpPr>
      <p:grpSpPr>
        <a:xfrm>
          <a:off x="0" y="0"/>
          <a:ext cx="0" cy="0"/>
          <a:chOff x="0" y="0"/>
          <a:chExt cx="0" cy="0"/>
        </a:xfrm>
      </p:grpSpPr>
      <p:sp>
        <p:nvSpPr>
          <p:cNvPr id="262" name="Google Shape;262;p35"/>
          <p:cNvSpPr txBox="1"/>
          <p:nvPr>
            <p:ph type="ctrTitle"/>
          </p:nvPr>
        </p:nvSpPr>
        <p:spPr>
          <a:xfrm>
            <a:off x="5485765" y="860425"/>
            <a:ext cx="2686050" cy="1933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Gestion d’un cabinet Médical</a:t>
            </a:r>
            <a:endParaRPr lang="en-GB"/>
          </a:p>
        </p:txBody>
      </p:sp>
      <p:grpSp>
        <p:nvGrpSpPr>
          <p:cNvPr id="264" name="Google Shape;264;p35"/>
          <p:cNvGrpSpPr/>
          <p:nvPr/>
        </p:nvGrpSpPr>
        <p:grpSpPr>
          <a:xfrm>
            <a:off x="316599" y="1608692"/>
            <a:ext cx="4255411" cy="3394826"/>
            <a:chOff x="-132051" y="1608692"/>
            <a:chExt cx="4255411" cy="3394826"/>
          </a:xfrm>
        </p:grpSpPr>
        <p:sp>
          <p:nvSpPr>
            <p:cNvPr id="265" name="Google Shape;265;p35"/>
            <p:cNvSpPr/>
            <p:nvPr/>
          </p:nvSpPr>
          <p:spPr>
            <a:xfrm flipH="1">
              <a:off x="2420184" y="1617801"/>
              <a:ext cx="832070" cy="838576"/>
            </a:xfrm>
            <a:custGeom>
              <a:avLst/>
              <a:gdLst/>
              <a:ahLst/>
              <a:cxnLst/>
              <a:rect l="l" t="t" r="r" b="b"/>
              <a:pathLst>
                <a:path w="22381" h="22556" extrusionOk="0">
                  <a:moveTo>
                    <a:pt x="5631" y="0"/>
                  </a:moveTo>
                  <a:cubicBezTo>
                    <a:pt x="3745" y="0"/>
                    <a:pt x="2175" y="360"/>
                    <a:pt x="1484" y="677"/>
                  </a:cubicBezTo>
                  <a:cubicBezTo>
                    <a:pt x="548" y="1109"/>
                    <a:pt x="1" y="1973"/>
                    <a:pt x="173" y="2837"/>
                  </a:cubicBezTo>
                  <a:cubicBezTo>
                    <a:pt x="361" y="3687"/>
                    <a:pt x="1181" y="4292"/>
                    <a:pt x="1181" y="4292"/>
                  </a:cubicBezTo>
                  <a:cubicBezTo>
                    <a:pt x="1181" y="4292"/>
                    <a:pt x="1326" y="4349"/>
                    <a:pt x="1570" y="4479"/>
                  </a:cubicBezTo>
                  <a:cubicBezTo>
                    <a:pt x="2132" y="4781"/>
                    <a:pt x="2665" y="5170"/>
                    <a:pt x="3140" y="5631"/>
                  </a:cubicBezTo>
                  <a:cubicBezTo>
                    <a:pt x="3558" y="6034"/>
                    <a:pt x="3918" y="6524"/>
                    <a:pt x="4191" y="7057"/>
                  </a:cubicBezTo>
                  <a:cubicBezTo>
                    <a:pt x="4206" y="7085"/>
                    <a:pt x="4235" y="7129"/>
                    <a:pt x="4249" y="7157"/>
                  </a:cubicBezTo>
                  <a:cubicBezTo>
                    <a:pt x="5185" y="9145"/>
                    <a:pt x="4451" y="10931"/>
                    <a:pt x="4652" y="15064"/>
                  </a:cubicBezTo>
                  <a:cubicBezTo>
                    <a:pt x="4782" y="17829"/>
                    <a:pt x="6337" y="20378"/>
                    <a:pt x="9318" y="21674"/>
                  </a:cubicBezTo>
                  <a:cubicBezTo>
                    <a:pt x="10613" y="22232"/>
                    <a:pt x="12175" y="22556"/>
                    <a:pt x="14007" y="22556"/>
                  </a:cubicBezTo>
                  <a:cubicBezTo>
                    <a:pt x="14254" y="22556"/>
                    <a:pt x="14505" y="22550"/>
                    <a:pt x="14762" y="22538"/>
                  </a:cubicBezTo>
                  <a:cubicBezTo>
                    <a:pt x="17008" y="22437"/>
                    <a:pt x="20335" y="20176"/>
                    <a:pt x="21358" y="18779"/>
                  </a:cubicBezTo>
                  <a:cubicBezTo>
                    <a:pt x="22380" y="17382"/>
                    <a:pt x="21012" y="14516"/>
                    <a:pt x="21012" y="14473"/>
                  </a:cubicBezTo>
                  <a:lnTo>
                    <a:pt x="21012" y="14473"/>
                  </a:lnTo>
                  <a:cubicBezTo>
                    <a:pt x="21286" y="14776"/>
                    <a:pt x="21588" y="15078"/>
                    <a:pt x="21905" y="15366"/>
                  </a:cubicBezTo>
                  <a:cubicBezTo>
                    <a:pt x="21790" y="14344"/>
                    <a:pt x="21430" y="12414"/>
                    <a:pt x="18895" y="10743"/>
                  </a:cubicBezTo>
                  <a:cubicBezTo>
                    <a:pt x="16375" y="9058"/>
                    <a:pt x="13984" y="7229"/>
                    <a:pt x="13984" y="7229"/>
                  </a:cubicBezTo>
                  <a:cubicBezTo>
                    <a:pt x="12645" y="6077"/>
                    <a:pt x="12011" y="4724"/>
                    <a:pt x="11666" y="4018"/>
                  </a:cubicBezTo>
                  <a:cubicBezTo>
                    <a:pt x="11334" y="3312"/>
                    <a:pt x="10326" y="533"/>
                    <a:pt x="7619" y="144"/>
                  </a:cubicBezTo>
                  <a:cubicBezTo>
                    <a:pt x="6956" y="43"/>
                    <a:pt x="6294" y="0"/>
                    <a:pt x="5631"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266;p35"/>
            <p:cNvSpPr/>
            <p:nvPr/>
          </p:nvSpPr>
          <p:spPr>
            <a:xfrm flipH="1">
              <a:off x="2536364" y="1683084"/>
              <a:ext cx="667150" cy="738085"/>
            </a:xfrm>
            <a:custGeom>
              <a:avLst/>
              <a:gdLst/>
              <a:ahLst/>
              <a:cxnLst/>
              <a:rect l="l" t="t" r="r" b="b"/>
              <a:pathLst>
                <a:path w="17945" h="19853" extrusionOk="0">
                  <a:moveTo>
                    <a:pt x="245" y="1"/>
                  </a:moveTo>
                  <a:lnTo>
                    <a:pt x="245" y="1"/>
                  </a:lnTo>
                  <a:cubicBezTo>
                    <a:pt x="0" y="1110"/>
                    <a:pt x="43" y="2017"/>
                    <a:pt x="259" y="2723"/>
                  </a:cubicBezTo>
                  <a:cubicBezTo>
                    <a:pt x="821" y="3025"/>
                    <a:pt x="1354" y="3414"/>
                    <a:pt x="1829" y="3875"/>
                  </a:cubicBezTo>
                  <a:cubicBezTo>
                    <a:pt x="1843" y="3889"/>
                    <a:pt x="1872" y="3918"/>
                    <a:pt x="1901" y="3947"/>
                  </a:cubicBezTo>
                  <a:cubicBezTo>
                    <a:pt x="1915" y="3947"/>
                    <a:pt x="1915" y="3961"/>
                    <a:pt x="1930" y="3976"/>
                  </a:cubicBezTo>
                  <a:cubicBezTo>
                    <a:pt x="1944" y="3990"/>
                    <a:pt x="1959" y="4005"/>
                    <a:pt x="1973" y="4019"/>
                  </a:cubicBezTo>
                  <a:cubicBezTo>
                    <a:pt x="1987" y="4033"/>
                    <a:pt x="2002" y="4048"/>
                    <a:pt x="2002" y="4062"/>
                  </a:cubicBezTo>
                  <a:cubicBezTo>
                    <a:pt x="2016" y="4077"/>
                    <a:pt x="2031" y="4091"/>
                    <a:pt x="2045" y="4105"/>
                  </a:cubicBezTo>
                  <a:lnTo>
                    <a:pt x="2088" y="4134"/>
                  </a:lnTo>
                  <a:cubicBezTo>
                    <a:pt x="2103" y="4149"/>
                    <a:pt x="2117" y="4163"/>
                    <a:pt x="2117" y="4177"/>
                  </a:cubicBezTo>
                  <a:cubicBezTo>
                    <a:pt x="2131" y="4192"/>
                    <a:pt x="2146" y="4206"/>
                    <a:pt x="2160" y="4221"/>
                  </a:cubicBezTo>
                  <a:cubicBezTo>
                    <a:pt x="2175" y="4235"/>
                    <a:pt x="2189" y="4249"/>
                    <a:pt x="2203" y="4264"/>
                  </a:cubicBezTo>
                  <a:cubicBezTo>
                    <a:pt x="2203" y="4278"/>
                    <a:pt x="2218" y="4293"/>
                    <a:pt x="2232" y="4307"/>
                  </a:cubicBezTo>
                  <a:cubicBezTo>
                    <a:pt x="2247" y="4321"/>
                    <a:pt x="2261" y="4336"/>
                    <a:pt x="2275" y="4350"/>
                  </a:cubicBezTo>
                  <a:lnTo>
                    <a:pt x="2304" y="4393"/>
                  </a:lnTo>
                  <a:lnTo>
                    <a:pt x="2333" y="4437"/>
                  </a:lnTo>
                  <a:cubicBezTo>
                    <a:pt x="2348" y="4451"/>
                    <a:pt x="2362" y="4480"/>
                    <a:pt x="2376" y="4494"/>
                  </a:cubicBezTo>
                  <a:cubicBezTo>
                    <a:pt x="2391" y="4509"/>
                    <a:pt x="2405" y="4523"/>
                    <a:pt x="2405" y="4537"/>
                  </a:cubicBezTo>
                  <a:cubicBezTo>
                    <a:pt x="2420" y="4552"/>
                    <a:pt x="2434" y="4566"/>
                    <a:pt x="2448" y="4581"/>
                  </a:cubicBezTo>
                  <a:cubicBezTo>
                    <a:pt x="2463" y="4595"/>
                    <a:pt x="2463" y="4609"/>
                    <a:pt x="2477" y="4624"/>
                  </a:cubicBezTo>
                  <a:cubicBezTo>
                    <a:pt x="2492" y="4638"/>
                    <a:pt x="2506" y="4653"/>
                    <a:pt x="2520" y="4681"/>
                  </a:cubicBezTo>
                  <a:cubicBezTo>
                    <a:pt x="2520" y="4696"/>
                    <a:pt x="2535" y="4710"/>
                    <a:pt x="2549" y="4725"/>
                  </a:cubicBezTo>
                  <a:lnTo>
                    <a:pt x="2578" y="4768"/>
                  </a:lnTo>
                  <a:lnTo>
                    <a:pt x="2607" y="4825"/>
                  </a:lnTo>
                  <a:cubicBezTo>
                    <a:pt x="2621" y="4840"/>
                    <a:pt x="2636" y="4854"/>
                    <a:pt x="2650" y="4869"/>
                  </a:cubicBezTo>
                  <a:cubicBezTo>
                    <a:pt x="2650" y="4883"/>
                    <a:pt x="2664" y="4897"/>
                    <a:pt x="2679" y="4926"/>
                  </a:cubicBezTo>
                  <a:cubicBezTo>
                    <a:pt x="2679" y="4941"/>
                    <a:pt x="2693" y="4955"/>
                    <a:pt x="2708" y="4969"/>
                  </a:cubicBezTo>
                  <a:cubicBezTo>
                    <a:pt x="2722" y="4998"/>
                    <a:pt x="2722" y="5013"/>
                    <a:pt x="2736" y="5027"/>
                  </a:cubicBezTo>
                  <a:lnTo>
                    <a:pt x="2765" y="5070"/>
                  </a:lnTo>
                  <a:cubicBezTo>
                    <a:pt x="2780" y="5099"/>
                    <a:pt x="2794" y="5113"/>
                    <a:pt x="2794" y="5128"/>
                  </a:cubicBezTo>
                  <a:cubicBezTo>
                    <a:pt x="2808" y="5157"/>
                    <a:pt x="2823" y="5171"/>
                    <a:pt x="2823" y="5185"/>
                  </a:cubicBezTo>
                  <a:cubicBezTo>
                    <a:pt x="2837" y="5200"/>
                    <a:pt x="2852" y="5229"/>
                    <a:pt x="2866" y="5243"/>
                  </a:cubicBezTo>
                  <a:cubicBezTo>
                    <a:pt x="2866" y="5257"/>
                    <a:pt x="2880" y="5272"/>
                    <a:pt x="2880" y="5286"/>
                  </a:cubicBezTo>
                  <a:cubicBezTo>
                    <a:pt x="2895" y="5329"/>
                    <a:pt x="2924" y="5358"/>
                    <a:pt x="2938" y="5401"/>
                  </a:cubicBezTo>
                  <a:cubicBezTo>
                    <a:pt x="3874" y="7389"/>
                    <a:pt x="3140" y="9175"/>
                    <a:pt x="3341" y="13308"/>
                  </a:cubicBezTo>
                  <a:cubicBezTo>
                    <a:pt x="3428" y="15655"/>
                    <a:pt x="4637" y="17815"/>
                    <a:pt x="6581" y="19126"/>
                  </a:cubicBezTo>
                  <a:cubicBezTo>
                    <a:pt x="7273" y="19595"/>
                    <a:pt x="8082" y="19853"/>
                    <a:pt x="8907" y="19853"/>
                  </a:cubicBezTo>
                  <a:cubicBezTo>
                    <a:pt x="9044" y="19853"/>
                    <a:pt x="9181" y="19846"/>
                    <a:pt x="9318" y="19832"/>
                  </a:cubicBezTo>
                  <a:lnTo>
                    <a:pt x="9332" y="19832"/>
                  </a:lnTo>
                  <a:cubicBezTo>
                    <a:pt x="10729" y="19702"/>
                    <a:pt x="12112" y="19443"/>
                    <a:pt x="13393" y="18881"/>
                  </a:cubicBezTo>
                  <a:cubicBezTo>
                    <a:pt x="14675" y="18334"/>
                    <a:pt x="15841" y="17455"/>
                    <a:pt x="16576" y="16274"/>
                  </a:cubicBezTo>
                  <a:cubicBezTo>
                    <a:pt x="17310" y="15079"/>
                    <a:pt x="17670" y="13553"/>
                    <a:pt x="17210" y="12242"/>
                  </a:cubicBezTo>
                  <a:lnTo>
                    <a:pt x="17210" y="12242"/>
                  </a:lnTo>
                  <a:cubicBezTo>
                    <a:pt x="17397" y="12516"/>
                    <a:pt x="17670" y="12688"/>
                    <a:pt x="17944" y="12890"/>
                  </a:cubicBezTo>
                  <a:cubicBezTo>
                    <a:pt x="17886" y="12588"/>
                    <a:pt x="17786" y="12300"/>
                    <a:pt x="17670" y="12012"/>
                  </a:cubicBezTo>
                  <a:cubicBezTo>
                    <a:pt x="17253" y="11061"/>
                    <a:pt x="16490" y="10096"/>
                    <a:pt x="15568" y="9621"/>
                  </a:cubicBezTo>
                  <a:cubicBezTo>
                    <a:pt x="14689" y="9160"/>
                    <a:pt x="13941" y="8570"/>
                    <a:pt x="12990" y="8210"/>
                  </a:cubicBezTo>
                  <a:cubicBezTo>
                    <a:pt x="11175" y="7518"/>
                    <a:pt x="9044" y="7187"/>
                    <a:pt x="7618" y="5747"/>
                  </a:cubicBezTo>
                  <a:cubicBezTo>
                    <a:pt x="6697" y="4811"/>
                    <a:pt x="6207" y="3544"/>
                    <a:pt x="5300" y="2608"/>
                  </a:cubicBezTo>
                  <a:cubicBezTo>
                    <a:pt x="4234" y="1499"/>
                    <a:pt x="2938" y="1412"/>
                    <a:pt x="1570" y="995"/>
                  </a:cubicBezTo>
                  <a:cubicBezTo>
                    <a:pt x="1239" y="894"/>
                    <a:pt x="130" y="563"/>
                    <a:pt x="245" y="1"/>
                  </a:cubicBezTo>
                  <a:close/>
                </a:path>
              </a:pathLst>
            </a:custGeom>
            <a:solidFill>
              <a:srgbClr val="0B1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35"/>
            <p:cNvSpPr/>
            <p:nvPr/>
          </p:nvSpPr>
          <p:spPr>
            <a:xfrm flipH="1">
              <a:off x="3103915" y="4761679"/>
              <a:ext cx="530597" cy="205629"/>
            </a:xfrm>
            <a:custGeom>
              <a:avLst/>
              <a:gdLst/>
              <a:ahLst/>
              <a:cxnLst/>
              <a:rect l="l" t="t" r="r" b="b"/>
              <a:pathLst>
                <a:path w="14272" h="5531" extrusionOk="0">
                  <a:moveTo>
                    <a:pt x="8540" y="0"/>
                  </a:moveTo>
                  <a:cubicBezTo>
                    <a:pt x="8540" y="0"/>
                    <a:pt x="8655" y="1397"/>
                    <a:pt x="5919" y="2564"/>
                  </a:cubicBezTo>
                  <a:cubicBezTo>
                    <a:pt x="4997" y="2938"/>
                    <a:pt x="4047" y="3226"/>
                    <a:pt x="3068" y="3413"/>
                  </a:cubicBezTo>
                  <a:cubicBezTo>
                    <a:pt x="763" y="3889"/>
                    <a:pt x="0" y="5530"/>
                    <a:pt x="0" y="5530"/>
                  </a:cubicBezTo>
                  <a:lnTo>
                    <a:pt x="14243" y="5530"/>
                  </a:lnTo>
                  <a:lnTo>
                    <a:pt x="14257" y="3039"/>
                  </a:lnTo>
                  <a:lnTo>
                    <a:pt x="14272" y="418"/>
                  </a:lnTo>
                  <a:lnTo>
                    <a:pt x="8540" y="0"/>
                  </a:ln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35"/>
            <p:cNvSpPr/>
            <p:nvPr/>
          </p:nvSpPr>
          <p:spPr>
            <a:xfrm flipH="1">
              <a:off x="3102317" y="4856444"/>
              <a:ext cx="529519" cy="113540"/>
            </a:xfrm>
            <a:custGeom>
              <a:avLst/>
              <a:gdLst/>
              <a:ahLst/>
              <a:cxnLst/>
              <a:rect l="l" t="t" r="r" b="b"/>
              <a:pathLst>
                <a:path w="14243" h="3054" extrusionOk="0">
                  <a:moveTo>
                    <a:pt x="5847" y="0"/>
                  </a:moveTo>
                  <a:cubicBezTo>
                    <a:pt x="4925" y="389"/>
                    <a:pt x="3975" y="677"/>
                    <a:pt x="2996" y="864"/>
                  </a:cubicBezTo>
                  <a:cubicBezTo>
                    <a:pt x="691" y="1340"/>
                    <a:pt x="0" y="3053"/>
                    <a:pt x="0" y="3053"/>
                  </a:cubicBezTo>
                  <a:lnTo>
                    <a:pt x="14243" y="3053"/>
                  </a:lnTo>
                  <a:lnTo>
                    <a:pt x="14185" y="490"/>
                  </a:lnTo>
                  <a:cubicBezTo>
                    <a:pt x="12889" y="850"/>
                    <a:pt x="10916" y="1685"/>
                    <a:pt x="7532" y="1959"/>
                  </a:cubicBezTo>
                  <a:cubicBezTo>
                    <a:pt x="7172" y="1268"/>
                    <a:pt x="6495" y="576"/>
                    <a:pt x="5847"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 name="Google Shape;269;p35"/>
            <p:cNvSpPr/>
            <p:nvPr/>
          </p:nvSpPr>
          <p:spPr>
            <a:xfrm flipH="1">
              <a:off x="2996287" y="2912396"/>
              <a:ext cx="420329" cy="1923192"/>
            </a:xfrm>
            <a:custGeom>
              <a:avLst/>
              <a:gdLst/>
              <a:ahLst/>
              <a:cxnLst/>
              <a:rect l="l" t="t" r="r" b="b"/>
              <a:pathLst>
                <a:path w="11306" h="51730" extrusionOk="0">
                  <a:moveTo>
                    <a:pt x="4666" y="0"/>
                  </a:moveTo>
                  <a:cubicBezTo>
                    <a:pt x="2852" y="0"/>
                    <a:pt x="1167" y="764"/>
                    <a:pt x="620" y="2578"/>
                  </a:cubicBezTo>
                  <a:cubicBezTo>
                    <a:pt x="404" y="3284"/>
                    <a:pt x="288" y="4983"/>
                    <a:pt x="231" y="7345"/>
                  </a:cubicBezTo>
                  <a:cubicBezTo>
                    <a:pt x="216" y="7719"/>
                    <a:pt x="202" y="8108"/>
                    <a:pt x="202" y="8511"/>
                  </a:cubicBezTo>
                  <a:cubicBezTo>
                    <a:pt x="0" y="21516"/>
                    <a:pt x="1426" y="50102"/>
                    <a:pt x="1426" y="50102"/>
                  </a:cubicBezTo>
                  <a:lnTo>
                    <a:pt x="9001" y="51730"/>
                  </a:lnTo>
                  <a:cubicBezTo>
                    <a:pt x="9001" y="51730"/>
                    <a:pt x="10643" y="16029"/>
                    <a:pt x="11032" y="8511"/>
                  </a:cubicBezTo>
                  <a:cubicBezTo>
                    <a:pt x="11061" y="7964"/>
                    <a:pt x="11089" y="7561"/>
                    <a:pt x="11104" y="7345"/>
                  </a:cubicBezTo>
                  <a:cubicBezTo>
                    <a:pt x="11104" y="7331"/>
                    <a:pt x="11104" y="7316"/>
                    <a:pt x="11104" y="7302"/>
                  </a:cubicBezTo>
                  <a:cubicBezTo>
                    <a:pt x="11305" y="4349"/>
                    <a:pt x="10528" y="3313"/>
                    <a:pt x="9606" y="2132"/>
                  </a:cubicBezTo>
                  <a:cubicBezTo>
                    <a:pt x="8584" y="821"/>
                    <a:pt x="6553" y="0"/>
                    <a:pt x="4666"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 name="Google Shape;270;p35"/>
            <p:cNvSpPr/>
            <p:nvPr/>
          </p:nvSpPr>
          <p:spPr>
            <a:xfrm flipH="1">
              <a:off x="2996287" y="2912359"/>
              <a:ext cx="411778" cy="272585"/>
            </a:xfrm>
            <a:custGeom>
              <a:avLst/>
              <a:gdLst/>
              <a:ahLst/>
              <a:cxnLst/>
              <a:rect l="l" t="t" r="r" b="b"/>
              <a:pathLst>
                <a:path w="11076" h="7332" extrusionOk="0">
                  <a:moveTo>
                    <a:pt x="4441" y="0"/>
                  </a:moveTo>
                  <a:cubicBezTo>
                    <a:pt x="2623" y="0"/>
                    <a:pt x="934" y="762"/>
                    <a:pt x="390" y="2579"/>
                  </a:cubicBezTo>
                  <a:cubicBezTo>
                    <a:pt x="174" y="3285"/>
                    <a:pt x="58" y="4984"/>
                    <a:pt x="1" y="7332"/>
                  </a:cubicBezTo>
                  <a:lnTo>
                    <a:pt x="10874" y="7332"/>
                  </a:lnTo>
                  <a:cubicBezTo>
                    <a:pt x="10874" y="7332"/>
                    <a:pt x="10874" y="7317"/>
                    <a:pt x="10874" y="7303"/>
                  </a:cubicBezTo>
                  <a:cubicBezTo>
                    <a:pt x="11075" y="4350"/>
                    <a:pt x="10298" y="3314"/>
                    <a:pt x="9376" y="2133"/>
                  </a:cubicBezTo>
                  <a:cubicBezTo>
                    <a:pt x="8350" y="820"/>
                    <a:pt x="6326" y="0"/>
                    <a:pt x="4441"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 name="Google Shape;271;p35"/>
            <p:cNvSpPr/>
            <p:nvPr/>
          </p:nvSpPr>
          <p:spPr>
            <a:xfrm flipH="1">
              <a:off x="2744112" y="4761679"/>
              <a:ext cx="529556" cy="205629"/>
            </a:xfrm>
            <a:custGeom>
              <a:avLst/>
              <a:gdLst/>
              <a:ahLst/>
              <a:cxnLst/>
              <a:rect l="l" t="t" r="r" b="b"/>
              <a:pathLst>
                <a:path w="14244" h="5531" extrusionOk="0">
                  <a:moveTo>
                    <a:pt x="8411" y="0"/>
                  </a:moveTo>
                  <a:lnTo>
                    <a:pt x="8411" y="0"/>
                  </a:lnTo>
                  <a:cubicBezTo>
                    <a:pt x="8411" y="0"/>
                    <a:pt x="8569" y="1397"/>
                    <a:pt x="5862" y="2564"/>
                  </a:cubicBezTo>
                  <a:cubicBezTo>
                    <a:pt x="4940" y="2938"/>
                    <a:pt x="3990" y="3226"/>
                    <a:pt x="3025" y="3413"/>
                  </a:cubicBezTo>
                  <a:cubicBezTo>
                    <a:pt x="721" y="3889"/>
                    <a:pt x="1" y="5530"/>
                    <a:pt x="1" y="5530"/>
                  </a:cubicBezTo>
                  <a:lnTo>
                    <a:pt x="14243" y="5530"/>
                  </a:lnTo>
                  <a:lnTo>
                    <a:pt x="14200" y="3039"/>
                  </a:lnTo>
                  <a:lnTo>
                    <a:pt x="14171" y="418"/>
                  </a:lnTo>
                  <a:lnTo>
                    <a:pt x="8411" y="0"/>
                  </a:ln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 name="Google Shape;272;p35"/>
            <p:cNvSpPr/>
            <p:nvPr/>
          </p:nvSpPr>
          <p:spPr>
            <a:xfrm flipH="1">
              <a:off x="2744112" y="4856444"/>
              <a:ext cx="529556" cy="110863"/>
            </a:xfrm>
            <a:custGeom>
              <a:avLst/>
              <a:gdLst/>
              <a:ahLst/>
              <a:cxnLst/>
              <a:rect l="l" t="t" r="r" b="b"/>
              <a:pathLst>
                <a:path w="14244" h="2982" extrusionOk="0">
                  <a:moveTo>
                    <a:pt x="5862" y="0"/>
                  </a:moveTo>
                  <a:cubicBezTo>
                    <a:pt x="4940" y="389"/>
                    <a:pt x="3990" y="677"/>
                    <a:pt x="3025" y="864"/>
                  </a:cubicBezTo>
                  <a:cubicBezTo>
                    <a:pt x="721" y="1340"/>
                    <a:pt x="1" y="2981"/>
                    <a:pt x="1" y="2981"/>
                  </a:cubicBezTo>
                  <a:lnTo>
                    <a:pt x="14243" y="2981"/>
                  </a:lnTo>
                  <a:lnTo>
                    <a:pt x="14200" y="490"/>
                  </a:lnTo>
                  <a:cubicBezTo>
                    <a:pt x="12918" y="850"/>
                    <a:pt x="10960" y="1685"/>
                    <a:pt x="7590" y="1959"/>
                  </a:cubicBezTo>
                  <a:cubicBezTo>
                    <a:pt x="7201" y="1268"/>
                    <a:pt x="6510" y="576"/>
                    <a:pt x="5862"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 name="Google Shape;273;p35"/>
            <p:cNvSpPr/>
            <p:nvPr/>
          </p:nvSpPr>
          <p:spPr>
            <a:xfrm flipH="1">
              <a:off x="2678270" y="2912396"/>
              <a:ext cx="409622" cy="1923192"/>
            </a:xfrm>
            <a:custGeom>
              <a:avLst/>
              <a:gdLst/>
              <a:ahLst/>
              <a:cxnLst/>
              <a:rect l="l" t="t" r="r" b="b"/>
              <a:pathLst>
                <a:path w="11018" h="51730" extrusionOk="0">
                  <a:moveTo>
                    <a:pt x="4292" y="0"/>
                  </a:moveTo>
                  <a:cubicBezTo>
                    <a:pt x="2478" y="0"/>
                    <a:pt x="793" y="764"/>
                    <a:pt x="289" y="2578"/>
                  </a:cubicBezTo>
                  <a:cubicBezTo>
                    <a:pt x="102" y="3284"/>
                    <a:pt x="15" y="4983"/>
                    <a:pt x="1" y="7345"/>
                  </a:cubicBezTo>
                  <a:cubicBezTo>
                    <a:pt x="1" y="7719"/>
                    <a:pt x="1" y="8108"/>
                    <a:pt x="15" y="8511"/>
                  </a:cubicBezTo>
                  <a:cubicBezTo>
                    <a:pt x="116" y="21516"/>
                    <a:pt x="2175" y="50102"/>
                    <a:pt x="2175" y="50102"/>
                  </a:cubicBezTo>
                  <a:lnTo>
                    <a:pt x="9794" y="51730"/>
                  </a:lnTo>
                  <a:cubicBezTo>
                    <a:pt x="9794" y="51730"/>
                    <a:pt x="10615" y="16029"/>
                    <a:pt x="10845" y="8511"/>
                  </a:cubicBezTo>
                  <a:cubicBezTo>
                    <a:pt x="10859" y="7964"/>
                    <a:pt x="10874" y="7561"/>
                    <a:pt x="10888" y="7345"/>
                  </a:cubicBezTo>
                  <a:cubicBezTo>
                    <a:pt x="10888" y="7331"/>
                    <a:pt x="10888" y="7316"/>
                    <a:pt x="10888" y="7302"/>
                  </a:cubicBezTo>
                  <a:cubicBezTo>
                    <a:pt x="11018" y="4349"/>
                    <a:pt x="10226" y="3313"/>
                    <a:pt x="9275" y="2132"/>
                  </a:cubicBezTo>
                  <a:cubicBezTo>
                    <a:pt x="8209" y="821"/>
                    <a:pt x="6179" y="0"/>
                    <a:pt x="4292" y="0"/>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 name="Google Shape;274;p35"/>
            <p:cNvSpPr/>
            <p:nvPr/>
          </p:nvSpPr>
          <p:spPr>
            <a:xfrm flipH="1">
              <a:off x="2678270" y="2912359"/>
              <a:ext cx="409622" cy="272585"/>
            </a:xfrm>
            <a:custGeom>
              <a:avLst/>
              <a:gdLst/>
              <a:ahLst/>
              <a:cxnLst/>
              <a:rect l="l" t="t" r="r" b="b"/>
              <a:pathLst>
                <a:path w="11018" h="7332" extrusionOk="0">
                  <a:moveTo>
                    <a:pt x="4291" y="0"/>
                  </a:moveTo>
                  <a:cubicBezTo>
                    <a:pt x="2473" y="0"/>
                    <a:pt x="798" y="762"/>
                    <a:pt x="289" y="2579"/>
                  </a:cubicBezTo>
                  <a:cubicBezTo>
                    <a:pt x="102" y="3285"/>
                    <a:pt x="15" y="4984"/>
                    <a:pt x="1" y="7332"/>
                  </a:cubicBezTo>
                  <a:lnTo>
                    <a:pt x="10888" y="7332"/>
                  </a:lnTo>
                  <a:cubicBezTo>
                    <a:pt x="10888" y="7332"/>
                    <a:pt x="10888" y="7317"/>
                    <a:pt x="10888" y="7303"/>
                  </a:cubicBezTo>
                  <a:cubicBezTo>
                    <a:pt x="11018" y="4350"/>
                    <a:pt x="10226" y="3314"/>
                    <a:pt x="9275" y="2133"/>
                  </a:cubicBezTo>
                  <a:cubicBezTo>
                    <a:pt x="8219" y="820"/>
                    <a:pt x="6178" y="0"/>
                    <a:pt x="4291"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 name="Google Shape;275;p35"/>
            <p:cNvSpPr/>
            <p:nvPr/>
          </p:nvSpPr>
          <p:spPr>
            <a:xfrm flipH="1">
              <a:off x="3343227" y="2144085"/>
              <a:ext cx="599710" cy="525207"/>
            </a:xfrm>
            <a:custGeom>
              <a:avLst/>
              <a:gdLst/>
              <a:ahLst/>
              <a:cxnLst/>
              <a:rect l="l" t="t" r="r" b="b"/>
              <a:pathLst>
                <a:path w="16131" h="14127" extrusionOk="0">
                  <a:moveTo>
                    <a:pt x="1585" y="0"/>
                  </a:moveTo>
                  <a:lnTo>
                    <a:pt x="1" y="1829"/>
                  </a:lnTo>
                  <a:cubicBezTo>
                    <a:pt x="1" y="1829"/>
                    <a:pt x="5848" y="13451"/>
                    <a:pt x="8656" y="14099"/>
                  </a:cubicBezTo>
                  <a:cubicBezTo>
                    <a:pt x="8736" y="14118"/>
                    <a:pt x="8819" y="14127"/>
                    <a:pt x="8907" y="14127"/>
                  </a:cubicBezTo>
                  <a:cubicBezTo>
                    <a:pt x="11211" y="14127"/>
                    <a:pt x="16130" y="7964"/>
                    <a:pt x="16130" y="7964"/>
                  </a:cubicBezTo>
                  <a:lnTo>
                    <a:pt x="12184" y="4695"/>
                  </a:lnTo>
                  <a:lnTo>
                    <a:pt x="9319" y="7129"/>
                  </a:lnTo>
                  <a:lnTo>
                    <a:pt x="1585" y="0"/>
                  </a:ln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 name="Google Shape;276;p35"/>
            <p:cNvSpPr/>
            <p:nvPr/>
          </p:nvSpPr>
          <p:spPr>
            <a:xfrm flipH="1">
              <a:off x="3882375" y="2115161"/>
              <a:ext cx="240985" cy="118373"/>
            </a:xfrm>
            <a:custGeom>
              <a:avLst/>
              <a:gdLst/>
              <a:ahLst/>
              <a:cxnLst/>
              <a:rect l="l" t="t" r="r" b="b"/>
              <a:pathLst>
                <a:path w="6482" h="3184" extrusionOk="0">
                  <a:moveTo>
                    <a:pt x="418" y="1"/>
                  </a:moveTo>
                  <a:cubicBezTo>
                    <a:pt x="73" y="87"/>
                    <a:pt x="1" y="548"/>
                    <a:pt x="303" y="735"/>
                  </a:cubicBezTo>
                  <a:cubicBezTo>
                    <a:pt x="505" y="822"/>
                    <a:pt x="3011" y="980"/>
                    <a:pt x="3011" y="980"/>
                  </a:cubicBezTo>
                  <a:lnTo>
                    <a:pt x="3011" y="3155"/>
                  </a:lnTo>
                  <a:lnTo>
                    <a:pt x="5012" y="3183"/>
                  </a:lnTo>
                  <a:cubicBezTo>
                    <a:pt x="5019" y="3184"/>
                    <a:pt x="5025" y="3184"/>
                    <a:pt x="5032" y="3184"/>
                  </a:cubicBezTo>
                  <a:cubicBezTo>
                    <a:pt x="5423" y="3184"/>
                    <a:pt x="6067" y="2758"/>
                    <a:pt x="6251" y="2305"/>
                  </a:cubicBezTo>
                  <a:cubicBezTo>
                    <a:pt x="6452" y="1743"/>
                    <a:pt x="6481" y="1138"/>
                    <a:pt x="6352" y="562"/>
                  </a:cubicBezTo>
                  <a:cubicBezTo>
                    <a:pt x="6265" y="231"/>
                    <a:pt x="5977" y="1"/>
                    <a:pt x="5646" y="1"/>
                  </a:cubicBez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 name="Google Shape;277;p35"/>
            <p:cNvSpPr/>
            <p:nvPr/>
          </p:nvSpPr>
          <p:spPr>
            <a:xfrm flipH="1">
              <a:off x="3880776" y="2073411"/>
              <a:ext cx="127482" cy="89003"/>
            </a:xfrm>
            <a:custGeom>
              <a:avLst/>
              <a:gdLst/>
              <a:ahLst/>
              <a:cxnLst/>
              <a:rect l="l" t="t" r="r" b="b"/>
              <a:pathLst>
                <a:path w="3429" h="2394" extrusionOk="0">
                  <a:moveTo>
                    <a:pt x="318" y="0"/>
                  </a:moveTo>
                  <a:cubicBezTo>
                    <a:pt x="275" y="0"/>
                    <a:pt x="231" y="0"/>
                    <a:pt x="188" y="15"/>
                  </a:cubicBezTo>
                  <a:cubicBezTo>
                    <a:pt x="1" y="87"/>
                    <a:pt x="188" y="605"/>
                    <a:pt x="390" y="764"/>
                  </a:cubicBezTo>
                  <a:cubicBezTo>
                    <a:pt x="548" y="893"/>
                    <a:pt x="793" y="1138"/>
                    <a:pt x="1110" y="1196"/>
                  </a:cubicBezTo>
                  <a:cubicBezTo>
                    <a:pt x="1192" y="1206"/>
                    <a:pt x="1275" y="1211"/>
                    <a:pt x="1359" y="1211"/>
                  </a:cubicBezTo>
                  <a:cubicBezTo>
                    <a:pt x="1512" y="1211"/>
                    <a:pt x="1667" y="1195"/>
                    <a:pt x="1816" y="1167"/>
                  </a:cubicBezTo>
                  <a:cubicBezTo>
                    <a:pt x="1816" y="1167"/>
                    <a:pt x="1902" y="1973"/>
                    <a:pt x="2075" y="2218"/>
                  </a:cubicBezTo>
                  <a:cubicBezTo>
                    <a:pt x="2161" y="2362"/>
                    <a:pt x="2377" y="2377"/>
                    <a:pt x="2737" y="2391"/>
                  </a:cubicBezTo>
                  <a:cubicBezTo>
                    <a:pt x="2755" y="2393"/>
                    <a:pt x="2773" y="2394"/>
                    <a:pt x="2791" y="2394"/>
                  </a:cubicBezTo>
                  <a:cubicBezTo>
                    <a:pt x="3072" y="2394"/>
                    <a:pt x="3315" y="2186"/>
                    <a:pt x="3342" y="1901"/>
                  </a:cubicBezTo>
                  <a:cubicBezTo>
                    <a:pt x="3428" y="1282"/>
                    <a:pt x="3184" y="533"/>
                    <a:pt x="2708" y="173"/>
                  </a:cubicBezTo>
                  <a:cubicBezTo>
                    <a:pt x="2661" y="141"/>
                    <a:pt x="2579" y="128"/>
                    <a:pt x="2476" y="128"/>
                  </a:cubicBezTo>
                  <a:cubicBezTo>
                    <a:pt x="2172" y="128"/>
                    <a:pt x="1685" y="238"/>
                    <a:pt x="1384" y="260"/>
                  </a:cubicBezTo>
                  <a:cubicBezTo>
                    <a:pt x="836" y="116"/>
                    <a:pt x="519" y="0"/>
                    <a:pt x="318" y="0"/>
                  </a:cubicBez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 name="Google Shape;278;p35"/>
            <p:cNvSpPr/>
            <p:nvPr/>
          </p:nvSpPr>
          <p:spPr>
            <a:xfrm flipH="1">
              <a:off x="3958403" y="2148175"/>
              <a:ext cx="75545" cy="90341"/>
            </a:xfrm>
            <a:custGeom>
              <a:avLst/>
              <a:gdLst/>
              <a:ahLst/>
              <a:cxnLst/>
              <a:rect l="l" t="t" r="r" b="b"/>
              <a:pathLst>
                <a:path w="2032" h="2430" extrusionOk="0">
                  <a:moveTo>
                    <a:pt x="672" y="0"/>
                  </a:moveTo>
                  <a:cubicBezTo>
                    <a:pt x="555" y="0"/>
                    <a:pt x="437" y="2"/>
                    <a:pt x="318" y="6"/>
                  </a:cubicBezTo>
                  <a:cubicBezTo>
                    <a:pt x="159" y="6"/>
                    <a:pt x="30" y="135"/>
                    <a:pt x="30" y="294"/>
                  </a:cubicBezTo>
                  <a:lnTo>
                    <a:pt x="15" y="625"/>
                  </a:lnTo>
                  <a:lnTo>
                    <a:pt x="15" y="884"/>
                  </a:lnTo>
                  <a:lnTo>
                    <a:pt x="1" y="1662"/>
                  </a:lnTo>
                  <a:lnTo>
                    <a:pt x="1" y="1935"/>
                  </a:lnTo>
                  <a:lnTo>
                    <a:pt x="1" y="2022"/>
                  </a:lnTo>
                  <a:cubicBezTo>
                    <a:pt x="1" y="2238"/>
                    <a:pt x="130" y="2425"/>
                    <a:pt x="274" y="2425"/>
                  </a:cubicBezTo>
                  <a:cubicBezTo>
                    <a:pt x="334" y="2428"/>
                    <a:pt x="399" y="2430"/>
                    <a:pt x="466" y="2430"/>
                  </a:cubicBezTo>
                  <a:cubicBezTo>
                    <a:pt x="721" y="2430"/>
                    <a:pt x="998" y="2404"/>
                    <a:pt x="1066" y="2324"/>
                  </a:cubicBezTo>
                  <a:cubicBezTo>
                    <a:pt x="1124" y="2223"/>
                    <a:pt x="1153" y="2108"/>
                    <a:pt x="1153" y="1993"/>
                  </a:cubicBezTo>
                  <a:cubicBezTo>
                    <a:pt x="1153" y="1878"/>
                    <a:pt x="1153" y="1763"/>
                    <a:pt x="1138" y="1662"/>
                  </a:cubicBezTo>
                  <a:lnTo>
                    <a:pt x="1138" y="1662"/>
                  </a:lnTo>
                  <a:cubicBezTo>
                    <a:pt x="1138" y="1662"/>
                    <a:pt x="1160" y="1664"/>
                    <a:pt x="1194" y="1664"/>
                  </a:cubicBezTo>
                  <a:cubicBezTo>
                    <a:pt x="1286" y="1664"/>
                    <a:pt x="1472" y="1648"/>
                    <a:pt x="1556" y="1532"/>
                  </a:cubicBezTo>
                  <a:cubicBezTo>
                    <a:pt x="1671" y="1374"/>
                    <a:pt x="1570" y="884"/>
                    <a:pt x="1570" y="884"/>
                  </a:cubicBezTo>
                  <a:cubicBezTo>
                    <a:pt x="1570" y="884"/>
                    <a:pt x="1945" y="884"/>
                    <a:pt x="2003" y="755"/>
                  </a:cubicBezTo>
                  <a:cubicBezTo>
                    <a:pt x="2031" y="683"/>
                    <a:pt x="2031" y="596"/>
                    <a:pt x="2031" y="524"/>
                  </a:cubicBezTo>
                  <a:cubicBezTo>
                    <a:pt x="2031" y="452"/>
                    <a:pt x="2031" y="395"/>
                    <a:pt x="2031" y="322"/>
                  </a:cubicBezTo>
                  <a:cubicBezTo>
                    <a:pt x="2031" y="193"/>
                    <a:pt x="1930" y="78"/>
                    <a:pt x="1801" y="63"/>
                  </a:cubicBezTo>
                  <a:cubicBezTo>
                    <a:pt x="1427" y="19"/>
                    <a:pt x="1053" y="0"/>
                    <a:pt x="672" y="0"/>
                  </a:cubicBez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 name="Google Shape;279;p35"/>
            <p:cNvSpPr/>
            <p:nvPr/>
          </p:nvSpPr>
          <p:spPr>
            <a:xfrm flipH="1">
              <a:off x="3958403" y="2167247"/>
              <a:ext cx="74987" cy="13830"/>
            </a:xfrm>
            <a:custGeom>
              <a:avLst/>
              <a:gdLst/>
              <a:ahLst/>
              <a:cxnLst/>
              <a:rect l="l" t="t" r="r" b="b"/>
              <a:pathLst>
                <a:path w="2017" h="372" extrusionOk="0">
                  <a:moveTo>
                    <a:pt x="1746" y="1"/>
                  </a:moveTo>
                  <a:cubicBezTo>
                    <a:pt x="1227" y="1"/>
                    <a:pt x="371" y="76"/>
                    <a:pt x="0" y="112"/>
                  </a:cubicBezTo>
                  <a:lnTo>
                    <a:pt x="0" y="371"/>
                  </a:lnTo>
                  <a:lnTo>
                    <a:pt x="1555" y="371"/>
                  </a:lnTo>
                  <a:cubicBezTo>
                    <a:pt x="1555" y="371"/>
                    <a:pt x="1930" y="371"/>
                    <a:pt x="1988" y="242"/>
                  </a:cubicBezTo>
                  <a:cubicBezTo>
                    <a:pt x="2016" y="170"/>
                    <a:pt x="2016" y="83"/>
                    <a:pt x="2016" y="11"/>
                  </a:cubicBezTo>
                  <a:cubicBezTo>
                    <a:pt x="1945" y="4"/>
                    <a:pt x="1853" y="1"/>
                    <a:pt x="1746" y="1"/>
                  </a:cubicBezTo>
                  <a:close/>
                </a:path>
              </a:pathLst>
            </a:custGeom>
            <a:solidFill>
              <a:srgbClr val="482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 name="Google Shape;280;p35"/>
            <p:cNvSpPr/>
            <p:nvPr/>
          </p:nvSpPr>
          <p:spPr>
            <a:xfrm flipH="1">
              <a:off x="3990524" y="2208886"/>
              <a:ext cx="43423" cy="11785"/>
            </a:xfrm>
            <a:custGeom>
              <a:avLst/>
              <a:gdLst/>
              <a:ahLst/>
              <a:cxnLst/>
              <a:rect l="l" t="t" r="r" b="b"/>
              <a:pathLst>
                <a:path w="1168" h="317" extrusionOk="0">
                  <a:moveTo>
                    <a:pt x="1" y="0"/>
                  </a:moveTo>
                  <a:lnTo>
                    <a:pt x="1" y="259"/>
                  </a:lnTo>
                  <a:lnTo>
                    <a:pt x="1167" y="317"/>
                  </a:lnTo>
                  <a:cubicBezTo>
                    <a:pt x="1167" y="216"/>
                    <a:pt x="1167" y="101"/>
                    <a:pt x="1153" y="14"/>
                  </a:cubicBezTo>
                  <a:lnTo>
                    <a:pt x="1" y="0"/>
                  </a:lnTo>
                  <a:close/>
                </a:path>
              </a:pathLst>
            </a:custGeom>
            <a:solidFill>
              <a:srgbClr val="482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 name="Google Shape;281;p35"/>
            <p:cNvSpPr/>
            <p:nvPr/>
          </p:nvSpPr>
          <p:spPr>
            <a:xfrm flipH="1">
              <a:off x="3082501" y="2071255"/>
              <a:ext cx="466355" cy="449773"/>
            </a:xfrm>
            <a:custGeom>
              <a:avLst/>
              <a:gdLst/>
              <a:ahLst/>
              <a:cxnLst/>
              <a:rect l="l" t="t" r="r" b="b"/>
              <a:pathLst>
                <a:path w="12544" h="12098" extrusionOk="0">
                  <a:moveTo>
                    <a:pt x="9188" y="1"/>
                  </a:moveTo>
                  <a:cubicBezTo>
                    <a:pt x="9131" y="1"/>
                    <a:pt x="9059" y="1"/>
                    <a:pt x="8987" y="30"/>
                  </a:cubicBezTo>
                  <a:cubicBezTo>
                    <a:pt x="7561" y="534"/>
                    <a:pt x="3327" y="4220"/>
                    <a:pt x="0" y="7331"/>
                  </a:cubicBezTo>
                  <a:lnTo>
                    <a:pt x="5228" y="12098"/>
                  </a:lnTo>
                  <a:cubicBezTo>
                    <a:pt x="6855" y="10499"/>
                    <a:pt x="9836" y="7475"/>
                    <a:pt x="10326" y="6611"/>
                  </a:cubicBezTo>
                  <a:cubicBezTo>
                    <a:pt x="12544" y="2708"/>
                    <a:pt x="10340" y="1"/>
                    <a:pt x="9188"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 name="Google Shape;282;p35"/>
            <p:cNvSpPr/>
            <p:nvPr/>
          </p:nvSpPr>
          <p:spPr>
            <a:xfrm flipH="1">
              <a:off x="2678270" y="2050324"/>
              <a:ext cx="763514" cy="1050041"/>
            </a:xfrm>
            <a:custGeom>
              <a:avLst/>
              <a:gdLst/>
              <a:ahLst/>
              <a:cxnLst/>
              <a:rect l="l" t="t" r="r" b="b"/>
              <a:pathLst>
                <a:path w="20537" h="28244" extrusionOk="0">
                  <a:moveTo>
                    <a:pt x="12355" y="0"/>
                  </a:moveTo>
                  <a:cubicBezTo>
                    <a:pt x="12269" y="0"/>
                    <a:pt x="12183" y="1"/>
                    <a:pt x="12098" y="2"/>
                  </a:cubicBezTo>
                  <a:cubicBezTo>
                    <a:pt x="9865" y="2"/>
                    <a:pt x="7561" y="247"/>
                    <a:pt x="7561" y="247"/>
                  </a:cubicBezTo>
                  <a:lnTo>
                    <a:pt x="7576" y="247"/>
                  </a:lnTo>
                  <a:cubicBezTo>
                    <a:pt x="7273" y="276"/>
                    <a:pt x="6985" y="319"/>
                    <a:pt x="6712" y="391"/>
                  </a:cubicBezTo>
                  <a:cubicBezTo>
                    <a:pt x="6496" y="449"/>
                    <a:pt x="6308" y="521"/>
                    <a:pt x="6107" y="593"/>
                  </a:cubicBezTo>
                  <a:cubicBezTo>
                    <a:pt x="5588" y="780"/>
                    <a:pt x="5142" y="1140"/>
                    <a:pt x="4854" y="1601"/>
                  </a:cubicBezTo>
                  <a:cubicBezTo>
                    <a:pt x="4566" y="2119"/>
                    <a:pt x="4364" y="4265"/>
                    <a:pt x="4249" y="6684"/>
                  </a:cubicBezTo>
                  <a:cubicBezTo>
                    <a:pt x="4076" y="9997"/>
                    <a:pt x="4033" y="13799"/>
                    <a:pt x="4033" y="14620"/>
                  </a:cubicBezTo>
                  <a:cubicBezTo>
                    <a:pt x="3428" y="17413"/>
                    <a:pt x="1009" y="23087"/>
                    <a:pt x="1" y="28243"/>
                  </a:cubicBezTo>
                  <a:lnTo>
                    <a:pt x="20537" y="28243"/>
                  </a:lnTo>
                  <a:cubicBezTo>
                    <a:pt x="20321" y="26731"/>
                    <a:pt x="19442" y="20610"/>
                    <a:pt x="18650" y="17413"/>
                  </a:cubicBezTo>
                  <a:cubicBezTo>
                    <a:pt x="18535" y="16909"/>
                    <a:pt x="18391" y="16405"/>
                    <a:pt x="18204" y="15916"/>
                  </a:cubicBezTo>
                  <a:cubicBezTo>
                    <a:pt x="18938" y="11077"/>
                    <a:pt x="19399" y="7059"/>
                    <a:pt x="19471" y="4553"/>
                  </a:cubicBezTo>
                  <a:cubicBezTo>
                    <a:pt x="19500" y="3127"/>
                    <a:pt x="19399" y="2191"/>
                    <a:pt x="19154" y="1874"/>
                  </a:cubicBezTo>
                  <a:cubicBezTo>
                    <a:pt x="18722" y="1313"/>
                    <a:pt x="18017" y="938"/>
                    <a:pt x="16922" y="636"/>
                  </a:cubicBezTo>
                  <a:cubicBezTo>
                    <a:pt x="16692" y="564"/>
                    <a:pt x="16461" y="506"/>
                    <a:pt x="16216" y="449"/>
                  </a:cubicBezTo>
                  <a:cubicBezTo>
                    <a:pt x="16015" y="405"/>
                    <a:pt x="15799" y="362"/>
                    <a:pt x="15568" y="319"/>
                  </a:cubicBezTo>
                  <a:cubicBezTo>
                    <a:pt x="15280" y="276"/>
                    <a:pt x="14963" y="218"/>
                    <a:pt x="14632" y="161"/>
                  </a:cubicBezTo>
                  <a:cubicBezTo>
                    <a:pt x="13868" y="57"/>
                    <a:pt x="13116" y="0"/>
                    <a:pt x="12355" y="0"/>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 name="Google Shape;283;p35"/>
            <p:cNvSpPr/>
            <p:nvPr/>
          </p:nvSpPr>
          <p:spPr>
            <a:xfrm flipH="1">
              <a:off x="2854417" y="2050361"/>
              <a:ext cx="345379" cy="254926"/>
            </a:xfrm>
            <a:custGeom>
              <a:avLst/>
              <a:gdLst/>
              <a:ahLst/>
              <a:cxnLst/>
              <a:rect l="l" t="t" r="r" b="b"/>
              <a:pathLst>
                <a:path w="9290" h="6857" extrusionOk="0">
                  <a:moveTo>
                    <a:pt x="5579" y="0"/>
                  </a:moveTo>
                  <a:cubicBezTo>
                    <a:pt x="3357" y="0"/>
                    <a:pt x="1067" y="246"/>
                    <a:pt x="1067" y="246"/>
                  </a:cubicBezTo>
                  <a:cubicBezTo>
                    <a:pt x="764" y="275"/>
                    <a:pt x="476" y="318"/>
                    <a:pt x="188" y="390"/>
                  </a:cubicBezTo>
                  <a:cubicBezTo>
                    <a:pt x="1" y="448"/>
                    <a:pt x="1513" y="5315"/>
                    <a:pt x="2809" y="6856"/>
                  </a:cubicBezTo>
                  <a:cubicBezTo>
                    <a:pt x="5805" y="3414"/>
                    <a:pt x="9290" y="361"/>
                    <a:pt x="9059" y="318"/>
                  </a:cubicBezTo>
                  <a:cubicBezTo>
                    <a:pt x="8771" y="275"/>
                    <a:pt x="8454" y="217"/>
                    <a:pt x="8123" y="160"/>
                  </a:cubicBezTo>
                  <a:cubicBezTo>
                    <a:pt x="7397" y="42"/>
                    <a:pt x="6493" y="0"/>
                    <a:pt x="5579"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 name="Google Shape;284;p35"/>
            <p:cNvSpPr/>
            <p:nvPr/>
          </p:nvSpPr>
          <p:spPr>
            <a:xfrm flipH="1">
              <a:off x="2879029" y="2319154"/>
              <a:ext cx="152093" cy="174139"/>
            </a:xfrm>
            <a:custGeom>
              <a:avLst/>
              <a:gdLst/>
              <a:ahLst/>
              <a:cxnLst/>
              <a:rect l="l" t="t" r="r" b="b"/>
              <a:pathLst>
                <a:path w="4091" h="4684" extrusionOk="0">
                  <a:moveTo>
                    <a:pt x="0" y="1"/>
                  </a:moveTo>
                  <a:lnTo>
                    <a:pt x="0" y="3270"/>
                  </a:lnTo>
                  <a:cubicBezTo>
                    <a:pt x="0" y="3270"/>
                    <a:pt x="101" y="4220"/>
                    <a:pt x="1368" y="4580"/>
                  </a:cubicBezTo>
                  <a:cubicBezTo>
                    <a:pt x="1621" y="4652"/>
                    <a:pt x="1870" y="4684"/>
                    <a:pt x="2108" y="4684"/>
                  </a:cubicBezTo>
                  <a:cubicBezTo>
                    <a:pt x="3069" y="4684"/>
                    <a:pt x="3857" y="4169"/>
                    <a:pt x="3961" y="3673"/>
                  </a:cubicBezTo>
                  <a:cubicBezTo>
                    <a:pt x="4090" y="2996"/>
                    <a:pt x="4018" y="145"/>
                    <a:pt x="4004" y="87"/>
                  </a:cubicBezTo>
                  <a:lnTo>
                    <a:pt x="0"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 name="Google Shape;285;p35"/>
            <p:cNvSpPr/>
            <p:nvPr/>
          </p:nvSpPr>
          <p:spPr>
            <a:xfrm flipH="1">
              <a:off x="2274560" y="2309005"/>
              <a:ext cx="547216" cy="882371"/>
            </a:xfrm>
            <a:custGeom>
              <a:avLst/>
              <a:gdLst/>
              <a:ahLst/>
              <a:cxnLst/>
              <a:rect l="l" t="t" r="r" b="b"/>
              <a:pathLst>
                <a:path w="14719" h="23734" extrusionOk="0">
                  <a:moveTo>
                    <a:pt x="8324" y="0"/>
                  </a:moveTo>
                  <a:lnTo>
                    <a:pt x="3788" y="3946"/>
                  </a:lnTo>
                  <a:lnTo>
                    <a:pt x="7158" y="7402"/>
                  </a:lnTo>
                  <a:cubicBezTo>
                    <a:pt x="7158" y="7402"/>
                    <a:pt x="922" y="18232"/>
                    <a:pt x="735" y="18390"/>
                  </a:cubicBezTo>
                  <a:cubicBezTo>
                    <a:pt x="547" y="18549"/>
                    <a:pt x="605" y="20191"/>
                    <a:pt x="605" y="20191"/>
                  </a:cubicBezTo>
                  <a:cubicBezTo>
                    <a:pt x="605" y="20191"/>
                    <a:pt x="0" y="20738"/>
                    <a:pt x="115" y="20939"/>
                  </a:cubicBezTo>
                  <a:cubicBezTo>
                    <a:pt x="187" y="21094"/>
                    <a:pt x="252" y="21153"/>
                    <a:pt x="378" y="21153"/>
                  </a:cubicBezTo>
                  <a:cubicBezTo>
                    <a:pt x="428" y="21153"/>
                    <a:pt x="488" y="21143"/>
                    <a:pt x="562" y="21127"/>
                  </a:cubicBezTo>
                  <a:cubicBezTo>
                    <a:pt x="821" y="21069"/>
                    <a:pt x="1296" y="20752"/>
                    <a:pt x="1368" y="20565"/>
                  </a:cubicBezTo>
                  <a:cubicBezTo>
                    <a:pt x="1455" y="20234"/>
                    <a:pt x="1512" y="19888"/>
                    <a:pt x="1556" y="19543"/>
                  </a:cubicBezTo>
                  <a:lnTo>
                    <a:pt x="2088" y="19543"/>
                  </a:lnTo>
                  <a:cubicBezTo>
                    <a:pt x="2088" y="19543"/>
                    <a:pt x="3096" y="21184"/>
                    <a:pt x="3240" y="21501"/>
                  </a:cubicBezTo>
                  <a:cubicBezTo>
                    <a:pt x="3240" y="21919"/>
                    <a:pt x="3500" y="23733"/>
                    <a:pt x="4047" y="23733"/>
                  </a:cubicBezTo>
                  <a:cubicBezTo>
                    <a:pt x="4407" y="23733"/>
                    <a:pt x="4249" y="22164"/>
                    <a:pt x="4177" y="21746"/>
                  </a:cubicBezTo>
                  <a:cubicBezTo>
                    <a:pt x="4090" y="21328"/>
                    <a:pt x="3572" y="19456"/>
                    <a:pt x="3572" y="19456"/>
                  </a:cubicBezTo>
                  <a:cubicBezTo>
                    <a:pt x="3572" y="19456"/>
                    <a:pt x="13869" y="9001"/>
                    <a:pt x="14301" y="6970"/>
                  </a:cubicBezTo>
                  <a:cubicBezTo>
                    <a:pt x="14718" y="4954"/>
                    <a:pt x="8324" y="0"/>
                    <a:pt x="8324" y="0"/>
                  </a:cubicBez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 name="Google Shape;286;p35"/>
            <p:cNvSpPr/>
            <p:nvPr/>
          </p:nvSpPr>
          <p:spPr>
            <a:xfrm flipH="1">
              <a:off x="2408956" y="2098580"/>
              <a:ext cx="466912" cy="449773"/>
            </a:xfrm>
            <a:custGeom>
              <a:avLst/>
              <a:gdLst/>
              <a:ahLst/>
              <a:cxnLst/>
              <a:rect l="l" t="t" r="r" b="b"/>
              <a:pathLst>
                <a:path w="12559" h="12098" extrusionOk="0">
                  <a:moveTo>
                    <a:pt x="3356" y="0"/>
                  </a:moveTo>
                  <a:cubicBezTo>
                    <a:pt x="2204" y="0"/>
                    <a:pt x="1" y="2708"/>
                    <a:pt x="2218" y="6611"/>
                  </a:cubicBezTo>
                  <a:cubicBezTo>
                    <a:pt x="2708" y="7475"/>
                    <a:pt x="5704" y="10499"/>
                    <a:pt x="7317" y="12097"/>
                  </a:cubicBezTo>
                  <a:lnTo>
                    <a:pt x="12559" y="7331"/>
                  </a:lnTo>
                  <a:cubicBezTo>
                    <a:pt x="9232" y="4220"/>
                    <a:pt x="4998" y="533"/>
                    <a:pt x="3558" y="29"/>
                  </a:cubicBezTo>
                  <a:cubicBezTo>
                    <a:pt x="3500" y="15"/>
                    <a:pt x="3428" y="0"/>
                    <a:pt x="3356"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 name="Google Shape;287;p35"/>
            <p:cNvSpPr/>
            <p:nvPr/>
          </p:nvSpPr>
          <p:spPr>
            <a:xfrm flipH="1">
              <a:off x="2897766" y="1683084"/>
              <a:ext cx="336270" cy="560079"/>
            </a:xfrm>
            <a:custGeom>
              <a:avLst/>
              <a:gdLst/>
              <a:ahLst/>
              <a:cxnLst/>
              <a:rect l="l" t="t" r="r" b="b"/>
              <a:pathLst>
                <a:path w="9045" h="15065" extrusionOk="0">
                  <a:moveTo>
                    <a:pt x="1066" y="1"/>
                  </a:moveTo>
                  <a:cubicBezTo>
                    <a:pt x="778" y="318"/>
                    <a:pt x="591" y="865"/>
                    <a:pt x="562" y="1931"/>
                  </a:cubicBezTo>
                  <a:cubicBezTo>
                    <a:pt x="663" y="3616"/>
                    <a:pt x="792" y="3961"/>
                    <a:pt x="591" y="4408"/>
                  </a:cubicBezTo>
                  <a:cubicBezTo>
                    <a:pt x="389" y="4825"/>
                    <a:pt x="0" y="4797"/>
                    <a:pt x="29" y="4998"/>
                  </a:cubicBezTo>
                  <a:cubicBezTo>
                    <a:pt x="43" y="5200"/>
                    <a:pt x="691" y="5272"/>
                    <a:pt x="706" y="5848"/>
                  </a:cubicBezTo>
                  <a:cubicBezTo>
                    <a:pt x="706" y="6453"/>
                    <a:pt x="691" y="7360"/>
                    <a:pt x="908" y="7533"/>
                  </a:cubicBezTo>
                  <a:cubicBezTo>
                    <a:pt x="1113" y="7710"/>
                    <a:pt x="1470" y="7803"/>
                    <a:pt x="1931" y="7803"/>
                  </a:cubicBezTo>
                  <a:cubicBezTo>
                    <a:pt x="2181" y="7803"/>
                    <a:pt x="2462" y="7776"/>
                    <a:pt x="2765" y="7720"/>
                  </a:cubicBezTo>
                  <a:cubicBezTo>
                    <a:pt x="2866" y="7706"/>
                    <a:pt x="2952" y="7691"/>
                    <a:pt x="3024" y="7691"/>
                  </a:cubicBezTo>
                  <a:cubicBezTo>
                    <a:pt x="3077" y="7686"/>
                    <a:pt x="3125" y="7684"/>
                    <a:pt x="3170" y="7684"/>
                  </a:cubicBezTo>
                  <a:cubicBezTo>
                    <a:pt x="3653" y="7684"/>
                    <a:pt x="3703" y="7954"/>
                    <a:pt x="3716" y="8152"/>
                  </a:cubicBezTo>
                  <a:cubicBezTo>
                    <a:pt x="3759" y="8671"/>
                    <a:pt x="3586" y="9189"/>
                    <a:pt x="3241" y="9578"/>
                  </a:cubicBezTo>
                  <a:cubicBezTo>
                    <a:pt x="2924" y="9938"/>
                    <a:pt x="2016" y="10082"/>
                    <a:pt x="2016" y="10082"/>
                  </a:cubicBezTo>
                  <a:cubicBezTo>
                    <a:pt x="2016" y="10082"/>
                    <a:pt x="3039" y="14834"/>
                    <a:pt x="3989" y="15065"/>
                  </a:cubicBezTo>
                  <a:cubicBezTo>
                    <a:pt x="4781" y="14474"/>
                    <a:pt x="7532" y="11508"/>
                    <a:pt x="9044" y="10039"/>
                  </a:cubicBezTo>
                  <a:cubicBezTo>
                    <a:pt x="8065" y="9722"/>
                    <a:pt x="7100" y="9203"/>
                    <a:pt x="6783" y="8267"/>
                  </a:cubicBezTo>
                  <a:cubicBezTo>
                    <a:pt x="6466" y="7331"/>
                    <a:pt x="6740" y="4998"/>
                    <a:pt x="6740" y="4998"/>
                  </a:cubicBezTo>
                  <a:lnTo>
                    <a:pt x="6740" y="4998"/>
                  </a:lnTo>
                  <a:cubicBezTo>
                    <a:pt x="6740" y="4998"/>
                    <a:pt x="6817" y="5037"/>
                    <a:pt x="6957" y="5037"/>
                  </a:cubicBezTo>
                  <a:cubicBezTo>
                    <a:pt x="7074" y="5037"/>
                    <a:pt x="7235" y="5010"/>
                    <a:pt x="7431" y="4912"/>
                  </a:cubicBezTo>
                  <a:cubicBezTo>
                    <a:pt x="7863" y="4681"/>
                    <a:pt x="8223" y="2651"/>
                    <a:pt x="7518" y="2478"/>
                  </a:cubicBezTo>
                  <a:cubicBezTo>
                    <a:pt x="7437" y="2459"/>
                    <a:pt x="7359" y="2449"/>
                    <a:pt x="7285" y="2449"/>
                  </a:cubicBezTo>
                  <a:cubicBezTo>
                    <a:pt x="6752" y="2449"/>
                    <a:pt x="6395" y="2935"/>
                    <a:pt x="6193" y="3731"/>
                  </a:cubicBezTo>
                  <a:cubicBezTo>
                    <a:pt x="5545" y="3155"/>
                    <a:pt x="5401" y="2478"/>
                    <a:pt x="4652" y="2363"/>
                  </a:cubicBezTo>
                  <a:cubicBezTo>
                    <a:pt x="3903" y="2248"/>
                    <a:pt x="2204" y="2046"/>
                    <a:pt x="1512" y="1095"/>
                  </a:cubicBezTo>
                  <a:cubicBezTo>
                    <a:pt x="1282" y="764"/>
                    <a:pt x="1138" y="390"/>
                    <a:pt x="1066" y="1"/>
                  </a:cubicBez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 name="Google Shape;288;p35"/>
            <p:cNvSpPr/>
            <p:nvPr/>
          </p:nvSpPr>
          <p:spPr>
            <a:xfrm flipH="1">
              <a:off x="3146744" y="1892989"/>
              <a:ext cx="44464" cy="28775"/>
            </a:xfrm>
            <a:custGeom>
              <a:avLst/>
              <a:gdLst/>
              <a:ahLst/>
              <a:cxnLst/>
              <a:rect l="l" t="t" r="r" b="b"/>
              <a:pathLst>
                <a:path w="1196" h="774" extrusionOk="0">
                  <a:moveTo>
                    <a:pt x="1196" y="0"/>
                  </a:moveTo>
                  <a:lnTo>
                    <a:pt x="0" y="605"/>
                  </a:lnTo>
                  <a:cubicBezTo>
                    <a:pt x="145" y="719"/>
                    <a:pt x="328" y="773"/>
                    <a:pt x="510" y="773"/>
                  </a:cubicBezTo>
                  <a:cubicBezTo>
                    <a:pt x="581" y="773"/>
                    <a:pt x="652" y="765"/>
                    <a:pt x="720" y="749"/>
                  </a:cubicBezTo>
                  <a:cubicBezTo>
                    <a:pt x="1152" y="620"/>
                    <a:pt x="1196" y="0"/>
                    <a:pt x="11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 name="Google Shape;289;p35"/>
            <p:cNvSpPr/>
            <p:nvPr/>
          </p:nvSpPr>
          <p:spPr>
            <a:xfrm flipH="1">
              <a:off x="3001640" y="1770117"/>
              <a:ext cx="219570" cy="94394"/>
            </a:xfrm>
            <a:custGeom>
              <a:avLst/>
              <a:gdLst/>
              <a:ahLst/>
              <a:cxnLst/>
              <a:rect l="l" t="t" r="r" b="b"/>
              <a:pathLst>
                <a:path w="5906" h="2539" extrusionOk="0">
                  <a:moveTo>
                    <a:pt x="1813" y="345"/>
                  </a:moveTo>
                  <a:cubicBezTo>
                    <a:pt x="2037" y="345"/>
                    <a:pt x="2265" y="428"/>
                    <a:pt x="2449" y="612"/>
                  </a:cubicBezTo>
                  <a:cubicBezTo>
                    <a:pt x="3040" y="1203"/>
                    <a:pt x="2622" y="2196"/>
                    <a:pt x="1801" y="2196"/>
                  </a:cubicBezTo>
                  <a:cubicBezTo>
                    <a:pt x="1297" y="2196"/>
                    <a:pt x="879" y="1779"/>
                    <a:pt x="879" y="1275"/>
                  </a:cubicBezTo>
                  <a:cubicBezTo>
                    <a:pt x="879" y="717"/>
                    <a:pt x="1338" y="345"/>
                    <a:pt x="1813" y="345"/>
                  </a:cubicBezTo>
                  <a:close/>
                  <a:moveTo>
                    <a:pt x="1803" y="0"/>
                  </a:moveTo>
                  <a:cubicBezTo>
                    <a:pt x="1250" y="0"/>
                    <a:pt x="699" y="339"/>
                    <a:pt x="563" y="1015"/>
                  </a:cubicBezTo>
                  <a:cubicBezTo>
                    <a:pt x="548" y="1073"/>
                    <a:pt x="491" y="1116"/>
                    <a:pt x="433" y="1116"/>
                  </a:cubicBezTo>
                  <a:lnTo>
                    <a:pt x="145" y="1116"/>
                  </a:lnTo>
                  <a:cubicBezTo>
                    <a:pt x="73" y="1116"/>
                    <a:pt x="15" y="1174"/>
                    <a:pt x="15" y="1246"/>
                  </a:cubicBezTo>
                  <a:cubicBezTo>
                    <a:pt x="1" y="1318"/>
                    <a:pt x="73" y="1390"/>
                    <a:pt x="145" y="1390"/>
                  </a:cubicBezTo>
                  <a:lnTo>
                    <a:pt x="433" y="1390"/>
                  </a:lnTo>
                  <a:cubicBezTo>
                    <a:pt x="491" y="1390"/>
                    <a:pt x="534" y="1433"/>
                    <a:pt x="548" y="1491"/>
                  </a:cubicBezTo>
                  <a:cubicBezTo>
                    <a:pt x="671" y="2189"/>
                    <a:pt x="1236" y="2538"/>
                    <a:pt x="1801" y="2538"/>
                  </a:cubicBezTo>
                  <a:cubicBezTo>
                    <a:pt x="2366" y="2538"/>
                    <a:pt x="2932" y="2189"/>
                    <a:pt x="3054" y="1491"/>
                  </a:cubicBezTo>
                  <a:cubicBezTo>
                    <a:pt x="3068" y="1433"/>
                    <a:pt x="3112" y="1390"/>
                    <a:pt x="3184" y="1390"/>
                  </a:cubicBezTo>
                  <a:lnTo>
                    <a:pt x="5761" y="1390"/>
                  </a:lnTo>
                  <a:cubicBezTo>
                    <a:pt x="5833" y="1390"/>
                    <a:pt x="5905" y="1318"/>
                    <a:pt x="5905" y="1246"/>
                  </a:cubicBezTo>
                  <a:cubicBezTo>
                    <a:pt x="5891" y="1174"/>
                    <a:pt x="5833" y="1116"/>
                    <a:pt x="5761" y="1116"/>
                  </a:cubicBezTo>
                  <a:lnTo>
                    <a:pt x="3169" y="1116"/>
                  </a:lnTo>
                  <a:cubicBezTo>
                    <a:pt x="3112" y="1116"/>
                    <a:pt x="3054" y="1073"/>
                    <a:pt x="3054" y="1015"/>
                  </a:cubicBezTo>
                  <a:cubicBezTo>
                    <a:pt x="2910" y="339"/>
                    <a:pt x="2355" y="0"/>
                    <a:pt x="1803"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 name="Google Shape;290;p35"/>
            <p:cNvSpPr/>
            <p:nvPr/>
          </p:nvSpPr>
          <p:spPr>
            <a:xfrm flipH="1">
              <a:off x="2897766" y="1846405"/>
              <a:ext cx="261321" cy="396758"/>
            </a:xfrm>
            <a:custGeom>
              <a:avLst/>
              <a:gdLst/>
              <a:ahLst/>
              <a:cxnLst/>
              <a:rect l="l" t="t" r="r" b="b"/>
              <a:pathLst>
                <a:path w="7029" h="10672" extrusionOk="0">
                  <a:moveTo>
                    <a:pt x="4292" y="0"/>
                  </a:moveTo>
                  <a:cubicBezTo>
                    <a:pt x="4234" y="303"/>
                    <a:pt x="4177" y="490"/>
                    <a:pt x="4148" y="634"/>
                  </a:cubicBezTo>
                  <a:cubicBezTo>
                    <a:pt x="3500" y="2665"/>
                    <a:pt x="1685" y="3169"/>
                    <a:pt x="1008" y="3298"/>
                  </a:cubicBezTo>
                  <a:cubicBezTo>
                    <a:pt x="1061" y="3293"/>
                    <a:pt x="1109" y="3291"/>
                    <a:pt x="1154" y="3291"/>
                  </a:cubicBezTo>
                  <a:cubicBezTo>
                    <a:pt x="1637" y="3291"/>
                    <a:pt x="1687" y="3561"/>
                    <a:pt x="1700" y="3759"/>
                  </a:cubicBezTo>
                  <a:cubicBezTo>
                    <a:pt x="1743" y="4278"/>
                    <a:pt x="1570" y="4796"/>
                    <a:pt x="1225" y="5185"/>
                  </a:cubicBezTo>
                  <a:cubicBezTo>
                    <a:pt x="908" y="5545"/>
                    <a:pt x="0" y="5689"/>
                    <a:pt x="0" y="5689"/>
                  </a:cubicBezTo>
                  <a:cubicBezTo>
                    <a:pt x="0" y="5689"/>
                    <a:pt x="1023" y="10441"/>
                    <a:pt x="1973" y="10672"/>
                  </a:cubicBezTo>
                  <a:cubicBezTo>
                    <a:pt x="2765" y="10081"/>
                    <a:pt x="5516" y="7115"/>
                    <a:pt x="7028" y="5646"/>
                  </a:cubicBezTo>
                  <a:cubicBezTo>
                    <a:pt x="6049" y="5329"/>
                    <a:pt x="5084" y="4810"/>
                    <a:pt x="4767" y="3874"/>
                  </a:cubicBezTo>
                  <a:cubicBezTo>
                    <a:pt x="4450" y="2938"/>
                    <a:pt x="4724" y="605"/>
                    <a:pt x="4724" y="605"/>
                  </a:cubicBezTo>
                  <a:cubicBezTo>
                    <a:pt x="4724" y="605"/>
                    <a:pt x="4393" y="519"/>
                    <a:pt x="4292" y="0"/>
                  </a:cubicBezTo>
                  <a:close/>
                </a:path>
              </a:pathLst>
            </a:custGeom>
            <a:solidFill>
              <a:srgbClr val="482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 name="Google Shape;291;p35"/>
            <p:cNvSpPr/>
            <p:nvPr/>
          </p:nvSpPr>
          <p:spPr>
            <a:xfrm flipH="1">
              <a:off x="2955057" y="1790490"/>
              <a:ext cx="35913" cy="59707"/>
            </a:xfrm>
            <a:custGeom>
              <a:avLst/>
              <a:gdLst/>
              <a:ahLst/>
              <a:cxnLst/>
              <a:rect l="l" t="t" r="r" b="b"/>
              <a:pathLst>
                <a:path w="966" h="1606" extrusionOk="0">
                  <a:moveTo>
                    <a:pt x="772" y="1"/>
                  </a:moveTo>
                  <a:cubicBezTo>
                    <a:pt x="694" y="1"/>
                    <a:pt x="595" y="29"/>
                    <a:pt x="476" y="122"/>
                  </a:cubicBezTo>
                  <a:cubicBezTo>
                    <a:pt x="58" y="424"/>
                    <a:pt x="0" y="1605"/>
                    <a:pt x="432" y="1605"/>
                  </a:cubicBezTo>
                  <a:cubicBezTo>
                    <a:pt x="879" y="1605"/>
                    <a:pt x="893" y="871"/>
                    <a:pt x="591" y="799"/>
                  </a:cubicBezTo>
                  <a:cubicBezTo>
                    <a:pt x="533" y="784"/>
                    <a:pt x="461" y="770"/>
                    <a:pt x="389" y="755"/>
                  </a:cubicBezTo>
                  <a:cubicBezTo>
                    <a:pt x="389" y="755"/>
                    <a:pt x="461" y="79"/>
                    <a:pt x="965" y="79"/>
                  </a:cubicBezTo>
                  <a:cubicBezTo>
                    <a:pt x="965" y="79"/>
                    <a:pt x="898" y="1"/>
                    <a:pt x="772" y="1"/>
                  </a:cubicBezTo>
                  <a:close/>
                </a:path>
              </a:pathLst>
            </a:custGeom>
            <a:solidFill>
              <a:srgbClr val="482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 name="Google Shape;292;p35"/>
            <p:cNvSpPr/>
            <p:nvPr/>
          </p:nvSpPr>
          <p:spPr>
            <a:xfrm flipH="1">
              <a:off x="3137635" y="1740263"/>
              <a:ext cx="45542" cy="18886"/>
            </a:xfrm>
            <a:custGeom>
              <a:avLst/>
              <a:gdLst/>
              <a:ahLst/>
              <a:cxnLst/>
              <a:rect l="l" t="t" r="r" b="b"/>
              <a:pathLst>
                <a:path w="1225" h="508" extrusionOk="0">
                  <a:moveTo>
                    <a:pt x="643" y="0"/>
                  </a:moveTo>
                  <a:cubicBezTo>
                    <a:pt x="352" y="0"/>
                    <a:pt x="65" y="231"/>
                    <a:pt x="0" y="508"/>
                  </a:cubicBezTo>
                  <a:cubicBezTo>
                    <a:pt x="199" y="427"/>
                    <a:pt x="414" y="387"/>
                    <a:pt x="627" y="387"/>
                  </a:cubicBezTo>
                  <a:cubicBezTo>
                    <a:pt x="831" y="387"/>
                    <a:pt x="1035" y="423"/>
                    <a:pt x="1224" y="494"/>
                  </a:cubicBezTo>
                  <a:cubicBezTo>
                    <a:pt x="1093" y="137"/>
                    <a:pt x="866" y="0"/>
                    <a:pt x="643" y="0"/>
                  </a:cubicBezTo>
                  <a:close/>
                </a:path>
              </a:pathLst>
            </a:custGeom>
            <a:solidFill>
              <a:srgbClr val="1D22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 name="Google Shape;293;p35"/>
            <p:cNvSpPr/>
            <p:nvPr/>
          </p:nvSpPr>
          <p:spPr>
            <a:xfrm flipH="1">
              <a:off x="1477883" y="1608692"/>
              <a:ext cx="622723" cy="706707"/>
            </a:xfrm>
            <a:custGeom>
              <a:avLst/>
              <a:gdLst/>
              <a:ahLst/>
              <a:cxnLst/>
              <a:rect l="l" t="t" r="r" b="b"/>
              <a:pathLst>
                <a:path w="16750" h="19009" extrusionOk="0">
                  <a:moveTo>
                    <a:pt x="5344" y="0"/>
                  </a:moveTo>
                  <a:cubicBezTo>
                    <a:pt x="4494" y="0"/>
                    <a:pt x="3601" y="115"/>
                    <a:pt x="2967" y="475"/>
                  </a:cubicBezTo>
                  <a:cubicBezTo>
                    <a:pt x="2723" y="605"/>
                    <a:pt x="2521" y="792"/>
                    <a:pt x="2377" y="1023"/>
                  </a:cubicBezTo>
                  <a:cubicBezTo>
                    <a:pt x="1614" y="2189"/>
                    <a:pt x="1902" y="4335"/>
                    <a:pt x="1585" y="5674"/>
                  </a:cubicBezTo>
                  <a:cubicBezTo>
                    <a:pt x="1412" y="6452"/>
                    <a:pt x="735" y="6913"/>
                    <a:pt x="375" y="7590"/>
                  </a:cubicBezTo>
                  <a:cubicBezTo>
                    <a:pt x="73" y="8195"/>
                    <a:pt x="1" y="8871"/>
                    <a:pt x="174" y="9519"/>
                  </a:cubicBezTo>
                  <a:cubicBezTo>
                    <a:pt x="332" y="10182"/>
                    <a:pt x="778" y="10513"/>
                    <a:pt x="1110" y="11075"/>
                  </a:cubicBezTo>
                  <a:cubicBezTo>
                    <a:pt x="1844" y="12299"/>
                    <a:pt x="951" y="13624"/>
                    <a:pt x="778" y="14862"/>
                  </a:cubicBezTo>
                  <a:cubicBezTo>
                    <a:pt x="548" y="16461"/>
                    <a:pt x="1671" y="18074"/>
                    <a:pt x="3183" y="18679"/>
                  </a:cubicBezTo>
                  <a:cubicBezTo>
                    <a:pt x="3746" y="18906"/>
                    <a:pt x="4345" y="19009"/>
                    <a:pt x="4949" y="19009"/>
                  </a:cubicBezTo>
                  <a:cubicBezTo>
                    <a:pt x="5954" y="19009"/>
                    <a:pt x="6973" y="18723"/>
                    <a:pt x="7864" y="18247"/>
                  </a:cubicBezTo>
                  <a:cubicBezTo>
                    <a:pt x="8551" y="17873"/>
                    <a:pt x="9348" y="17767"/>
                    <a:pt x="10183" y="17767"/>
                  </a:cubicBezTo>
                  <a:cubicBezTo>
                    <a:pt x="10731" y="17767"/>
                    <a:pt x="11294" y="17812"/>
                    <a:pt x="11853" y="17858"/>
                  </a:cubicBezTo>
                  <a:cubicBezTo>
                    <a:pt x="12412" y="17901"/>
                    <a:pt x="12972" y="17944"/>
                    <a:pt x="13510" y="17944"/>
                  </a:cubicBezTo>
                  <a:cubicBezTo>
                    <a:pt x="13872" y="17944"/>
                    <a:pt x="14224" y="17924"/>
                    <a:pt x="14560" y="17872"/>
                  </a:cubicBezTo>
                  <a:cubicBezTo>
                    <a:pt x="16749" y="17512"/>
                    <a:pt x="16519" y="15424"/>
                    <a:pt x="16505" y="13537"/>
                  </a:cubicBezTo>
                  <a:cubicBezTo>
                    <a:pt x="16490" y="11982"/>
                    <a:pt x="16461" y="10355"/>
                    <a:pt x="15828" y="8929"/>
                  </a:cubicBezTo>
                  <a:cubicBezTo>
                    <a:pt x="15237" y="7647"/>
                    <a:pt x="14200" y="6625"/>
                    <a:pt x="13365" y="5487"/>
                  </a:cubicBezTo>
                  <a:cubicBezTo>
                    <a:pt x="12371" y="4133"/>
                    <a:pt x="11637" y="2535"/>
                    <a:pt x="10326" y="1484"/>
                  </a:cubicBezTo>
                  <a:cubicBezTo>
                    <a:pt x="9390" y="763"/>
                    <a:pt x="8281" y="303"/>
                    <a:pt x="7115" y="144"/>
                  </a:cubicBezTo>
                  <a:cubicBezTo>
                    <a:pt x="6524" y="43"/>
                    <a:pt x="5934" y="0"/>
                    <a:pt x="5344" y="0"/>
                  </a:cubicBezTo>
                  <a:close/>
                </a:path>
              </a:pathLst>
            </a:custGeom>
            <a:solidFill>
              <a:srgbClr val="ED30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 name="Google Shape;294;p35"/>
            <p:cNvSpPr/>
            <p:nvPr/>
          </p:nvSpPr>
          <p:spPr>
            <a:xfrm flipH="1">
              <a:off x="1627783" y="1680742"/>
              <a:ext cx="436389" cy="443044"/>
            </a:xfrm>
            <a:custGeom>
              <a:avLst/>
              <a:gdLst/>
              <a:ahLst/>
              <a:cxnLst/>
              <a:rect l="l" t="t" r="r" b="b"/>
              <a:pathLst>
                <a:path w="11738" h="11917" extrusionOk="0">
                  <a:moveTo>
                    <a:pt x="6866" y="1"/>
                  </a:moveTo>
                  <a:cubicBezTo>
                    <a:pt x="6555" y="1"/>
                    <a:pt x="6192" y="58"/>
                    <a:pt x="5761" y="194"/>
                  </a:cubicBezTo>
                  <a:cubicBezTo>
                    <a:pt x="4864" y="479"/>
                    <a:pt x="4205" y="578"/>
                    <a:pt x="3722" y="578"/>
                  </a:cubicBezTo>
                  <a:cubicBezTo>
                    <a:pt x="2622" y="578"/>
                    <a:pt x="2434" y="64"/>
                    <a:pt x="2434" y="64"/>
                  </a:cubicBezTo>
                  <a:lnTo>
                    <a:pt x="2434" y="64"/>
                  </a:lnTo>
                  <a:cubicBezTo>
                    <a:pt x="2319" y="1663"/>
                    <a:pt x="2880" y="3290"/>
                    <a:pt x="1714" y="4644"/>
                  </a:cubicBezTo>
                  <a:cubicBezTo>
                    <a:pt x="1152" y="5234"/>
                    <a:pt x="706" y="5896"/>
                    <a:pt x="389" y="6631"/>
                  </a:cubicBezTo>
                  <a:cubicBezTo>
                    <a:pt x="0" y="7466"/>
                    <a:pt x="216" y="8503"/>
                    <a:pt x="821" y="9180"/>
                  </a:cubicBezTo>
                  <a:cubicBezTo>
                    <a:pt x="1426" y="9871"/>
                    <a:pt x="1656" y="10318"/>
                    <a:pt x="2563" y="10318"/>
                  </a:cubicBezTo>
                  <a:cubicBezTo>
                    <a:pt x="3365" y="10306"/>
                    <a:pt x="4273" y="9711"/>
                    <a:pt x="5058" y="9711"/>
                  </a:cubicBezTo>
                  <a:cubicBezTo>
                    <a:pt x="5274" y="9711"/>
                    <a:pt x="5481" y="9756"/>
                    <a:pt x="5674" y="9871"/>
                  </a:cubicBezTo>
                  <a:cubicBezTo>
                    <a:pt x="6351" y="10274"/>
                    <a:pt x="6855" y="11052"/>
                    <a:pt x="7503" y="11542"/>
                  </a:cubicBezTo>
                  <a:cubicBezTo>
                    <a:pt x="7848" y="11797"/>
                    <a:pt x="8218" y="11917"/>
                    <a:pt x="8585" y="11917"/>
                  </a:cubicBezTo>
                  <a:cubicBezTo>
                    <a:pt x="9045" y="11917"/>
                    <a:pt x="9501" y="11728"/>
                    <a:pt x="9894" y="11383"/>
                  </a:cubicBezTo>
                  <a:cubicBezTo>
                    <a:pt x="10182" y="11124"/>
                    <a:pt x="10412" y="10807"/>
                    <a:pt x="10585" y="10447"/>
                  </a:cubicBezTo>
                  <a:cubicBezTo>
                    <a:pt x="10844" y="10001"/>
                    <a:pt x="11204" y="9641"/>
                    <a:pt x="11420" y="9166"/>
                  </a:cubicBezTo>
                  <a:cubicBezTo>
                    <a:pt x="11679" y="8647"/>
                    <a:pt x="11737" y="8057"/>
                    <a:pt x="11579" y="7509"/>
                  </a:cubicBezTo>
                  <a:cubicBezTo>
                    <a:pt x="11363" y="6876"/>
                    <a:pt x="10815" y="6444"/>
                    <a:pt x="10355" y="5968"/>
                  </a:cubicBezTo>
                  <a:cubicBezTo>
                    <a:pt x="9678" y="5292"/>
                    <a:pt x="9476" y="4456"/>
                    <a:pt x="9404" y="3535"/>
                  </a:cubicBezTo>
                  <a:cubicBezTo>
                    <a:pt x="9361" y="2901"/>
                    <a:pt x="9462" y="1735"/>
                    <a:pt x="8958" y="1259"/>
                  </a:cubicBezTo>
                  <a:cubicBezTo>
                    <a:pt x="8448" y="772"/>
                    <a:pt x="8010" y="1"/>
                    <a:pt x="6866" y="1"/>
                  </a:cubicBezTo>
                  <a:close/>
                </a:path>
              </a:pathLst>
            </a:custGeom>
            <a:solidFill>
              <a:srgbClr val="CD2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 name="Google Shape;295;p35"/>
            <p:cNvSpPr/>
            <p:nvPr/>
          </p:nvSpPr>
          <p:spPr>
            <a:xfrm flipH="1">
              <a:off x="1882895" y="2098506"/>
              <a:ext cx="929252" cy="619637"/>
            </a:xfrm>
            <a:custGeom>
              <a:avLst/>
              <a:gdLst/>
              <a:ahLst/>
              <a:cxnLst/>
              <a:rect l="l" t="t" r="r" b="b"/>
              <a:pathLst>
                <a:path w="24995" h="16667" extrusionOk="0">
                  <a:moveTo>
                    <a:pt x="21890" y="0"/>
                  </a:moveTo>
                  <a:cubicBezTo>
                    <a:pt x="21377" y="0"/>
                    <a:pt x="20882" y="160"/>
                    <a:pt x="20565" y="492"/>
                  </a:cubicBezTo>
                  <a:cubicBezTo>
                    <a:pt x="17340" y="3862"/>
                    <a:pt x="12371" y="10213"/>
                    <a:pt x="12371" y="10213"/>
                  </a:cubicBezTo>
                  <a:lnTo>
                    <a:pt x="87" y="4481"/>
                  </a:lnTo>
                  <a:lnTo>
                    <a:pt x="0" y="8168"/>
                  </a:lnTo>
                  <a:cubicBezTo>
                    <a:pt x="0" y="8168"/>
                    <a:pt x="8641" y="15945"/>
                    <a:pt x="12717" y="16636"/>
                  </a:cubicBezTo>
                  <a:cubicBezTo>
                    <a:pt x="12841" y="16657"/>
                    <a:pt x="12969" y="16667"/>
                    <a:pt x="13099" y="16667"/>
                  </a:cubicBezTo>
                  <a:cubicBezTo>
                    <a:pt x="17417" y="16667"/>
                    <a:pt x="24995" y="5616"/>
                    <a:pt x="23835" y="1226"/>
                  </a:cubicBezTo>
                  <a:cubicBezTo>
                    <a:pt x="23620" y="430"/>
                    <a:pt x="22732" y="0"/>
                    <a:pt x="21890" y="0"/>
                  </a:cubicBezTo>
                  <a:close/>
                </a:path>
              </a:pathLst>
            </a:custGeom>
            <a:solidFill>
              <a:srgbClr val="9F67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 name="Google Shape;296;p35"/>
            <p:cNvSpPr/>
            <p:nvPr/>
          </p:nvSpPr>
          <p:spPr>
            <a:xfrm flipH="1">
              <a:off x="1860700" y="2064786"/>
              <a:ext cx="431036" cy="529073"/>
            </a:xfrm>
            <a:custGeom>
              <a:avLst/>
              <a:gdLst/>
              <a:ahLst/>
              <a:cxnLst/>
              <a:rect l="l" t="t" r="r" b="b"/>
              <a:pathLst>
                <a:path w="11594" h="14231" extrusionOk="0">
                  <a:moveTo>
                    <a:pt x="8553" y="0"/>
                  </a:moveTo>
                  <a:cubicBezTo>
                    <a:pt x="8292" y="0"/>
                    <a:pt x="6901" y="151"/>
                    <a:pt x="4422" y="3070"/>
                  </a:cubicBezTo>
                  <a:cubicBezTo>
                    <a:pt x="1657" y="6310"/>
                    <a:pt x="0" y="8456"/>
                    <a:pt x="0" y="8456"/>
                  </a:cubicBezTo>
                  <a:lnTo>
                    <a:pt x="5934" y="14231"/>
                  </a:lnTo>
                  <a:cubicBezTo>
                    <a:pt x="5934" y="14231"/>
                    <a:pt x="11377" y="7448"/>
                    <a:pt x="11478" y="4726"/>
                  </a:cubicBezTo>
                  <a:cubicBezTo>
                    <a:pt x="11593" y="1860"/>
                    <a:pt x="10528" y="2"/>
                    <a:pt x="8814" y="2"/>
                  </a:cubicBezTo>
                  <a:lnTo>
                    <a:pt x="8598" y="2"/>
                  </a:lnTo>
                  <a:cubicBezTo>
                    <a:pt x="8598" y="2"/>
                    <a:pt x="8583" y="0"/>
                    <a:pt x="8553"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 name="Google Shape;297;p35"/>
            <p:cNvSpPr/>
            <p:nvPr/>
          </p:nvSpPr>
          <p:spPr>
            <a:xfrm flipH="1">
              <a:off x="1523388" y="4761679"/>
              <a:ext cx="529556" cy="205629"/>
            </a:xfrm>
            <a:custGeom>
              <a:avLst/>
              <a:gdLst/>
              <a:ahLst/>
              <a:cxnLst/>
              <a:rect l="l" t="t" r="r" b="b"/>
              <a:pathLst>
                <a:path w="14244" h="5531" extrusionOk="0">
                  <a:moveTo>
                    <a:pt x="8411" y="0"/>
                  </a:moveTo>
                  <a:cubicBezTo>
                    <a:pt x="8411" y="0"/>
                    <a:pt x="8569" y="1397"/>
                    <a:pt x="5862" y="2564"/>
                  </a:cubicBezTo>
                  <a:cubicBezTo>
                    <a:pt x="4940" y="2938"/>
                    <a:pt x="3990" y="3226"/>
                    <a:pt x="3010" y="3413"/>
                  </a:cubicBezTo>
                  <a:cubicBezTo>
                    <a:pt x="720" y="3889"/>
                    <a:pt x="0" y="5530"/>
                    <a:pt x="0" y="5530"/>
                  </a:cubicBezTo>
                  <a:lnTo>
                    <a:pt x="14243" y="5530"/>
                  </a:lnTo>
                  <a:lnTo>
                    <a:pt x="14200" y="3039"/>
                  </a:lnTo>
                  <a:lnTo>
                    <a:pt x="14157" y="418"/>
                  </a:lnTo>
                  <a:lnTo>
                    <a:pt x="8411" y="0"/>
                  </a:lnTo>
                  <a:close/>
                </a:path>
              </a:pathLst>
            </a:custGeom>
            <a:solidFill>
              <a:srgbClr val="9F67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 name="Google Shape;298;p35"/>
            <p:cNvSpPr/>
            <p:nvPr/>
          </p:nvSpPr>
          <p:spPr>
            <a:xfrm flipH="1">
              <a:off x="1523388" y="4856444"/>
              <a:ext cx="529556" cy="110863"/>
            </a:xfrm>
            <a:custGeom>
              <a:avLst/>
              <a:gdLst/>
              <a:ahLst/>
              <a:cxnLst/>
              <a:rect l="l" t="t" r="r" b="b"/>
              <a:pathLst>
                <a:path w="14244" h="2982" extrusionOk="0">
                  <a:moveTo>
                    <a:pt x="5862" y="0"/>
                  </a:moveTo>
                  <a:cubicBezTo>
                    <a:pt x="4940" y="389"/>
                    <a:pt x="3990" y="677"/>
                    <a:pt x="3010" y="864"/>
                  </a:cubicBezTo>
                  <a:cubicBezTo>
                    <a:pt x="720" y="1340"/>
                    <a:pt x="0" y="2981"/>
                    <a:pt x="0" y="2981"/>
                  </a:cubicBezTo>
                  <a:lnTo>
                    <a:pt x="14243" y="2981"/>
                  </a:lnTo>
                  <a:lnTo>
                    <a:pt x="14200" y="490"/>
                  </a:lnTo>
                  <a:cubicBezTo>
                    <a:pt x="12918" y="850"/>
                    <a:pt x="10960" y="1685"/>
                    <a:pt x="7590" y="1959"/>
                  </a:cubicBezTo>
                  <a:cubicBezTo>
                    <a:pt x="7201" y="1268"/>
                    <a:pt x="6510" y="576"/>
                    <a:pt x="5862"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 name="Google Shape;299;p35"/>
            <p:cNvSpPr/>
            <p:nvPr/>
          </p:nvSpPr>
          <p:spPr>
            <a:xfrm flipH="1">
              <a:off x="1457547" y="2912396"/>
              <a:ext cx="409622" cy="1923192"/>
            </a:xfrm>
            <a:custGeom>
              <a:avLst/>
              <a:gdLst/>
              <a:ahLst/>
              <a:cxnLst/>
              <a:rect l="l" t="t" r="r" b="b"/>
              <a:pathLst>
                <a:path w="11018" h="51730" extrusionOk="0">
                  <a:moveTo>
                    <a:pt x="4292" y="0"/>
                  </a:moveTo>
                  <a:cubicBezTo>
                    <a:pt x="2463" y="0"/>
                    <a:pt x="793" y="764"/>
                    <a:pt x="289" y="2578"/>
                  </a:cubicBezTo>
                  <a:cubicBezTo>
                    <a:pt x="101" y="3284"/>
                    <a:pt x="15" y="4983"/>
                    <a:pt x="1" y="7345"/>
                  </a:cubicBezTo>
                  <a:lnTo>
                    <a:pt x="1" y="7575"/>
                  </a:lnTo>
                  <a:cubicBezTo>
                    <a:pt x="1" y="7878"/>
                    <a:pt x="1" y="8195"/>
                    <a:pt x="15" y="8511"/>
                  </a:cubicBezTo>
                  <a:cubicBezTo>
                    <a:pt x="116" y="21516"/>
                    <a:pt x="2175" y="50102"/>
                    <a:pt x="2175" y="50102"/>
                  </a:cubicBezTo>
                  <a:lnTo>
                    <a:pt x="9794" y="51730"/>
                  </a:lnTo>
                  <a:cubicBezTo>
                    <a:pt x="9794" y="51730"/>
                    <a:pt x="10614" y="16029"/>
                    <a:pt x="10845" y="8511"/>
                  </a:cubicBezTo>
                  <a:cubicBezTo>
                    <a:pt x="10859" y="8123"/>
                    <a:pt x="10859" y="7806"/>
                    <a:pt x="10874" y="7575"/>
                  </a:cubicBezTo>
                  <a:cubicBezTo>
                    <a:pt x="10874" y="7489"/>
                    <a:pt x="10874" y="7403"/>
                    <a:pt x="10888" y="7345"/>
                  </a:cubicBezTo>
                  <a:cubicBezTo>
                    <a:pt x="10888" y="7331"/>
                    <a:pt x="10888" y="7316"/>
                    <a:pt x="10888" y="7302"/>
                  </a:cubicBezTo>
                  <a:cubicBezTo>
                    <a:pt x="11018" y="4349"/>
                    <a:pt x="10226" y="3313"/>
                    <a:pt x="9275" y="2132"/>
                  </a:cubicBezTo>
                  <a:cubicBezTo>
                    <a:pt x="8209" y="821"/>
                    <a:pt x="6179" y="0"/>
                    <a:pt x="4292"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 name="Google Shape;300;p35"/>
            <p:cNvSpPr/>
            <p:nvPr/>
          </p:nvSpPr>
          <p:spPr>
            <a:xfrm flipH="1">
              <a:off x="1457547" y="2912359"/>
              <a:ext cx="409622" cy="281694"/>
            </a:xfrm>
            <a:custGeom>
              <a:avLst/>
              <a:gdLst/>
              <a:ahLst/>
              <a:cxnLst/>
              <a:rect l="l" t="t" r="r" b="b"/>
              <a:pathLst>
                <a:path w="11018" h="7577" extrusionOk="0">
                  <a:moveTo>
                    <a:pt x="4291" y="0"/>
                  </a:moveTo>
                  <a:cubicBezTo>
                    <a:pt x="2473" y="0"/>
                    <a:pt x="798" y="762"/>
                    <a:pt x="289" y="2579"/>
                  </a:cubicBezTo>
                  <a:cubicBezTo>
                    <a:pt x="101" y="3285"/>
                    <a:pt x="15" y="4984"/>
                    <a:pt x="1" y="7332"/>
                  </a:cubicBezTo>
                  <a:lnTo>
                    <a:pt x="1" y="7576"/>
                  </a:lnTo>
                  <a:lnTo>
                    <a:pt x="10874" y="7576"/>
                  </a:lnTo>
                  <a:cubicBezTo>
                    <a:pt x="10874" y="7476"/>
                    <a:pt x="10874" y="7404"/>
                    <a:pt x="10888" y="7332"/>
                  </a:cubicBezTo>
                  <a:cubicBezTo>
                    <a:pt x="10888" y="7332"/>
                    <a:pt x="10888" y="7317"/>
                    <a:pt x="10888" y="7303"/>
                  </a:cubicBezTo>
                  <a:cubicBezTo>
                    <a:pt x="11018" y="4350"/>
                    <a:pt x="10226" y="3314"/>
                    <a:pt x="9275" y="2133"/>
                  </a:cubicBezTo>
                  <a:cubicBezTo>
                    <a:pt x="8219" y="820"/>
                    <a:pt x="6178" y="0"/>
                    <a:pt x="4291"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 name="Google Shape;301;p35"/>
            <p:cNvSpPr/>
            <p:nvPr/>
          </p:nvSpPr>
          <p:spPr>
            <a:xfrm flipH="1">
              <a:off x="1982791" y="4761679"/>
              <a:ext cx="537549" cy="205629"/>
            </a:xfrm>
            <a:custGeom>
              <a:avLst/>
              <a:gdLst/>
              <a:ahLst/>
              <a:cxnLst/>
              <a:rect l="l" t="t" r="r" b="b"/>
              <a:pathLst>
                <a:path w="14459" h="5531" extrusionOk="0">
                  <a:moveTo>
                    <a:pt x="8727" y="0"/>
                  </a:moveTo>
                  <a:cubicBezTo>
                    <a:pt x="8727" y="0"/>
                    <a:pt x="8799" y="1397"/>
                    <a:pt x="6034" y="2564"/>
                  </a:cubicBezTo>
                  <a:cubicBezTo>
                    <a:pt x="5098" y="2938"/>
                    <a:pt x="4133" y="3226"/>
                    <a:pt x="3140" y="3413"/>
                  </a:cubicBezTo>
                  <a:cubicBezTo>
                    <a:pt x="821" y="3889"/>
                    <a:pt x="0" y="5530"/>
                    <a:pt x="0" y="5530"/>
                  </a:cubicBezTo>
                  <a:lnTo>
                    <a:pt x="14257" y="5530"/>
                  </a:lnTo>
                  <a:lnTo>
                    <a:pt x="14344" y="3039"/>
                  </a:lnTo>
                  <a:lnTo>
                    <a:pt x="14459" y="418"/>
                  </a:lnTo>
                  <a:lnTo>
                    <a:pt x="8727" y="0"/>
                  </a:lnTo>
                  <a:close/>
                </a:path>
              </a:pathLst>
            </a:custGeom>
            <a:solidFill>
              <a:srgbClr val="9F67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 name="Google Shape;302;p35"/>
            <p:cNvSpPr/>
            <p:nvPr/>
          </p:nvSpPr>
          <p:spPr>
            <a:xfrm flipH="1">
              <a:off x="1987066" y="4856444"/>
              <a:ext cx="533274" cy="110863"/>
            </a:xfrm>
            <a:custGeom>
              <a:avLst/>
              <a:gdLst/>
              <a:ahLst/>
              <a:cxnLst/>
              <a:rect l="l" t="t" r="r" b="b"/>
              <a:pathLst>
                <a:path w="14344" h="2982" extrusionOk="0">
                  <a:moveTo>
                    <a:pt x="6034" y="0"/>
                  </a:moveTo>
                  <a:cubicBezTo>
                    <a:pt x="5098" y="389"/>
                    <a:pt x="4133" y="677"/>
                    <a:pt x="3140" y="864"/>
                  </a:cubicBezTo>
                  <a:cubicBezTo>
                    <a:pt x="821" y="1340"/>
                    <a:pt x="0" y="2981"/>
                    <a:pt x="0" y="2981"/>
                  </a:cubicBezTo>
                  <a:lnTo>
                    <a:pt x="14257" y="2981"/>
                  </a:lnTo>
                  <a:lnTo>
                    <a:pt x="14344" y="490"/>
                  </a:lnTo>
                  <a:lnTo>
                    <a:pt x="14344" y="490"/>
                  </a:lnTo>
                  <a:cubicBezTo>
                    <a:pt x="13048" y="850"/>
                    <a:pt x="11046" y="1685"/>
                    <a:pt x="7647" y="1959"/>
                  </a:cubicBezTo>
                  <a:cubicBezTo>
                    <a:pt x="7302" y="1268"/>
                    <a:pt x="6654" y="576"/>
                    <a:pt x="6034"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 name="Google Shape;303;p35"/>
            <p:cNvSpPr/>
            <p:nvPr/>
          </p:nvSpPr>
          <p:spPr>
            <a:xfrm flipH="1">
              <a:off x="1776121" y="2999651"/>
              <a:ext cx="486170" cy="1834338"/>
            </a:xfrm>
            <a:custGeom>
              <a:avLst/>
              <a:gdLst/>
              <a:ahLst/>
              <a:cxnLst/>
              <a:rect l="l" t="t" r="r" b="b"/>
              <a:pathLst>
                <a:path w="13077" h="49340" extrusionOk="0">
                  <a:moveTo>
                    <a:pt x="13077" y="1"/>
                  </a:moveTo>
                  <a:lnTo>
                    <a:pt x="3514" y="289"/>
                  </a:lnTo>
                  <a:cubicBezTo>
                    <a:pt x="3514" y="289"/>
                    <a:pt x="3154" y="2362"/>
                    <a:pt x="2665" y="5315"/>
                  </a:cubicBezTo>
                  <a:cubicBezTo>
                    <a:pt x="2550" y="5992"/>
                    <a:pt x="2420" y="6726"/>
                    <a:pt x="2305" y="7489"/>
                  </a:cubicBezTo>
                  <a:cubicBezTo>
                    <a:pt x="1369" y="13264"/>
                    <a:pt x="217" y="20897"/>
                    <a:pt x="145" y="24036"/>
                  </a:cubicBezTo>
                  <a:cubicBezTo>
                    <a:pt x="1" y="29379"/>
                    <a:pt x="562" y="47510"/>
                    <a:pt x="562" y="47510"/>
                  </a:cubicBezTo>
                  <a:lnTo>
                    <a:pt x="9001" y="49339"/>
                  </a:lnTo>
                  <a:cubicBezTo>
                    <a:pt x="9001" y="49339"/>
                    <a:pt x="9837" y="29797"/>
                    <a:pt x="9837" y="25304"/>
                  </a:cubicBezTo>
                  <a:cubicBezTo>
                    <a:pt x="10182" y="22510"/>
                    <a:pt x="11277" y="13898"/>
                    <a:pt x="12098" y="7504"/>
                  </a:cubicBezTo>
                  <a:cubicBezTo>
                    <a:pt x="12198" y="6740"/>
                    <a:pt x="12299" y="6006"/>
                    <a:pt x="12386" y="5315"/>
                  </a:cubicBezTo>
                  <a:cubicBezTo>
                    <a:pt x="12789" y="2204"/>
                    <a:pt x="13077" y="1"/>
                    <a:pt x="13077"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 name="Google Shape;304;p35"/>
            <p:cNvSpPr/>
            <p:nvPr/>
          </p:nvSpPr>
          <p:spPr>
            <a:xfrm flipH="1">
              <a:off x="1776121" y="2999651"/>
              <a:ext cx="386572" cy="194401"/>
            </a:xfrm>
            <a:custGeom>
              <a:avLst/>
              <a:gdLst/>
              <a:ahLst/>
              <a:cxnLst/>
              <a:rect l="l" t="t" r="r" b="b"/>
              <a:pathLst>
                <a:path w="10398" h="5229" extrusionOk="0">
                  <a:moveTo>
                    <a:pt x="10398" y="1"/>
                  </a:moveTo>
                  <a:lnTo>
                    <a:pt x="835" y="289"/>
                  </a:lnTo>
                  <a:cubicBezTo>
                    <a:pt x="835" y="289"/>
                    <a:pt x="475" y="2319"/>
                    <a:pt x="0" y="5228"/>
                  </a:cubicBezTo>
                  <a:lnTo>
                    <a:pt x="9721" y="5228"/>
                  </a:lnTo>
                  <a:cubicBezTo>
                    <a:pt x="10110" y="2161"/>
                    <a:pt x="10398" y="1"/>
                    <a:pt x="10398"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 name="Google Shape;305;p35"/>
            <p:cNvSpPr/>
            <p:nvPr/>
          </p:nvSpPr>
          <p:spPr>
            <a:xfrm flipH="1">
              <a:off x="1457547" y="2050324"/>
              <a:ext cx="763514" cy="1050041"/>
            </a:xfrm>
            <a:custGeom>
              <a:avLst/>
              <a:gdLst/>
              <a:ahLst/>
              <a:cxnLst/>
              <a:rect l="l" t="t" r="r" b="b"/>
              <a:pathLst>
                <a:path w="20537" h="28244" extrusionOk="0">
                  <a:moveTo>
                    <a:pt x="12355" y="0"/>
                  </a:moveTo>
                  <a:cubicBezTo>
                    <a:pt x="12269" y="0"/>
                    <a:pt x="12183" y="1"/>
                    <a:pt x="12097" y="2"/>
                  </a:cubicBezTo>
                  <a:cubicBezTo>
                    <a:pt x="9865" y="2"/>
                    <a:pt x="7561" y="247"/>
                    <a:pt x="7561" y="247"/>
                  </a:cubicBezTo>
                  <a:cubicBezTo>
                    <a:pt x="7273" y="276"/>
                    <a:pt x="6985" y="319"/>
                    <a:pt x="6697" y="391"/>
                  </a:cubicBezTo>
                  <a:cubicBezTo>
                    <a:pt x="6495" y="449"/>
                    <a:pt x="6308" y="521"/>
                    <a:pt x="6107" y="593"/>
                  </a:cubicBezTo>
                  <a:cubicBezTo>
                    <a:pt x="5588" y="780"/>
                    <a:pt x="5142" y="1140"/>
                    <a:pt x="4839" y="1601"/>
                  </a:cubicBezTo>
                  <a:cubicBezTo>
                    <a:pt x="4551" y="2119"/>
                    <a:pt x="4364" y="4265"/>
                    <a:pt x="4249" y="6684"/>
                  </a:cubicBezTo>
                  <a:cubicBezTo>
                    <a:pt x="4076" y="9997"/>
                    <a:pt x="4033" y="13799"/>
                    <a:pt x="4033" y="14620"/>
                  </a:cubicBezTo>
                  <a:cubicBezTo>
                    <a:pt x="3428" y="17413"/>
                    <a:pt x="1009" y="23087"/>
                    <a:pt x="0" y="28243"/>
                  </a:cubicBezTo>
                  <a:lnTo>
                    <a:pt x="20537" y="28243"/>
                  </a:lnTo>
                  <a:cubicBezTo>
                    <a:pt x="20321" y="26731"/>
                    <a:pt x="19428" y="20610"/>
                    <a:pt x="18650" y="17413"/>
                  </a:cubicBezTo>
                  <a:cubicBezTo>
                    <a:pt x="18535" y="16909"/>
                    <a:pt x="18391" y="16405"/>
                    <a:pt x="18204" y="15916"/>
                  </a:cubicBezTo>
                  <a:cubicBezTo>
                    <a:pt x="18938" y="11077"/>
                    <a:pt x="19399" y="7059"/>
                    <a:pt x="19457" y="4553"/>
                  </a:cubicBezTo>
                  <a:cubicBezTo>
                    <a:pt x="19500" y="3127"/>
                    <a:pt x="19399" y="2191"/>
                    <a:pt x="19154" y="1874"/>
                  </a:cubicBezTo>
                  <a:cubicBezTo>
                    <a:pt x="18722" y="1313"/>
                    <a:pt x="18016" y="938"/>
                    <a:pt x="16922" y="636"/>
                  </a:cubicBezTo>
                  <a:cubicBezTo>
                    <a:pt x="16692" y="564"/>
                    <a:pt x="16461" y="506"/>
                    <a:pt x="16216" y="449"/>
                  </a:cubicBezTo>
                  <a:cubicBezTo>
                    <a:pt x="16015" y="405"/>
                    <a:pt x="15799" y="362"/>
                    <a:pt x="15568" y="319"/>
                  </a:cubicBezTo>
                  <a:cubicBezTo>
                    <a:pt x="15280" y="276"/>
                    <a:pt x="14963" y="218"/>
                    <a:pt x="14618" y="161"/>
                  </a:cubicBezTo>
                  <a:cubicBezTo>
                    <a:pt x="13867" y="57"/>
                    <a:pt x="13116" y="0"/>
                    <a:pt x="12355" y="0"/>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 name="Google Shape;306;p35"/>
            <p:cNvSpPr/>
            <p:nvPr/>
          </p:nvSpPr>
          <p:spPr>
            <a:xfrm flipH="1">
              <a:off x="1633694" y="2050361"/>
              <a:ext cx="345379" cy="254926"/>
            </a:xfrm>
            <a:custGeom>
              <a:avLst/>
              <a:gdLst/>
              <a:ahLst/>
              <a:cxnLst/>
              <a:rect l="l" t="t" r="r" b="b"/>
              <a:pathLst>
                <a:path w="9290" h="6857" extrusionOk="0">
                  <a:moveTo>
                    <a:pt x="5571" y="0"/>
                  </a:moveTo>
                  <a:cubicBezTo>
                    <a:pt x="3350" y="0"/>
                    <a:pt x="1052" y="246"/>
                    <a:pt x="1052" y="246"/>
                  </a:cubicBezTo>
                  <a:cubicBezTo>
                    <a:pt x="764" y="275"/>
                    <a:pt x="476" y="318"/>
                    <a:pt x="188" y="390"/>
                  </a:cubicBezTo>
                  <a:cubicBezTo>
                    <a:pt x="1" y="448"/>
                    <a:pt x="1513" y="5315"/>
                    <a:pt x="2809" y="6856"/>
                  </a:cubicBezTo>
                  <a:cubicBezTo>
                    <a:pt x="5805" y="3414"/>
                    <a:pt x="9290" y="361"/>
                    <a:pt x="9059" y="318"/>
                  </a:cubicBezTo>
                  <a:cubicBezTo>
                    <a:pt x="8771" y="275"/>
                    <a:pt x="8454" y="217"/>
                    <a:pt x="8109" y="160"/>
                  </a:cubicBezTo>
                  <a:cubicBezTo>
                    <a:pt x="7386" y="42"/>
                    <a:pt x="6485" y="0"/>
                    <a:pt x="5571"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 name="Google Shape;307;p35"/>
            <p:cNvSpPr/>
            <p:nvPr/>
          </p:nvSpPr>
          <p:spPr>
            <a:xfrm flipH="1">
              <a:off x="1658306" y="2319154"/>
              <a:ext cx="152093" cy="174139"/>
            </a:xfrm>
            <a:custGeom>
              <a:avLst/>
              <a:gdLst/>
              <a:ahLst/>
              <a:cxnLst/>
              <a:rect l="l" t="t" r="r" b="b"/>
              <a:pathLst>
                <a:path w="4091" h="4684" extrusionOk="0">
                  <a:moveTo>
                    <a:pt x="0" y="1"/>
                  </a:moveTo>
                  <a:lnTo>
                    <a:pt x="0" y="3270"/>
                  </a:lnTo>
                  <a:cubicBezTo>
                    <a:pt x="0" y="3270"/>
                    <a:pt x="87" y="4220"/>
                    <a:pt x="1368" y="4580"/>
                  </a:cubicBezTo>
                  <a:cubicBezTo>
                    <a:pt x="1620" y="4652"/>
                    <a:pt x="1870" y="4684"/>
                    <a:pt x="2108" y="4684"/>
                  </a:cubicBezTo>
                  <a:cubicBezTo>
                    <a:pt x="3069" y="4684"/>
                    <a:pt x="3857" y="4169"/>
                    <a:pt x="3961" y="3673"/>
                  </a:cubicBezTo>
                  <a:cubicBezTo>
                    <a:pt x="4090" y="2996"/>
                    <a:pt x="4004" y="145"/>
                    <a:pt x="4004" y="87"/>
                  </a:cubicBezTo>
                  <a:lnTo>
                    <a:pt x="0"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 name="Google Shape;308;p35"/>
            <p:cNvSpPr/>
            <p:nvPr/>
          </p:nvSpPr>
          <p:spPr>
            <a:xfrm flipH="1">
              <a:off x="1677601" y="1683084"/>
              <a:ext cx="335713" cy="560079"/>
            </a:xfrm>
            <a:custGeom>
              <a:avLst/>
              <a:gdLst/>
              <a:ahLst/>
              <a:cxnLst/>
              <a:rect l="l" t="t" r="r" b="b"/>
              <a:pathLst>
                <a:path w="9030" h="15065" extrusionOk="0">
                  <a:moveTo>
                    <a:pt x="1066" y="1"/>
                  </a:moveTo>
                  <a:cubicBezTo>
                    <a:pt x="778" y="318"/>
                    <a:pt x="591" y="865"/>
                    <a:pt x="562" y="1931"/>
                  </a:cubicBezTo>
                  <a:cubicBezTo>
                    <a:pt x="648" y="3616"/>
                    <a:pt x="792" y="3961"/>
                    <a:pt x="591" y="4408"/>
                  </a:cubicBezTo>
                  <a:cubicBezTo>
                    <a:pt x="389" y="4825"/>
                    <a:pt x="0" y="4797"/>
                    <a:pt x="29" y="4998"/>
                  </a:cubicBezTo>
                  <a:cubicBezTo>
                    <a:pt x="43" y="5200"/>
                    <a:pt x="691" y="5272"/>
                    <a:pt x="691" y="5848"/>
                  </a:cubicBezTo>
                  <a:cubicBezTo>
                    <a:pt x="706" y="6453"/>
                    <a:pt x="691" y="7360"/>
                    <a:pt x="907" y="7533"/>
                  </a:cubicBezTo>
                  <a:cubicBezTo>
                    <a:pt x="1113" y="7710"/>
                    <a:pt x="1470" y="7803"/>
                    <a:pt x="1931" y="7803"/>
                  </a:cubicBezTo>
                  <a:cubicBezTo>
                    <a:pt x="2181" y="7803"/>
                    <a:pt x="2461" y="7776"/>
                    <a:pt x="2765" y="7720"/>
                  </a:cubicBezTo>
                  <a:cubicBezTo>
                    <a:pt x="2866" y="7706"/>
                    <a:pt x="2952" y="7691"/>
                    <a:pt x="3024" y="7691"/>
                  </a:cubicBezTo>
                  <a:cubicBezTo>
                    <a:pt x="3077" y="7686"/>
                    <a:pt x="3125" y="7684"/>
                    <a:pt x="3170" y="7684"/>
                  </a:cubicBezTo>
                  <a:cubicBezTo>
                    <a:pt x="3653" y="7684"/>
                    <a:pt x="3702" y="7954"/>
                    <a:pt x="3716" y="8152"/>
                  </a:cubicBezTo>
                  <a:cubicBezTo>
                    <a:pt x="3759" y="8671"/>
                    <a:pt x="3586" y="9189"/>
                    <a:pt x="3240" y="9578"/>
                  </a:cubicBezTo>
                  <a:cubicBezTo>
                    <a:pt x="2924" y="9938"/>
                    <a:pt x="2016" y="10082"/>
                    <a:pt x="2016" y="10082"/>
                  </a:cubicBezTo>
                  <a:cubicBezTo>
                    <a:pt x="2016" y="10082"/>
                    <a:pt x="3039" y="14834"/>
                    <a:pt x="3989" y="15065"/>
                  </a:cubicBezTo>
                  <a:cubicBezTo>
                    <a:pt x="4781" y="14474"/>
                    <a:pt x="7518" y="11508"/>
                    <a:pt x="9030" y="10039"/>
                  </a:cubicBezTo>
                  <a:cubicBezTo>
                    <a:pt x="8065" y="9722"/>
                    <a:pt x="7100" y="9203"/>
                    <a:pt x="6783" y="8267"/>
                  </a:cubicBezTo>
                  <a:cubicBezTo>
                    <a:pt x="6466" y="7331"/>
                    <a:pt x="6740" y="4998"/>
                    <a:pt x="6740" y="4998"/>
                  </a:cubicBezTo>
                  <a:lnTo>
                    <a:pt x="6740" y="4998"/>
                  </a:lnTo>
                  <a:cubicBezTo>
                    <a:pt x="6740" y="4998"/>
                    <a:pt x="6817" y="5037"/>
                    <a:pt x="6955" y="5037"/>
                  </a:cubicBezTo>
                  <a:cubicBezTo>
                    <a:pt x="7070" y="5037"/>
                    <a:pt x="7227" y="5010"/>
                    <a:pt x="7417" y="4912"/>
                  </a:cubicBezTo>
                  <a:cubicBezTo>
                    <a:pt x="7849" y="4681"/>
                    <a:pt x="8223" y="2651"/>
                    <a:pt x="7518" y="2478"/>
                  </a:cubicBezTo>
                  <a:cubicBezTo>
                    <a:pt x="7436" y="2459"/>
                    <a:pt x="7359" y="2449"/>
                    <a:pt x="7284" y="2449"/>
                  </a:cubicBezTo>
                  <a:cubicBezTo>
                    <a:pt x="6752" y="2449"/>
                    <a:pt x="6395" y="2935"/>
                    <a:pt x="6193" y="3731"/>
                  </a:cubicBezTo>
                  <a:cubicBezTo>
                    <a:pt x="5530" y="3155"/>
                    <a:pt x="5401" y="2478"/>
                    <a:pt x="4652" y="2363"/>
                  </a:cubicBezTo>
                  <a:cubicBezTo>
                    <a:pt x="3903" y="2248"/>
                    <a:pt x="2204" y="2046"/>
                    <a:pt x="1512" y="1095"/>
                  </a:cubicBezTo>
                  <a:cubicBezTo>
                    <a:pt x="1282" y="764"/>
                    <a:pt x="1138" y="390"/>
                    <a:pt x="1066" y="1"/>
                  </a:cubicBezTo>
                  <a:close/>
                </a:path>
              </a:pathLst>
            </a:custGeom>
            <a:solidFill>
              <a:srgbClr val="9F67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 name="Google Shape;309;p35"/>
            <p:cNvSpPr/>
            <p:nvPr/>
          </p:nvSpPr>
          <p:spPr>
            <a:xfrm flipH="1">
              <a:off x="1677601" y="1846405"/>
              <a:ext cx="260763" cy="396758"/>
            </a:xfrm>
            <a:custGeom>
              <a:avLst/>
              <a:gdLst/>
              <a:ahLst/>
              <a:cxnLst/>
              <a:rect l="l" t="t" r="r" b="b"/>
              <a:pathLst>
                <a:path w="7014" h="10672" extrusionOk="0">
                  <a:moveTo>
                    <a:pt x="4292" y="0"/>
                  </a:moveTo>
                  <a:cubicBezTo>
                    <a:pt x="4234" y="303"/>
                    <a:pt x="4177" y="490"/>
                    <a:pt x="4148" y="634"/>
                  </a:cubicBezTo>
                  <a:cubicBezTo>
                    <a:pt x="3500" y="2665"/>
                    <a:pt x="1685" y="3169"/>
                    <a:pt x="1008" y="3298"/>
                  </a:cubicBezTo>
                  <a:cubicBezTo>
                    <a:pt x="1061" y="3293"/>
                    <a:pt x="1109" y="3291"/>
                    <a:pt x="1154" y="3291"/>
                  </a:cubicBezTo>
                  <a:cubicBezTo>
                    <a:pt x="1637" y="3291"/>
                    <a:pt x="1686" y="3561"/>
                    <a:pt x="1700" y="3759"/>
                  </a:cubicBezTo>
                  <a:cubicBezTo>
                    <a:pt x="1743" y="4278"/>
                    <a:pt x="1570" y="4796"/>
                    <a:pt x="1224" y="5185"/>
                  </a:cubicBezTo>
                  <a:cubicBezTo>
                    <a:pt x="908" y="5545"/>
                    <a:pt x="0" y="5689"/>
                    <a:pt x="0" y="5689"/>
                  </a:cubicBezTo>
                  <a:cubicBezTo>
                    <a:pt x="0" y="5689"/>
                    <a:pt x="1023" y="10441"/>
                    <a:pt x="1973" y="10672"/>
                  </a:cubicBezTo>
                  <a:cubicBezTo>
                    <a:pt x="2765" y="10081"/>
                    <a:pt x="5502" y="7115"/>
                    <a:pt x="7014" y="5646"/>
                  </a:cubicBezTo>
                  <a:cubicBezTo>
                    <a:pt x="6049" y="5329"/>
                    <a:pt x="5084" y="4810"/>
                    <a:pt x="4767" y="3874"/>
                  </a:cubicBezTo>
                  <a:cubicBezTo>
                    <a:pt x="4450" y="2938"/>
                    <a:pt x="4724" y="605"/>
                    <a:pt x="4724" y="605"/>
                  </a:cubicBezTo>
                  <a:cubicBezTo>
                    <a:pt x="4724" y="605"/>
                    <a:pt x="4378" y="519"/>
                    <a:pt x="4292" y="0"/>
                  </a:cubicBez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 name="Google Shape;310;p35"/>
            <p:cNvSpPr/>
            <p:nvPr/>
          </p:nvSpPr>
          <p:spPr>
            <a:xfrm flipH="1">
              <a:off x="1734334" y="1790490"/>
              <a:ext cx="36471" cy="59707"/>
            </a:xfrm>
            <a:custGeom>
              <a:avLst/>
              <a:gdLst/>
              <a:ahLst/>
              <a:cxnLst/>
              <a:rect l="l" t="t" r="r" b="b"/>
              <a:pathLst>
                <a:path w="981" h="1606" extrusionOk="0">
                  <a:moveTo>
                    <a:pt x="786" y="1"/>
                  </a:moveTo>
                  <a:cubicBezTo>
                    <a:pt x="709" y="1"/>
                    <a:pt x="610" y="29"/>
                    <a:pt x="491" y="122"/>
                  </a:cubicBezTo>
                  <a:cubicBezTo>
                    <a:pt x="59" y="424"/>
                    <a:pt x="1" y="1605"/>
                    <a:pt x="447" y="1605"/>
                  </a:cubicBezTo>
                  <a:cubicBezTo>
                    <a:pt x="879" y="1605"/>
                    <a:pt x="908" y="871"/>
                    <a:pt x="606" y="799"/>
                  </a:cubicBezTo>
                  <a:cubicBezTo>
                    <a:pt x="548" y="784"/>
                    <a:pt x="476" y="770"/>
                    <a:pt x="404" y="755"/>
                  </a:cubicBezTo>
                  <a:cubicBezTo>
                    <a:pt x="404" y="755"/>
                    <a:pt x="476" y="79"/>
                    <a:pt x="980" y="79"/>
                  </a:cubicBezTo>
                  <a:cubicBezTo>
                    <a:pt x="980" y="79"/>
                    <a:pt x="913" y="1"/>
                    <a:pt x="786" y="1"/>
                  </a:cubicBez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 name="Google Shape;311;p35"/>
            <p:cNvSpPr/>
            <p:nvPr/>
          </p:nvSpPr>
          <p:spPr>
            <a:xfrm flipH="1">
              <a:off x="2416466" y="1943290"/>
              <a:ext cx="492044" cy="734627"/>
            </a:xfrm>
            <a:custGeom>
              <a:avLst/>
              <a:gdLst/>
              <a:ahLst/>
              <a:cxnLst/>
              <a:rect l="l" t="t" r="r" b="b"/>
              <a:pathLst>
                <a:path w="13235" h="19760" extrusionOk="0">
                  <a:moveTo>
                    <a:pt x="0" y="1"/>
                  </a:moveTo>
                  <a:lnTo>
                    <a:pt x="576" y="1988"/>
                  </a:lnTo>
                  <a:cubicBezTo>
                    <a:pt x="2088" y="7101"/>
                    <a:pt x="2751" y="12444"/>
                    <a:pt x="2535" y="17772"/>
                  </a:cubicBezTo>
                  <a:lnTo>
                    <a:pt x="13235" y="19760"/>
                  </a:lnTo>
                  <a:lnTo>
                    <a:pt x="12904" y="332"/>
                  </a:lnTo>
                  <a:lnTo>
                    <a:pt x="0"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 name="Google Shape;312;p35"/>
            <p:cNvSpPr/>
            <p:nvPr/>
          </p:nvSpPr>
          <p:spPr>
            <a:xfrm flipH="1">
              <a:off x="2465689" y="2009168"/>
              <a:ext cx="368950" cy="574504"/>
            </a:xfrm>
            <a:custGeom>
              <a:avLst/>
              <a:gdLst/>
              <a:ahLst/>
              <a:cxnLst/>
              <a:rect l="l" t="t" r="r" b="b"/>
              <a:pathLst>
                <a:path w="9924" h="15453" extrusionOk="0">
                  <a:moveTo>
                    <a:pt x="1" y="0"/>
                  </a:moveTo>
                  <a:lnTo>
                    <a:pt x="1" y="0"/>
                  </a:lnTo>
                  <a:cubicBezTo>
                    <a:pt x="2089" y="4076"/>
                    <a:pt x="2204" y="14560"/>
                    <a:pt x="2204" y="14560"/>
                  </a:cubicBezTo>
                  <a:lnTo>
                    <a:pt x="9923" y="15453"/>
                  </a:lnTo>
                  <a:lnTo>
                    <a:pt x="9592" y="332"/>
                  </a:lnTo>
                  <a:lnTo>
                    <a:pt x="1" y="0"/>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 name="Google Shape;313;p35"/>
            <p:cNvSpPr/>
            <p:nvPr/>
          </p:nvSpPr>
          <p:spPr>
            <a:xfrm flipH="1">
              <a:off x="2758574" y="2220113"/>
              <a:ext cx="124768" cy="152614"/>
            </a:xfrm>
            <a:custGeom>
              <a:avLst/>
              <a:gdLst/>
              <a:ahLst/>
              <a:cxnLst/>
              <a:rect l="l" t="t" r="r" b="b"/>
              <a:pathLst>
                <a:path w="3356" h="4105" extrusionOk="0">
                  <a:moveTo>
                    <a:pt x="302" y="0"/>
                  </a:moveTo>
                  <a:cubicBezTo>
                    <a:pt x="259" y="0"/>
                    <a:pt x="245" y="0"/>
                    <a:pt x="245" y="15"/>
                  </a:cubicBezTo>
                  <a:cubicBezTo>
                    <a:pt x="0" y="346"/>
                    <a:pt x="418" y="1210"/>
                    <a:pt x="418" y="1210"/>
                  </a:cubicBezTo>
                  <a:cubicBezTo>
                    <a:pt x="418" y="1210"/>
                    <a:pt x="259" y="1700"/>
                    <a:pt x="202" y="1930"/>
                  </a:cubicBezTo>
                  <a:cubicBezTo>
                    <a:pt x="158" y="2161"/>
                    <a:pt x="547" y="2362"/>
                    <a:pt x="547" y="2362"/>
                  </a:cubicBezTo>
                  <a:cubicBezTo>
                    <a:pt x="533" y="2578"/>
                    <a:pt x="533" y="2794"/>
                    <a:pt x="576" y="3010"/>
                  </a:cubicBezTo>
                  <a:cubicBezTo>
                    <a:pt x="619" y="3126"/>
                    <a:pt x="1008" y="3212"/>
                    <a:pt x="1008" y="3212"/>
                  </a:cubicBezTo>
                  <a:lnTo>
                    <a:pt x="1023" y="3514"/>
                  </a:lnTo>
                  <a:lnTo>
                    <a:pt x="1066" y="3975"/>
                  </a:lnTo>
                  <a:cubicBezTo>
                    <a:pt x="1282" y="4047"/>
                    <a:pt x="1527" y="4090"/>
                    <a:pt x="1757" y="4105"/>
                  </a:cubicBezTo>
                  <a:cubicBezTo>
                    <a:pt x="2016" y="4090"/>
                    <a:pt x="3125" y="3975"/>
                    <a:pt x="3269" y="3817"/>
                  </a:cubicBezTo>
                  <a:cubicBezTo>
                    <a:pt x="3341" y="3702"/>
                    <a:pt x="3356" y="3572"/>
                    <a:pt x="3312" y="3457"/>
                  </a:cubicBezTo>
                  <a:cubicBezTo>
                    <a:pt x="3284" y="3327"/>
                    <a:pt x="3226" y="3212"/>
                    <a:pt x="3140" y="3111"/>
                  </a:cubicBezTo>
                  <a:cubicBezTo>
                    <a:pt x="3124" y="3102"/>
                    <a:pt x="3096" y="3099"/>
                    <a:pt x="3060" y="3099"/>
                  </a:cubicBezTo>
                  <a:cubicBezTo>
                    <a:pt x="2859" y="3099"/>
                    <a:pt x="2396" y="3214"/>
                    <a:pt x="2347" y="3226"/>
                  </a:cubicBezTo>
                  <a:lnTo>
                    <a:pt x="2333" y="3226"/>
                  </a:lnTo>
                  <a:cubicBezTo>
                    <a:pt x="2333" y="3226"/>
                    <a:pt x="2506" y="3068"/>
                    <a:pt x="2650" y="2938"/>
                  </a:cubicBezTo>
                  <a:cubicBezTo>
                    <a:pt x="2751" y="2809"/>
                    <a:pt x="2780" y="2636"/>
                    <a:pt x="2751" y="2477"/>
                  </a:cubicBezTo>
                  <a:cubicBezTo>
                    <a:pt x="2751" y="2405"/>
                    <a:pt x="2736" y="2333"/>
                    <a:pt x="2736" y="2261"/>
                  </a:cubicBezTo>
                  <a:cubicBezTo>
                    <a:pt x="2852" y="2161"/>
                    <a:pt x="2650" y="1340"/>
                    <a:pt x="2650" y="1340"/>
                  </a:cubicBezTo>
                  <a:cubicBezTo>
                    <a:pt x="2794" y="1311"/>
                    <a:pt x="2952" y="1253"/>
                    <a:pt x="3068" y="1167"/>
                  </a:cubicBezTo>
                  <a:cubicBezTo>
                    <a:pt x="3096" y="1138"/>
                    <a:pt x="3111" y="1124"/>
                    <a:pt x="3140" y="1095"/>
                  </a:cubicBezTo>
                  <a:cubicBezTo>
                    <a:pt x="3240" y="850"/>
                    <a:pt x="3183" y="562"/>
                    <a:pt x="2981" y="389"/>
                  </a:cubicBezTo>
                  <a:cubicBezTo>
                    <a:pt x="2794" y="274"/>
                    <a:pt x="677" y="0"/>
                    <a:pt x="302" y="0"/>
                  </a:cubicBezTo>
                  <a:close/>
                </a:path>
              </a:pathLst>
            </a:custGeom>
            <a:solidFill>
              <a:srgbClr val="9F67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 name="Google Shape;314;p35"/>
            <p:cNvSpPr/>
            <p:nvPr/>
          </p:nvSpPr>
          <p:spPr>
            <a:xfrm flipH="1">
              <a:off x="2769281" y="2258183"/>
              <a:ext cx="72868" cy="11748"/>
            </a:xfrm>
            <a:custGeom>
              <a:avLst/>
              <a:gdLst/>
              <a:ahLst/>
              <a:cxnLst/>
              <a:rect l="l" t="t" r="r" b="b"/>
              <a:pathLst>
                <a:path w="1960" h="316" extrusionOk="0">
                  <a:moveTo>
                    <a:pt x="863" y="1"/>
                  </a:moveTo>
                  <a:cubicBezTo>
                    <a:pt x="563" y="1"/>
                    <a:pt x="268" y="70"/>
                    <a:pt x="1" y="186"/>
                  </a:cubicBezTo>
                  <a:lnTo>
                    <a:pt x="1542" y="316"/>
                  </a:lnTo>
                  <a:cubicBezTo>
                    <a:pt x="1686" y="287"/>
                    <a:pt x="1830" y="229"/>
                    <a:pt x="1960" y="143"/>
                  </a:cubicBezTo>
                  <a:cubicBezTo>
                    <a:pt x="1758" y="129"/>
                    <a:pt x="1470" y="28"/>
                    <a:pt x="1081" y="13"/>
                  </a:cubicBezTo>
                  <a:cubicBezTo>
                    <a:pt x="1008" y="5"/>
                    <a:pt x="935" y="1"/>
                    <a:pt x="863" y="1"/>
                  </a:cubicBez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 name="Google Shape;315;p35"/>
            <p:cNvSpPr/>
            <p:nvPr/>
          </p:nvSpPr>
          <p:spPr>
            <a:xfrm flipH="1">
              <a:off x="2781066" y="2304172"/>
              <a:ext cx="61603" cy="14016"/>
            </a:xfrm>
            <a:custGeom>
              <a:avLst/>
              <a:gdLst/>
              <a:ahLst/>
              <a:cxnLst/>
              <a:rect l="l" t="t" r="r" b="b"/>
              <a:pathLst>
                <a:path w="1657" h="377" extrusionOk="0">
                  <a:moveTo>
                    <a:pt x="1642" y="0"/>
                  </a:moveTo>
                  <a:cubicBezTo>
                    <a:pt x="1642" y="0"/>
                    <a:pt x="762" y="60"/>
                    <a:pt x="169" y="60"/>
                  </a:cubicBezTo>
                  <a:cubicBezTo>
                    <a:pt x="109" y="60"/>
                    <a:pt x="53" y="59"/>
                    <a:pt x="1" y="58"/>
                  </a:cubicBezTo>
                  <a:lnTo>
                    <a:pt x="1" y="58"/>
                  </a:lnTo>
                  <a:cubicBezTo>
                    <a:pt x="355" y="202"/>
                    <a:pt x="626" y="377"/>
                    <a:pt x="997" y="377"/>
                  </a:cubicBezTo>
                  <a:cubicBezTo>
                    <a:pt x="1184" y="377"/>
                    <a:pt x="1396" y="332"/>
                    <a:pt x="1657" y="216"/>
                  </a:cubicBezTo>
                  <a:cubicBezTo>
                    <a:pt x="1657" y="144"/>
                    <a:pt x="1642" y="72"/>
                    <a:pt x="1642" y="0"/>
                  </a:cubicBez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 name="Google Shape;316;p35"/>
            <p:cNvSpPr/>
            <p:nvPr/>
          </p:nvSpPr>
          <p:spPr>
            <a:xfrm flipH="1">
              <a:off x="2765005" y="2335289"/>
              <a:ext cx="80861" cy="23533"/>
            </a:xfrm>
            <a:custGeom>
              <a:avLst/>
              <a:gdLst/>
              <a:ahLst/>
              <a:cxnLst/>
              <a:rect l="l" t="t" r="r" b="b"/>
              <a:pathLst>
                <a:path w="2175" h="633" extrusionOk="0">
                  <a:moveTo>
                    <a:pt x="2052" y="1"/>
                  </a:moveTo>
                  <a:cubicBezTo>
                    <a:pt x="1851" y="1"/>
                    <a:pt x="1388" y="116"/>
                    <a:pt x="1339" y="128"/>
                  </a:cubicBezTo>
                  <a:lnTo>
                    <a:pt x="1325" y="128"/>
                  </a:lnTo>
                  <a:cubicBezTo>
                    <a:pt x="1181" y="200"/>
                    <a:pt x="1037" y="258"/>
                    <a:pt x="879" y="301"/>
                  </a:cubicBezTo>
                  <a:cubicBezTo>
                    <a:pt x="856" y="305"/>
                    <a:pt x="832" y="307"/>
                    <a:pt x="805" y="307"/>
                  </a:cubicBezTo>
                  <a:cubicBezTo>
                    <a:pt x="518" y="307"/>
                    <a:pt x="0" y="114"/>
                    <a:pt x="0" y="114"/>
                  </a:cubicBezTo>
                  <a:lnTo>
                    <a:pt x="0" y="114"/>
                  </a:lnTo>
                  <a:lnTo>
                    <a:pt x="15" y="416"/>
                  </a:lnTo>
                  <a:cubicBezTo>
                    <a:pt x="245" y="503"/>
                    <a:pt x="490" y="575"/>
                    <a:pt x="720" y="632"/>
                  </a:cubicBezTo>
                  <a:cubicBezTo>
                    <a:pt x="722" y="633"/>
                    <a:pt x="724" y="633"/>
                    <a:pt x="726" y="633"/>
                  </a:cubicBezTo>
                  <a:cubicBezTo>
                    <a:pt x="909" y="633"/>
                    <a:pt x="2174" y="42"/>
                    <a:pt x="2132" y="13"/>
                  </a:cubicBezTo>
                  <a:cubicBezTo>
                    <a:pt x="2116" y="4"/>
                    <a:pt x="2088" y="1"/>
                    <a:pt x="2052" y="1"/>
                  </a:cubicBez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 name="Google Shape;317;p35"/>
            <p:cNvSpPr/>
            <p:nvPr/>
          </p:nvSpPr>
          <p:spPr>
            <a:xfrm flipH="1">
              <a:off x="1628861" y="2189591"/>
              <a:ext cx="871143" cy="609897"/>
            </a:xfrm>
            <a:custGeom>
              <a:avLst/>
              <a:gdLst/>
              <a:ahLst/>
              <a:cxnLst/>
              <a:rect l="l" t="t" r="r" b="b"/>
              <a:pathLst>
                <a:path w="23432" h="16405" extrusionOk="0">
                  <a:moveTo>
                    <a:pt x="2161" y="1"/>
                  </a:moveTo>
                  <a:cubicBezTo>
                    <a:pt x="2132" y="1"/>
                    <a:pt x="2089" y="1"/>
                    <a:pt x="2060" y="15"/>
                  </a:cubicBezTo>
                  <a:cubicBezTo>
                    <a:pt x="1642" y="217"/>
                    <a:pt x="1873" y="994"/>
                    <a:pt x="1873" y="994"/>
                  </a:cubicBezTo>
                  <a:cubicBezTo>
                    <a:pt x="1845" y="994"/>
                    <a:pt x="943" y="660"/>
                    <a:pt x="698" y="660"/>
                  </a:cubicBezTo>
                  <a:cubicBezTo>
                    <a:pt x="684" y="660"/>
                    <a:pt x="672" y="661"/>
                    <a:pt x="663" y="663"/>
                  </a:cubicBezTo>
                  <a:cubicBezTo>
                    <a:pt x="490" y="692"/>
                    <a:pt x="735" y="1786"/>
                    <a:pt x="735" y="1786"/>
                  </a:cubicBezTo>
                  <a:cubicBezTo>
                    <a:pt x="735" y="1786"/>
                    <a:pt x="0" y="4321"/>
                    <a:pt x="447" y="4695"/>
                  </a:cubicBezTo>
                  <a:cubicBezTo>
                    <a:pt x="908" y="5070"/>
                    <a:pt x="3269" y="5646"/>
                    <a:pt x="3269" y="5646"/>
                  </a:cubicBezTo>
                  <a:lnTo>
                    <a:pt x="3284" y="5617"/>
                  </a:lnTo>
                  <a:cubicBezTo>
                    <a:pt x="4990" y="8026"/>
                    <a:pt x="11152" y="16404"/>
                    <a:pt x="14475" y="16404"/>
                  </a:cubicBezTo>
                  <a:cubicBezTo>
                    <a:pt x="14489" y="16404"/>
                    <a:pt x="14503" y="16404"/>
                    <a:pt x="14517" y="16404"/>
                  </a:cubicBezTo>
                  <a:cubicBezTo>
                    <a:pt x="18391" y="16317"/>
                    <a:pt x="23431" y="9765"/>
                    <a:pt x="23431" y="9765"/>
                  </a:cubicBezTo>
                  <a:lnTo>
                    <a:pt x="19053" y="5401"/>
                  </a:lnTo>
                  <a:lnTo>
                    <a:pt x="15021" y="9765"/>
                  </a:lnTo>
                  <a:lnTo>
                    <a:pt x="4479" y="3068"/>
                  </a:lnTo>
                  <a:cubicBezTo>
                    <a:pt x="4537" y="2838"/>
                    <a:pt x="4594" y="2578"/>
                    <a:pt x="4638" y="2334"/>
                  </a:cubicBezTo>
                  <a:cubicBezTo>
                    <a:pt x="4724" y="1873"/>
                    <a:pt x="4767" y="1455"/>
                    <a:pt x="4666" y="1383"/>
                  </a:cubicBezTo>
                  <a:cubicBezTo>
                    <a:pt x="4422" y="1210"/>
                    <a:pt x="2823" y="649"/>
                    <a:pt x="2823" y="649"/>
                  </a:cubicBezTo>
                  <a:cubicBezTo>
                    <a:pt x="2823" y="649"/>
                    <a:pt x="2477" y="1"/>
                    <a:pt x="2161" y="1"/>
                  </a:cubicBezTo>
                  <a:close/>
                </a:path>
              </a:pathLst>
            </a:custGeom>
            <a:solidFill>
              <a:srgbClr val="9F67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 name="Google Shape;318;p35"/>
            <p:cNvSpPr/>
            <p:nvPr/>
          </p:nvSpPr>
          <p:spPr>
            <a:xfrm flipH="1">
              <a:off x="1407209" y="2121593"/>
              <a:ext cx="493680" cy="593799"/>
            </a:xfrm>
            <a:custGeom>
              <a:avLst/>
              <a:gdLst/>
              <a:ahLst/>
              <a:cxnLst/>
              <a:rect l="l" t="t" r="r" b="b"/>
              <a:pathLst>
                <a:path w="13279" h="15972" extrusionOk="0">
                  <a:moveTo>
                    <a:pt x="10729" y="1"/>
                  </a:moveTo>
                  <a:cubicBezTo>
                    <a:pt x="10629" y="1"/>
                    <a:pt x="10542" y="15"/>
                    <a:pt x="10456" y="44"/>
                  </a:cubicBezTo>
                  <a:cubicBezTo>
                    <a:pt x="7143" y="1009"/>
                    <a:pt x="0" y="9419"/>
                    <a:pt x="0" y="9419"/>
                  </a:cubicBezTo>
                  <a:lnTo>
                    <a:pt x="6639" y="15972"/>
                  </a:lnTo>
                  <a:cubicBezTo>
                    <a:pt x="6639" y="15972"/>
                    <a:pt x="13278" y="6308"/>
                    <a:pt x="12947" y="3356"/>
                  </a:cubicBezTo>
                  <a:cubicBezTo>
                    <a:pt x="12645" y="764"/>
                    <a:pt x="11464" y="1"/>
                    <a:pt x="10729"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 name="Google Shape;319;p35"/>
            <p:cNvSpPr/>
            <p:nvPr/>
          </p:nvSpPr>
          <p:spPr>
            <a:xfrm flipH="1">
              <a:off x="555398" y="2114083"/>
              <a:ext cx="724441" cy="1034984"/>
            </a:xfrm>
            <a:custGeom>
              <a:avLst/>
              <a:gdLst/>
              <a:ahLst/>
              <a:cxnLst/>
              <a:rect l="l" t="t" r="r" b="b"/>
              <a:pathLst>
                <a:path w="19486" h="27839" extrusionOk="0">
                  <a:moveTo>
                    <a:pt x="17902" y="1"/>
                  </a:moveTo>
                  <a:cubicBezTo>
                    <a:pt x="16260" y="188"/>
                    <a:pt x="15137" y="1571"/>
                    <a:pt x="14834" y="3428"/>
                  </a:cubicBezTo>
                  <a:cubicBezTo>
                    <a:pt x="14517" y="5272"/>
                    <a:pt x="9592" y="14921"/>
                    <a:pt x="9592" y="14921"/>
                  </a:cubicBezTo>
                  <a:lnTo>
                    <a:pt x="1" y="26110"/>
                  </a:lnTo>
                  <a:lnTo>
                    <a:pt x="3284" y="27839"/>
                  </a:lnTo>
                  <a:cubicBezTo>
                    <a:pt x="3284" y="27839"/>
                    <a:pt x="12775" y="21588"/>
                    <a:pt x="14719" y="18204"/>
                  </a:cubicBezTo>
                  <a:cubicBezTo>
                    <a:pt x="16663" y="14834"/>
                    <a:pt x="19486" y="1"/>
                    <a:pt x="17930"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 name="Google Shape;320;p35"/>
            <p:cNvSpPr/>
            <p:nvPr/>
          </p:nvSpPr>
          <p:spPr>
            <a:xfrm flipH="1">
              <a:off x="1147003" y="3031996"/>
              <a:ext cx="186891" cy="144397"/>
            </a:xfrm>
            <a:custGeom>
              <a:avLst/>
              <a:gdLst/>
              <a:ahLst/>
              <a:cxnLst/>
              <a:rect l="l" t="t" r="r" b="b"/>
              <a:pathLst>
                <a:path w="5027" h="3884" extrusionOk="0">
                  <a:moveTo>
                    <a:pt x="2337" y="0"/>
                  </a:moveTo>
                  <a:cubicBezTo>
                    <a:pt x="1762" y="0"/>
                    <a:pt x="1241" y="120"/>
                    <a:pt x="1066" y="470"/>
                  </a:cubicBezTo>
                  <a:cubicBezTo>
                    <a:pt x="879" y="844"/>
                    <a:pt x="936" y="2025"/>
                    <a:pt x="504" y="2213"/>
                  </a:cubicBezTo>
                  <a:cubicBezTo>
                    <a:pt x="245" y="2328"/>
                    <a:pt x="0" y="2472"/>
                    <a:pt x="15" y="2573"/>
                  </a:cubicBezTo>
                  <a:cubicBezTo>
                    <a:pt x="29" y="2774"/>
                    <a:pt x="389" y="2904"/>
                    <a:pt x="591" y="2947"/>
                  </a:cubicBezTo>
                  <a:cubicBezTo>
                    <a:pt x="618" y="2952"/>
                    <a:pt x="649" y="2955"/>
                    <a:pt x="683" y="2955"/>
                  </a:cubicBezTo>
                  <a:cubicBezTo>
                    <a:pt x="1021" y="2955"/>
                    <a:pt x="1628" y="2717"/>
                    <a:pt x="1628" y="2717"/>
                  </a:cubicBezTo>
                  <a:cubicBezTo>
                    <a:pt x="1628" y="2717"/>
                    <a:pt x="2161" y="3710"/>
                    <a:pt x="2348" y="3725"/>
                  </a:cubicBezTo>
                  <a:cubicBezTo>
                    <a:pt x="2477" y="3725"/>
                    <a:pt x="2621" y="3696"/>
                    <a:pt x="2751" y="3653"/>
                  </a:cubicBezTo>
                  <a:lnTo>
                    <a:pt x="3457" y="3523"/>
                  </a:lnTo>
                  <a:lnTo>
                    <a:pt x="3730" y="3883"/>
                  </a:lnTo>
                  <a:cubicBezTo>
                    <a:pt x="3730" y="3883"/>
                    <a:pt x="4364" y="2861"/>
                    <a:pt x="4580" y="2501"/>
                  </a:cubicBezTo>
                  <a:cubicBezTo>
                    <a:pt x="4609" y="2443"/>
                    <a:pt x="4638" y="2385"/>
                    <a:pt x="4666" y="2328"/>
                  </a:cubicBezTo>
                  <a:cubicBezTo>
                    <a:pt x="5026" y="1665"/>
                    <a:pt x="4839" y="844"/>
                    <a:pt x="4249" y="398"/>
                  </a:cubicBezTo>
                  <a:cubicBezTo>
                    <a:pt x="4031" y="231"/>
                    <a:pt x="3133" y="0"/>
                    <a:pt x="2337"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 name="Google Shape;321;p35"/>
            <p:cNvSpPr/>
            <p:nvPr/>
          </p:nvSpPr>
          <p:spPr>
            <a:xfrm flipH="1">
              <a:off x="500226" y="4761679"/>
              <a:ext cx="530634" cy="205629"/>
            </a:xfrm>
            <a:custGeom>
              <a:avLst/>
              <a:gdLst/>
              <a:ahLst/>
              <a:cxnLst/>
              <a:rect l="l" t="t" r="r" b="b"/>
              <a:pathLst>
                <a:path w="14273" h="5531" extrusionOk="0">
                  <a:moveTo>
                    <a:pt x="8540" y="0"/>
                  </a:moveTo>
                  <a:lnTo>
                    <a:pt x="8540" y="0"/>
                  </a:lnTo>
                  <a:cubicBezTo>
                    <a:pt x="8540" y="0"/>
                    <a:pt x="8656" y="1397"/>
                    <a:pt x="5919" y="2564"/>
                  </a:cubicBezTo>
                  <a:cubicBezTo>
                    <a:pt x="4998" y="2938"/>
                    <a:pt x="4033" y="3226"/>
                    <a:pt x="3054" y="3413"/>
                  </a:cubicBezTo>
                  <a:cubicBezTo>
                    <a:pt x="764" y="3889"/>
                    <a:pt x="0" y="5530"/>
                    <a:pt x="0" y="5530"/>
                  </a:cubicBezTo>
                  <a:lnTo>
                    <a:pt x="14243" y="5530"/>
                  </a:lnTo>
                  <a:lnTo>
                    <a:pt x="14258" y="3039"/>
                  </a:lnTo>
                  <a:lnTo>
                    <a:pt x="14272" y="418"/>
                  </a:lnTo>
                  <a:lnTo>
                    <a:pt x="8540" y="0"/>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 name="Google Shape;322;p35"/>
            <p:cNvSpPr/>
            <p:nvPr/>
          </p:nvSpPr>
          <p:spPr>
            <a:xfrm flipH="1">
              <a:off x="500784" y="4856444"/>
              <a:ext cx="530077" cy="110863"/>
            </a:xfrm>
            <a:custGeom>
              <a:avLst/>
              <a:gdLst/>
              <a:ahLst/>
              <a:cxnLst/>
              <a:rect l="l" t="t" r="r" b="b"/>
              <a:pathLst>
                <a:path w="14258" h="2982" extrusionOk="0">
                  <a:moveTo>
                    <a:pt x="5919" y="0"/>
                  </a:moveTo>
                  <a:cubicBezTo>
                    <a:pt x="4998" y="389"/>
                    <a:pt x="4033" y="677"/>
                    <a:pt x="3054" y="864"/>
                  </a:cubicBezTo>
                  <a:cubicBezTo>
                    <a:pt x="764" y="1340"/>
                    <a:pt x="0" y="2981"/>
                    <a:pt x="0" y="2981"/>
                  </a:cubicBezTo>
                  <a:lnTo>
                    <a:pt x="14243" y="2981"/>
                  </a:lnTo>
                  <a:lnTo>
                    <a:pt x="14258" y="490"/>
                  </a:lnTo>
                  <a:lnTo>
                    <a:pt x="14258" y="490"/>
                  </a:lnTo>
                  <a:cubicBezTo>
                    <a:pt x="12962" y="850"/>
                    <a:pt x="10989" y="1685"/>
                    <a:pt x="7604" y="1959"/>
                  </a:cubicBezTo>
                  <a:cubicBezTo>
                    <a:pt x="7230" y="1268"/>
                    <a:pt x="6567" y="576"/>
                    <a:pt x="5919"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 name="Google Shape;323;p35"/>
            <p:cNvSpPr/>
            <p:nvPr/>
          </p:nvSpPr>
          <p:spPr>
            <a:xfrm flipH="1">
              <a:off x="392635" y="2912396"/>
              <a:ext cx="413897" cy="1923192"/>
            </a:xfrm>
            <a:custGeom>
              <a:avLst/>
              <a:gdLst/>
              <a:ahLst/>
              <a:cxnLst/>
              <a:rect l="l" t="t" r="r" b="b"/>
              <a:pathLst>
                <a:path w="11133" h="51730" extrusionOk="0">
                  <a:moveTo>
                    <a:pt x="4494" y="0"/>
                  </a:moveTo>
                  <a:cubicBezTo>
                    <a:pt x="2679" y="0"/>
                    <a:pt x="994" y="764"/>
                    <a:pt x="447" y="2578"/>
                  </a:cubicBezTo>
                  <a:cubicBezTo>
                    <a:pt x="231" y="3284"/>
                    <a:pt x="101" y="4983"/>
                    <a:pt x="44" y="7345"/>
                  </a:cubicBezTo>
                  <a:cubicBezTo>
                    <a:pt x="44" y="7719"/>
                    <a:pt x="29" y="8108"/>
                    <a:pt x="29" y="8511"/>
                  </a:cubicBezTo>
                  <a:cubicBezTo>
                    <a:pt x="15" y="9332"/>
                    <a:pt x="15" y="10211"/>
                    <a:pt x="15" y="11132"/>
                  </a:cubicBezTo>
                  <a:cubicBezTo>
                    <a:pt x="1" y="24986"/>
                    <a:pt x="1253" y="50102"/>
                    <a:pt x="1253" y="50102"/>
                  </a:cubicBezTo>
                  <a:lnTo>
                    <a:pt x="8829" y="51730"/>
                  </a:lnTo>
                  <a:cubicBezTo>
                    <a:pt x="8829" y="51730"/>
                    <a:pt x="10182" y="22077"/>
                    <a:pt x="10730" y="11132"/>
                  </a:cubicBezTo>
                  <a:cubicBezTo>
                    <a:pt x="10787" y="10067"/>
                    <a:pt x="10830" y="9188"/>
                    <a:pt x="10859" y="8511"/>
                  </a:cubicBezTo>
                  <a:cubicBezTo>
                    <a:pt x="10888" y="7964"/>
                    <a:pt x="10917" y="7561"/>
                    <a:pt x="10931" y="7345"/>
                  </a:cubicBezTo>
                  <a:cubicBezTo>
                    <a:pt x="10931" y="7331"/>
                    <a:pt x="10931" y="7316"/>
                    <a:pt x="10931" y="7302"/>
                  </a:cubicBezTo>
                  <a:cubicBezTo>
                    <a:pt x="11133" y="4349"/>
                    <a:pt x="10355" y="3313"/>
                    <a:pt x="9433" y="2132"/>
                  </a:cubicBezTo>
                  <a:cubicBezTo>
                    <a:pt x="8411" y="821"/>
                    <a:pt x="6380" y="0"/>
                    <a:pt x="4494"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 name="Google Shape;324;p35"/>
            <p:cNvSpPr/>
            <p:nvPr/>
          </p:nvSpPr>
          <p:spPr>
            <a:xfrm flipH="1">
              <a:off x="392635" y="2912359"/>
              <a:ext cx="413377" cy="413934"/>
            </a:xfrm>
            <a:custGeom>
              <a:avLst/>
              <a:gdLst/>
              <a:ahLst/>
              <a:cxnLst/>
              <a:rect l="l" t="t" r="r" b="b"/>
              <a:pathLst>
                <a:path w="11119" h="11134" extrusionOk="0">
                  <a:moveTo>
                    <a:pt x="4484" y="0"/>
                  </a:moveTo>
                  <a:cubicBezTo>
                    <a:pt x="2667" y="0"/>
                    <a:pt x="977" y="762"/>
                    <a:pt x="433" y="2579"/>
                  </a:cubicBezTo>
                  <a:cubicBezTo>
                    <a:pt x="217" y="3285"/>
                    <a:pt x="102" y="4984"/>
                    <a:pt x="30" y="7332"/>
                  </a:cubicBezTo>
                  <a:cubicBezTo>
                    <a:pt x="30" y="7720"/>
                    <a:pt x="15" y="8109"/>
                    <a:pt x="15" y="8512"/>
                  </a:cubicBezTo>
                  <a:cubicBezTo>
                    <a:pt x="1" y="9333"/>
                    <a:pt x="1" y="10212"/>
                    <a:pt x="1" y="11133"/>
                  </a:cubicBezTo>
                  <a:lnTo>
                    <a:pt x="10716" y="11133"/>
                  </a:lnTo>
                  <a:cubicBezTo>
                    <a:pt x="10773" y="10068"/>
                    <a:pt x="10816" y="9175"/>
                    <a:pt x="10845" y="8512"/>
                  </a:cubicBezTo>
                  <a:cubicBezTo>
                    <a:pt x="10874" y="7965"/>
                    <a:pt x="10903" y="7562"/>
                    <a:pt x="10917" y="7332"/>
                  </a:cubicBezTo>
                  <a:cubicBezTo>
                    <a:pt x="10917" y="7332"/>
                    <a:pt x="10917" y="7317"/>
                    <a:pt x="10917" y="7303"/>
                  </a:cubicBezTo>
                  <a:cubicBezTo>
                    <a:pt x="11119" y="4350"/>
                    <a:pt x="10341" y="3314"/>
                    <a:pt x="9419" y="2133"/>
                  </a:cubicBezTo>
                  <a:cubicBezTo>
                    <a:pt x="8393" y="820"/>
                    <a:pt x="6370" y="0"/>
                    <a:pt x="4484"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 name="Google Shape;325;p35"/>
            <p:cNvSpPr/>
            <p:nvPr/>
          </p:nvSpPr>
          <p:spPr>
            <a:xfrm flipH="1">
              <a:off x="-132051" y="4578580"/>
              <a:ext cx="445684" cy="424939"/>
            </a:xfrm>
            <a:custGeom>
              <a:avLst/>
              <a:gdLst/>
              <a:ahLst/>
              <a:cxnLst/>
              <a:rect l="l" t="t" r="r" b="b"/>
              <a:pathLst>
                <a:path w="11988" h="11430" extrusionOk="0">
                  <a:moveTo>
                    <a:pt x="9439" y="0"/>
                  </a:moveTo>
                  <a:lnTo>
                    <a:pt x="4370" y="2707"/>
                  </a:lnTo>
                  <a:cubicBezTo>
                    <a:pt x="4370" y="2707"/>
                    <a:pt x="5176" y="3845"/>
                    <a:pt x="3448" y="6308"/>
                  </a:cubicBezTo>
                  <a:cubicBezTo>
                    <a:pt x="2858" y="7114"/>
                    <a:pt x="2195" y="7878"/>
                    <a:pt x="1461" y="8569"/>
                  </a:cubicBezTo>
                  <a:cubicBezTo>
                    <a:pt x="856" y="9130"/>
                    <a:pt x="395" y="9850"/>
                    <a:pt x="136" y="10643"/>
                  </a:cubicBezTo>
                  <a:cubicBezTo>
                    <a:pt x="1" y="11058"/>
                    <a:pt x="331" y="11430"/>
                    <a:pt x="708" y="11430"/>
                  </a:cubicBezTo>
                  <a:cubicBezTo>
                    <a:pt x="814" y="11430"/>
                    <a:pt x="924" y="11400"/>
                    <a:pt x="1029" y="11334"/>
                  </a:cubicBezTo>
                  <a:lnTo>
                    <a:pt x="11988" y="4436"/>
                  </a:lnTo>
                  <a:lnTo>
                    <a:pt x="10750" y="2275"/>
                  </a:lnTo>
                  <a:lnTo>
                    <a:pt x="9439" y="0"/>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 name="Google Shape;326;p35"/>
            <p:cNvSpPr/>
            <p:nvPr/>
          </p:nvSpPr>
          <p:spPr>
            <a:xfrm flipH="1">
              <a:off x="-132051" y="4663159"/>
              <a:ext cx="445684" cy="340360"/>
            </a:xfrm>
            <a:custGeom>
              <a:avLst/>
              <a:gdLst/>
              <a:ahLst/>
              <a:cxnLst/>
              <a:rect l="l" t="t" r="r" b="b"/>
              <a:pathLst>
                <a:path w="11988" h="9155" extrusionOk="0">
                  <a:moveTo>
                    <a:pt x="10750" y="0"/>
                  </a:moveTo>
                  <a:cubicBezTo>
                    <a:pt x="9828" y="1009"/>
                    <a:pt x="8575" y="2780"/>
                    <a:pt x="5867" y="4825"/>
                  </a:cubicBezTo>
                  <a:cubicBezTo>
                    <a:pt x="5205" y="4422"/>
                    <a:pt x="4283" y="4177"/>
                    <a:pt x="3448" y="4033"/>
                  </a:cubicBezTo>
                  <a:cubicBezTo>
                    <a:pt x="2858" y="4839"/>
                    <a:pt x="2195" y="5603"/>
                    <a:pt x="1461" y="6294"/>
                  </a:cubicBezTo>
                  <a:cubicBezTo>
                    <a:pt x="856" y="6855"/>
                    <a:pt x="395" y="7575"/>
                    <a:pt x="136" y="8368"/>
                  </a:cubicBezTo>
                  <a:cubicBezTo>
                    <a:pt x="1" y="8783"/>
                    <a:pt x="331" y="9155"/>
                    <a:pt x="708" y="9155"/>
                  </a:cubicBezTo>
                  <a:cubicBezTo>
                    <a:pt x="814" y="9155"/>
                    <a:pt x="924" y="9125"/>
                    <a:pt x="1029" y="9059"/>
                  </a:cubicBezTo>
                  <a:lnTo>
                    <a:pt x="11988" y="2161"/>
                  </a:lnTo>
                  <a:lnTo>
                    <a:pt x="10750" y="0"/>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 name="Google Shape;327;p35"/>
            <p:cNvSpPr/>
            <p:nvPr/>
          </p:nvSpPr>
          <p:spPr>
            <a:xfrm flipH="1">
              <a:off x="-86026" y="3008760"/>
              <a:ext cx="691241" cy="1695108"/>
            </a:xfrm>
            <a:custGeom>
              <a:avLst/>
              <a:gdLst/>
              <a:ahLst/>
              <a:cxnLst/>
              <a:rect l="l" t="t" r="r" b="b"/>
              <a:pathLst>
                <a:path w="18593" h="45595" extrusionOk="0">
                  <a:moveTo>
                    <a:pt x="2766" y="1"/>
                  </a:moveTo>
                  <a:cubicBezTo>
                    <a:pt x="2766" y="1"/>
                    <a:pt x="2463" y="1988"/>
                    <a:pt x="2074" y="4825"/>
                  </a:cubicBezTo>
                  <a:cubicBezTo>
                    <a:pt x="1988" y="5516"/>
                    <a:pt x="1887" y="6251"/>
                    <a:pt x="1772" y="7028"/>
                  </a:cubicBezTo>
                  <a:cubicBezTo>
                    <a:pt x="1714" y="7518"/>
                    <a:pt x="1642" y="8022"/>
                    <a:pt x="1585" y="8540"/>
                  </a:cubicBezTo>
                  <a:cubicBezTo>
                    <a:pt x="807" y="14503"/>
                    <a:pt x="0" y="21718"/>
                    <a:pt x="360" y="23518"/>
                  </a:cubicBezTo>
                  <a:cubicBezTo>
                    <a:pt x="879" y="26124"/>
                    <a:pt x="11262" y="45595"/>
                    <a:pt x="11262" y="45595"/>
                  </a:cubicBezTo>
                  <a:lnTo>
                    <a:pt x="18593" y="44500"/>
                  </a:lnTo>
                  <a:lnTo>
                    <a:pt x="10139" y="23331"/>
                  </a:lnTo>
                  <a:lnTo>
                    <a:pt x="11968" y="8540"/>
                  </a:lnTo>
                  <a:lnTo>
                    <a:pt x="12141" y="7158"/>
                  </a:lnTo>
                  <a:lnTo>
                    <a:pt x="12746" y="2305"/>
                  </a:lnTo>
                  <a:lnTo>
                    <a:pt x="2766" y="1"/>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 name="Google Shape;328;p35"/>
            <p:cNvSpPr/>
            <p:nvPr/>
          </p:nvSpPr>
          <p:spPr>
            <a:xfrm flipH="1">
              <a:off x="131351" y="3008760"/>
              <a:ext cx="414975" cy="317533"/>
            </a:xfrm>
            <a:custGeom>
              <a:avLst/>
              <a:gdLst/>
              <a:ahLst/>
              <a:cxnLst/>
              <a:rect l="l" t="t" r="r" b="b"/>
              <a:pathLst>
                <a:path w="11162" h="8541" extrusionOk="0">
                  <a:moveTo>
                    <a:pt x="1182" y="1"/>
                  </a:moveTo>
                  <a:cubicBezTo>
                    <a:pt x="1182" y="1"/>
                    <a:pt x="879" y="1988"/>
                    <a:pt x="490" y="4825"/>
                  </a:cubicBezTo>
                  <a:cubicBezTo>
                    <a:pt x="404" y="5516"/>
                    <a:pt x="303" y="6251"/>
                    <a:pt x="188" y="7028"/>
                  </a:cubicBezTo>
                  <a:cubicBezTo>
                    <a:pt x="130" y="7518"/>
                    <a:pt x="58" y="8022"/>
                    <a:pt x="1" y="8540"/>
                  </a:cubicBezTo>
                  <a:lnTo>
                    <a:pt x="10384" y="8540"/>
                  </a:lnTo>
                  <a:lnTo>
                    <a:pt x="10557" y="7158"/>
                  </a:lnTo>
                  <a:lnTo>
                    <a:pt x="11162" y="2305"/>
                  </a:lnTo>
                  <a:lnTo>
                    <a:pt x="1182"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 name="Google Shape;329;p35"/>
            <p:cNvSpPr/>
            <p:nvPr/>
          </p:nvSpPr>
          <p:spPr>
            <a:xfrm flipH="1">
              <a:off x="236303" y="1648286"/>
              <a:ext cx="488326" cy="442933"/>
            </a:xfrm>
            <a:custGeom>
              <a:avLst/>
              <a:gdLst/>
              <a:ahLst/>
              <a:cxnLst/>
              <a:rect l="l" t="t" r="r" b="b"/>
              <a:pathLst>
                <a:path w="13135" h="11914" extrusionOk="0">
                  <a:moveTo>
                    <a:pt x="6784" y="1"/>
                  </a:moveTo>
                  <a:cubicBezTo>
                    <a:pt x="6366" y="1"/>
                    <a:pt x="5978" y="203"/>
                    <a:pt x="5718" y="534"/>
                  </a:cubicBezTo>
                  <a:cubicBezTo>
                    <a:pt x="5417" y="198"/>
                    <a:pt x="4994" y="11"/>
                    <a:pt x="4555" y="11"/>
                  </a:cubicBezTo>
                  <a:cubicBezTo>
                    <a:pt x="4449" y="11"/>
                    <a:pt x="4342" y="22"/>
                    <a:pt x="4235" y="44"/>
                  </a:cubicBezTo>
                  <a:cubicBezTo>
                    <a:pt x="3688" y="159"/>
                    <a:pt x="3256" y="548"/>
                    <a:pt x="3083" y="1067"/>
                  </a:cubicBezTo>
                  <a:cubicBezTo>
                    <a:pt x="2881" y="943"/>
                    <a:pt x="2652" y="881"/>
                    <a:pt x="2424" y="881"/>
                  </a:cubicBezTo>
                  <a:cubicBezTo>
                    <a:pt x="2148" y="881"/>
                    <a:pt x="1871" y="972"/>
                    <a:pt x="1643" y="1153"/>
                  </a:cubicBezTo>
                  <a:cubicBezTo>
                    <a:pt x="1254" y="1499"/>
                    <a:pt x="1139" y="2060"/>
                    <a:pt x="1355" y="2536"/>
                  </a:cubicBezTo>
                  <a:cubicBezTo>
                    <a:pt x="1293" y="2501"/>
                    <a:pt x="1229" y="2487"/>
                    <a:pt x="1164" y="2487"/>
                  </a:cubicBezTo>
                  <a:cubicBezTo>
                    <a:pt x="956" y="2487"/>
                    <a:pt x="738" y="2638"/>
                    <a:pt x="563" y="2780"/>
                  </a:cubicBezTo>
                  <a:cubicBezTo>
                    <a:pt x="332" y="2968"/>
                    <a:pt x="188" y="3241"/>
                    <a:pt x="159" y="3529"/>
                  </a:cubicBezTo>
                  <a:cubicBezTo>
                    <a:pt x="73" y="3947"/>
                    <a:pt x="203" y="4451"/>
                    <a:pt x="577" y="4667"/>
                  </a:cubicBezTo>
                  <a:cubicBezTo>
                    <a:pt x="203" y="4753"/>
                    <a:pt x="1" y="5185"/>
                    <a:pt x="15" y="5560"/>
                  </a:cubicBezTo>
                  <a:cubicBezTo>
                    <a:pt x="30" y="5949"/>
                    <a:pt x="303" y="6265"/>
                    <a:pt x="678" y="6352"/>
                  </a:cubicBezTo>
                  <a:cubicBezTo>
                    <a:pt x="664" y="6349"/>
                    <a:pt x="651" y="6348"/>
                    <a:pt x="638" y="6348"/>
                  </a:cubicBezTo>
                  <a:cubicBezTo>
                    <a:pt x="437" y="6348"/>
                    <a:pt x="258" y="6640"/>
                    <a:pt x="231" y="6856"/>
                  </a:cubicBezTo>
                  <a:cubicBezTo>
                    <a:pt x="217" y="7086"/>
                    <a:pt x="318" y="7317"/>
                    <a:pt x="505" y="7461"/>
                  </a:cubicBezTo>
                  <a:cubicBezTo>
                    <a:pt x="692" y="7605"/>
                    <a:pt x="908" y="7706"/>
                    <a:pt x="1124" y="7778"/>
                  </a:cubicBezTo>
                  <a:cubicBezTo>
                    <a:pt x="865" y="8224"/>
                    <a:pt x="1139" y="8843"/>
                    <a:pt x="1571" y="9131"/>
                  </a:cubicBezTo>
                  <a:cubicBezTo>
                    <a:pt x="1756" y="9244"/>
                    <a:pt x="1962" y="9306"/>
                    <a:pt x="2175" y="9306"/>
                  </a:cubicBezTo>
                  <a:cubicBezTo>
                    <a:pt x="2261" y="9306"/>
                    <a:pt x="2348" y="9296"/>
                    <a:pt x="2435" y="9275"/>
                  </a:cubicBezTo>
                  <a:lnTo>
                    <a:pt x="2435" y="9275"/>
                  </a:lnTo>
                  <a:cubicBezTo>
                    <a:pt x="2262" y="9563"/>
                    <a:pt x="2262" y="9923"/>
                    <a:pt x="2435" y="10226"/>
                  </a:cubicBezTo>
                  <a:cubicBezTo>
                    <a:pt x="2590" y="10441"/>
                    <a:pt x="2835" y="10557"/>
                    <a:pt x="3087" y="10557"/>
                  </a:cubicBezTo>
                  <a:cubicBezTo>
                    <a:pt x="3139" y="10557"/>
                    <a:pt x="3190" y="10552"/>
                    <a:pt x="3241" y="10543"/>
                  </a:cubicBezTo>
                  <a:cubicBezTo>
                    <a:pt x="3256" y="10931"/>
                    <a:pt x="3702" y="11335"/>
                    <a:pt x="4077" y="11435"/>
                  </a:cubicBezTo>
                  <a:cubicBezTo>
                    <a:pt x="4147" y="11451"/>
                    <a:pt x="4218" y="11459"/>
                    <a:pt x="4287" y="11459"/>
                  </a:cubicBezTo>
                  <a:cubicBezTo>
                    <a:pt x="4601" y="11459"/>
                    <a:pt x="4893" y="11303"/>
                    <a:pt x="5070" y="11032"/>
                  </a:cubicBezTo>
                  <a:cubicBezTo>
                    <a:pt x="5257" y="11234"/>
                    <a:pt x="5445" y="11421"/>
                    <a:pt x="5675" y="11594"/>
                  </a:cubicBezTo>
                  <a:cubicBezTo>
                    <a:pt x="5820" y="11683"/>
                    <a:pt x="5991" y="11738"/>
                    <a:pt x="6161" y="11738"/>
                  </a:cubicBezTo>
                  <a:cubicBezTo>
                    <a:pt x="6211" y="11738"/>
                    <a:pt x="6260" y="11733"/>
                    <a:pt x="6309" y="11724"/>
                  </a:cubicBezTo>
                  <a:cubicBezTo>
                    <a:pt x="6539" y="11680"/>
                    <a:pt x="6712" y="11507"/>
                    <a:pt x="6755" y="11277"/>
                  </a:cubicBezTo>
                  <a:cubicBezTo>
                    <a:pt x="6928" y="11580"/>
                    <a:pt x="7216" y="11810"/>
                    <a:pt x="7562" y="11896"/>
                  </a:cubicBezTo>
                  <a:cubicBezTo>
                    <a:pt x="7626" y="11908"/>
                    <a:pt x="7690" y="11914"/>
                    <a:pt x="7755" y="11914"/>
                  </a:cubicBezTo>
                  <a:cubicBezTo>
                    <a:pt x="8009" y="11914"/>
                    <a:pt x="8262" y="11824"/>
                    <a:pt x="8469" y="11652"/>
                  </a:cubicBezTo>
                  <a:cubicBezTo>
                    <a:pt x="8587" y="11769"/>
                    <a:pt x="8766" y="11823"/>
                    <a:pt x="8953" y="11823"/>
                  </a:cubicBezTo>
                  <a:cubicBezTo>
                    <a:pt x="9199" y="11823"/>
                    <a:pt x="9459" y="11729"/>
                    <a:pt x="9607" y="11565"/>
                  </a:cubicBezTo>
                  <a:cubicBezTo>
                    <a:pt x="9851" y="11277"/>
                    <a:pt x="9837" y="10744"/>
                    <a:pt x="9535" y="10514"/>
                  </a:cubicBezTo>
                  <a:lnTo>
                    <a:pt x="9535" y="10514"/>
                  </a:lnTo>
                  <a:cubicBezTo>
                    <a:pt x="9751" y="10629"/>
                    <a:pt x="9981" y="10701"/>
                    <a:pt x="10226" y="10701"/>
                  </a:cubicBezTo>
                  <a:cubicBezTo>
                    <a:pt x="10238" y="10702"/>
                    <a:pt x="10251" y="10702"/>
                    <a:pt x="10263" y="10702"/>
                  </a:cubicBezTo>
                  <a:cubicBezTo>
                    <a:pt x="10494" y="10702"/>
                    <a:pt x="10708" y="10575"/>
                    <a:pt x="10831" y="10370"/>
                  </a:cubicBezTo>
                  <a:cubicBezTo>
                    <a:pt x="10946" y="10154"/>
                    <a:pt x="10874" y="9880"/>
                    <a:pt x="10672" y="9751"/>
                  </a:cubicBezTo>
                  <a:cubicBezTo>
                    <a:pt x="10845" y="9751"/>
                    <a:pt x="11107" y="9799"/>
                    <a:pt x="11318" y="9799"/>
                  </a:cubicBezTo>
                  <a:cubicBezTo>
                    <a:pt x="11389" y="9799"/>
                    <a:pt x="11454" y="9794"/>
                    <a:pt x="11508" y="9779"/>
                  </a:cubicBezTo>
                  <a:cubicBezTo>
                    <a:pt x="11738" y="9736"/>
                    <a:pt x="11940" y="9592"/>
                    <a:pt x="12069" y="9391"/>
                  </a:cubicBezTo>
                  <a:cubicBezTo>
                    <a:pt x="12170" y="9189"/>
                    <a:pt x="12170" y="8930"/>
                    <a:pt x="12040" y="8742"/>
                  </a:cubicBezTo>
                  <a:lnTo>
                    <a:pt x="12040" y="8742"/>
                  </a:lnTo>
                  <a:cubicBezTo>
                    <a:pt x="12047" y="8743"/>
                    <a:pt x="12054" y="8743"/>
                    <a:pt x="12061" y="8743"/>
                  </a:cubicBezTo>
                  <a:cubicBezTo>
                    <a:pt x="12385" y="8743"/>
                    <a:pt x="12704" y="8405"/>
                    <a:pt x="12775" y="8080"/>
                  </a:cubicBezTo>
                  <a:cubicBezTo>
                    <a:pt x="12818" y="7734"/>
                    <a:pt x="12616" y="7403"/>
                    <a:pt x="12285" y="7288"/>
                  </a:cubicBezTo>
                  <a:cubicBezTo>
                    <a:pt x="12688" y="7245"/>
                    <a:pt x="13020" y="6942"/>
                    <a:pt x="13092" y="6539"/>
                  </a:cubicBezTo>
                  <a:cubicBezTo>
                    <a:pt x="13135" y="6150"/>
                    <a:pt x="12890" y="5776"/>
                    <a:pt x="12516" y="5646"/>
                  </a:cubicBezTo>
                  <a:cubicBezTo>
                    <a:pt x="12833" y="5416"/>
                    <a:pt x="12890" y="4883"/>
                    <a:pt x="12761" y="4508"/>
                  </a:cubicBezTo>
                  <a:cubicBezTo>
                    <a:pt x="12624" y="4154"/>
                    <a:pt x="12294" y="3916"/>
                    <a:pt x="11917" y="3916"/>
                  </a:cubicBezTo>
                  <a:cubicBezTo>
                    <a:pt x="11896" y="3916"/>
                    <a:pt x="11875" y="3916"/>
                    <a:pt x="11853" y="3918"/>
                  </a:cubicBezTo>
                  <a:cubicBezTo>
                    <a:pt x="12040" y="3472"/>
                    <a:pt x="11796" y="2766"/>
                    <a:pt x="11436" y="2464"/>
                  </a:cubicBezTo>
                  <a:cubicBezTo>
                    <a:pt x="11222" y="2289"/>
                    <a:pt x="10964" y="2202"/>
                    <a:pt x="10706" y="2202"/>
                  </a:cubicBezTo>
                  <a:cubicBezTo>
                    <a:pt x="10495" y="2202"/>
                    <a:pt x="10284" y="2260"/>
                    <a:pt x="10096" y="2377"/>
                  </a:cubicBezTo>
                  <a:cubicBezTo>
                    <a:pt x="10211" y="1830"/>
                    <a:pt x="9995" y="1254"/>
                    <a:pt x="9563" y="894"/>
                  </a:cubicBezTo>
                  <a:cubicBezTo>
                    <a:pt x="9310" y="720"/>
                    <a:pt x="9017" y="632"/>
                    <a:pt x="8724" y="632"/>
                  </a:cubicBezTo>
                  <a:cubicBezTo>
                    <a:pt x="8484" y="632"/>
                    <a:pt x="8243" y="691"/>
                    <a:pt x="8022" y="807"/>
                  </a:cubicBezTo>
                  <a:cubicBezTo>
                    <a:pt x="7806" y="375"/>
                    <a:pt x="7389" y="73"/>
                    <a:pt x="6914"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 name="Google Shape;330;p35"/>
            <p:cNvSpPr/>
            <p:nvPr/>
          </p:nvSpPr>
          <p:spPr>
            <a:xfrm flipH="1">
              <a:off x="86924" y="2097948"/>
              <a:ext cx="767269" cy="1113764"/>
            </a:xfrm>
            <a:custGeom>
              <a:avLst/>
              <a:gdLst/>
              <a:ahLst/>
              <a:cxnLst/>
              <a:rect l="l" t="t" r="r" b="b"/>
              <a:pathLst>
                <a:path w="20638" h="29958" extrusionOk="0">
                  <a:moveTo>
                    <a:pt x="12225" y="1"/>
                  </a:moveTo>
                  <a:cubicBezTo>
                    <a:pt x="12140" y="1"/>
                    <a:pt x="12054" y="1"/>
                    <a:pt x="11968" y="3"/>
                  </a:cubicBezTo>
                  <a:cubicBezTo>
                    <a:pt x="9736" y="3"/>
                    <a:pt x="7432" y="248"/>
                    <a:pt x="7432" y="248"/>
                  </a:cubicBezTo>
                  <a:cubicBezTo>
                    <a:pt x="7144" y="277"/>
                    <a:pt x="6856" y="320"/>
                    <a:pt x="6568" y="406"/>
                  </a:cubicBezTo>
                  <a:cubicBezTo>
                    <a:pt x="6525" y="406"/>
                    <a:pt x="6496" y="421"/>
                    <a:pt x="6453" y="435"/>
                  </a:cubicBezTo>
                  <a:cubicBezTo>
                    <a:pt x="5833" y="608"/>
                    <a:pt x="5085" y="953"/>
                    <a:pt x="4710" y="1601"/>
                  </a:cubicBezTo>
                  <a:cubicBezTo>
                    <a:pt x="4422" y="2120"/>
                    <a:pt x="4235" y="4266"/>
                    <a:pt x="4120" y="6685"/>
                  </a:cubicBezTo>
                  <a:cubicBezTo>
                    <a:pt x="4048" y="7837"/>
                    <a:pt x="4552" y="13915"/>
                    <a:pt x="4552" y="14447"/>
                  </a:cubicBezTo>
                  <a:cubicBezTo>
                    <a:pt x="4364" y="15340"/>
                    <a:pt x="663" y="26343"/>
                    <a:pt x="1" y="29958"/>
                  </a:cubicBezTo>
                  <a:lnTo>
                    <a:pt x="20638" y="29958"/>
                  </a:lnTo>
                  <a:cubicBezTo>
                    <a:pt x="20638" y="29958"/>
                    <a:pt x="18146" y="19099"/>
                    <a:pt x="17671" y="16176"/>
                  </a:cubicBezTo>
                  <a:cubicBezTo>
                    <a:pt x="18420" y="11337"/>
                    <a:pt x="19270" y="7060"/>
                    <a:pt x="19327" y="4554"/>
                  </a:cubicBezTo>
                  <a:cubicBezTo>
                    <a:pt x="19371" y="3128"/>
                    <a:pt x="19270" y="2192"/>
                    <a:pt x="19025" y="1875"/>
                  </a:cubicBezTo>
                  <a:cubicBezTo>
                    <a:pt x="18449" y="1126"/>
                    <a:pt x="17383" y="694"/>
                    <a:pt x="15540" y="349"/>
                  </a:cubicBezTo>
                  <a:cubicBezTo>
                    <a:pt x="15511" y="334"/>
                    <a:pt x="15482" y="334"/>
                    <a:pt x="15439" y="320"/>
                  </a:cubicBezTo>
                  <a:cubicBezTo>
                    <a:pt x="15151" y="277"/>
                    <a:pt x="14834" y="219"/>
                    <a:pt x="14489" y="161"/>
                  </a:cubicBezTo>
                  <a:cubicBezTo>
                    <a:pt x="13738" y="58"/>
                    <a:pt x="12987" y="1"/>
                    <a:pt x="12225" y="1"/>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 name="Google Shape;331;p35"/>
            <p:cNvSpPr/>
            <p:nvPr/>
          </p:nvSpPr>
          <p:spPr>
            <a:xfrm flipH="1">
              <a:off x="276455" y="2098023"/>
              <a:ext cx="337869" cy="227080"/>
            </a:xfrm>
            <a:custGeom>
              <a:avLst/>
              <a:gdLst/>
              <a:ahLst/>
              <a:cxnLst/>
              <a:rect l="l" t="t" r="r" b="b"/>
              <a:pathLst>
                <a:path w="9088" h="6108" extrusionOk="0">
                  <a:moveTo>
                    <a:pt x="5498" y="0"/>
                  </a:moveTo>
                  <a:cubicBezTo>
                    <a:pt x="3278" y="0"/>
                    <a:pt x="980" y="246"/>
                    <a:pt x="980" y="246"/>
                  </a:cubicBezTo>
                  <a:cubicBezTo>
                    <a:pt x="692" y="275"/>
                    <a:pt x="404" y="318"/>
                    <a:pt x="116" y="404"/>
                  </a:cubicBezTo>
                  <a:cubicBezTo>
                    <a:pt x="73" y="404"/>
                    <a:pt x="44" y="419"/>
                    <a:pt x="1" y="433"/>
                  </a:cubicBezTo>
                  <a:cubicBezTo>
                    <a:pt x="505" y="2219"/>
                    <a:pt x="1902" y="5877"/>
                    <a:pt x="2751" y="6107"/>
                  </a:cubicBezTo>
                  <a:cubicBezTo>
                    <a:pt x="4566" y="5445"/>
                    <a:pt x="7475" y="2320"/>
                    <a:pt x="9088" y="347"/>
                  </a:cubicBezTo>
                  <a:cubicBezTo>
                    <a:pt x="9059" y="332"/>
                    <a:pt x="9016" y="332"/>
                    <a:pt x="8987" y="318"/>
                  </a:cubicBezTo>
                  <a:cubicBezTo>
                    <a:pt x="8699" y="275"/>
                    <a:pt x="8382" y="217"/>
                    <a:pt x="8037" y="159"/>
                  </a:cubicBezTo>
                  <a:cubicBezTo>
                    <a:pt x="7314" y="42"/>
                    <a:pt x="6413" y="0"/>
                    <a:pt x="5498"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 name="Google Shape;332;p35"/>
            <p:cNvSpPr/>
            <p:nvPr/>
          </p:nvSpPr>
          <p:spPr>
            <a:xfrm flipH="1">
              <a:off x="296271" y="2386631"/>
              <a:ext cx="152056" cy="174660"/>
            </a:xfrm>
            <a:custGeom>
              <a:avLst/>
              <a:gdLst/>
              <a:ahLst/>
              <a:cxnLst/>
              <a:rect l="l" t="t" r="r" b="b"/>
              <a:pathLst>
                <a:path w="4090" h="4698" extrusionOk="0">
                  <a:moveTo>
                    <a:pt x="0" y="0"/>
                  </a:moveTo>
                  <a:lnTo>
                    <a:pt x="0" y="3269"/>
                  </a:lnTo>
                  <a:cubicBezTo>
                    <a:pt x="0" y="3269"/>
                    <a:pt x="86" y="4234"/>
                    <a:pt x="1368" y="4594"/>
                  </a:cubicBezTo>
                  <a:cubicBezTo>
                    <a:pt x="1620" y="4666"/>
                    <a:pt x="1869" y="4698"/>
                    <a:pt x="2108" y="4698"/>
                  </a:cubicBezTo>
                  <a:cubicBezTo>
                    <a:pt x="3069" y="4698"/>
                    <a:pt x="3857" y="4183"/>
                    <a:pt x="3960" y="3687"/>
                  </a:cubicBezTo>
                  <a:cubicBezTo>
                    <a:pt x="4090" y="2996"/>
                    <a:pt x="4004" y="159"/>
                    <a:pt x="4004" y="87"/>
                  </a:cubicBezTo>
                  <a:lnTo>
                    <a:pt x="0" y="0"/>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 name="Google Shape;333;p35"/>
            <p:cNvSpPr/>
            <p:nvPr/>
          </p:nvSpPr>
          <p:spPr>
            <a:xfrm flipH="1">
              <a:off x="315529" y="1776809"/>
              <a:ext cx="335750" cy="514016"/>
            </a:xfrm>
            <a:custGeom>
              <a:avLst/>
              <a:gdLst/>
              <a:ahLst/>
              <a:cxnLst/>
              <a:rect l="l" t="t" r="r" b="b"/>
              <a:pathLst>
                <a:path w="9031" h="13826" extrusionOk="0">
                  <a:moveTo>
                    <a:pt x="1038" y="0"/>
                  </a:moveTo>
                  <a:lnTo>
                    <a:pt x="1038" y="0"/>
                  </a:lnTo>
                  <a:cubicBezTo>
                    <a:pt x="692" y="418"/>
                    <a:pt x="519" y="951"/>
                    <a:pt x="563" y="1498"/>
                  </a:cubicBezTo>
                  <a:cubicBezTo>
                    <a:pt x="649" y="2290"/>
                    <a:pt x="793" y="2722"/>
                    <a:pt x="591" y="3168"/>
                  </a:cubicBezTo>
                  <a:cubicBezTo>
                    <a:pt x="390" y="3586"/>
                    <a:pt x="1" y="3557"/>
                    <a:pt x="30" y="3759"/>
                  </a:cubicBezTo>
                  <a:cubicBezTo>
                    <a:pt x="44" y="3961"/>
                    <a:pt x="692" y="4033"/>
                    <a:pt x="692" y="4609"/>
                  </a:cubicBezTo>
                  <a:cubicBezTo>
                    <a:pt x="707" y="5213"/>
                    <a:pt x="692" y="6121"/>
                    <a:pt x="908" y="6308"/>
                  </a:cubicBezTo>
                  <a:cubicBezTo>
                    <a:pt x="1112" y="6475"/>
                    <a:pt x="1466" y="6564"/>
                    <a:pt x="1923" y="6564"/>
                  </a:cubicBezTo>
                  <a:cubicBezTo>
                    <a:pt x="2175" y="6564"/>
                    <a:pt x="2459" y="6537"/>
                    <a:pt x="2766" y="6481"/>
                  </a:cubicBezTo>
                  <a:cubicBezTo>
                    <a:pt x="2867" y="6466"/>
                    <a:pt x="2939" y="6452"/>
                    <a:pt x="3025" y="6452"/>
                  </a:cubicBezTo>
                  <a:cubicBezTo>
                    <a:pt x="3077" y="6447"/>
                    <a:pt x="3126" y="6445"/>
                    <a:pt x="3170" y="6445"/>
                  </a:cubicBezTo>
                  <a:cubicBezTo>
                    <a:pt x="3654" y="6445"/>
                    <a:pt x="3703" y="6715"/>
                    <a:pt x="3716" y="6913"/>
                  </a:cubicBezTo>
                  <a:cubicBezTo>
                    <a:pt x="3760" y="7431"/>
                    <a:pt x="3587" y="7950"/>
                    <a:pt x="3241" y="8353"/>
                  </a:cubicBezTo>
                  <a:cubicBezTo>
                    <a:pt x="2924" y="8699"/>
                    <a:pt x="1974" y="8886"/>
                    <a:pt x="1974" y="8886"/>
                  </a:cubicBezTo>
                  <a:cubicBezTo>
                    <a:pt x="1974" y="8886"/>
                    <a:pt x="3040" y="13595"/>
                    <a:pt x="3990" y="13825"/>
                  </a:cubicBezTo>
                  <a:cubicBezTo>
                    <a:pt x="4782" y="13235"/>
                    <a:pt x="7518" y="10268"/>
                    <a:pt x="9031" y="8799"/>
                  </a:cubicBezTo>
                  <a:cubicBezTo>
                    <a:pt x="8066" y="8483"/>
                    <a:pt x="7101" y="7964"/>
                    <a:pt x="6784" y="7028"/>
                  </a:cubicBezTo>
                  <a:cubicBezTo>
                    <a:pt x="6467" y="6092"/>
                    <a:pt x="6741" y="3759"/>
                    <a:pt x="6741" y="3759"/>
                  </a:cubicBezTo>
                  <a:lnTo>
                    <a:pt x="6741" y="3759"/>
                  </a:lnTo>
                  <a:cubicBezTo>
                    <a:pt x="6741" y="3759"/>
                    <a:pt x="6814" y="3797"/>
                    <a:pt x="6950" y="3797"/>
                  </a:cubicBezTo>
                  <a:cubicBezTo>
                    <a:pt x="7064" y="3797"/>
                    <a:pt x="7221" y="3771"/>
                    <a:pt x="7418" y="3673"/>
                  </a:cubicBezTo>
                  <a:cubicBezTo>
                    <a:pt x="7850" y="3442"/>
                    <a:pt x="8224" y="1412"/>
                    <a:pt x="7518" y="1239"/>
                  </a:cubicBezTo>
                  <a:cubicBezTo>
                    <a:pt x="7444" y="1221"/>
                    <a:pt x="7373" y="1213"/>
                    <a:pt x="7305" y="1213"/>
                  </a:cubicBezTo>
                  <a:cubicBezTo>
                    <a:pt x="6923" y="1213"/>
                    <a:pt x="6634" y="1472"/>
                    <a:pt x="6438" y="1815"/>
                  </a:cubicBezTo>
                  <a:cubicBezTo>
                    <a:pt x="6352" y="1988"/>
                    <a:pt x="6294" y="2448"/>
                    <a:pt x="6093" y="2506"/>
                  </a:cubicBezTo>
                  <a:cubicBezTo>
                    <a:pt x="6076" y="2510"/>
                    <a:pt x="6060" y="2512"/>
                    <a:pt x="6044" y="2512"/>
                  </a:cubicBezTo>
                  <a:cubicBezTo>
                    <a:pt x="5831" y="2512"/>
                    <a:pt x="5629" y="2177"/>
                    <a:pt x="5589" y="2016"/>
                  </a:cubicBezTo>
                  <a:cubicBezTo>
                    <a:pt x="5531" y="1743"/>
                    <a:pt x="5661" y="1469"/>
                    <a:pt x="5905" y="1325"/>
                  </a:cubicBezTo>
                  <a:lnTo>
                    <a:pt x="5905" y="1325"/>
                  </a:lnTo>
                  <a:cubicBezTo>
                    <a:pt x="5823" y="1359"/>
                    <a:pt x="5739" y="1374"/>
                    <a:pt x="5658" y="1374"/>
                  </a:cubicBezTo>
                  <a:cubicBezTo>
                    <a:pt x="5287" y="1374"/>
                    <a:pt x="4968" y="1050"/>
                    <a:pt x="5027" y="648"/>
                  </a:cubicBezTo>
                  <a:lnTo>
                    <a:pt x="5027" y="648"/>
                  </a:lnTo>
                  <a:cubicBezTo>
                    <a:pt x="4943" y="1070"/>
                    <a:pt x="4587" y="1304"/>
                    <a:pt x="4228" y="1304"/>
                  </a:cubicBezTo>
                  <a:cubicBezTo>
                    <a:pt x="3974" y="1304"/>
                    <a:pt x="3719" y="1187"/>
                    <a:pt x="3558" y="936"/>
                  </a:cubicBezTo>
                  <a:cubicBezTo>
                    <a:pt x="3531" y="1313"/>
                    <a:pt x="3216" y="1589"/>
                    <a:pt x="2846" y="1589"/>
                  </a:cubicBezTo>
                  <a:cubicBezTo>
                    <a:pt x="2820" y="1589"/>
                    <a:pt x="2793" y="1587"/>
                    <a:pt x="2766" y="1584"/>
                  </a:cubicBezTo>
                  <a:cubicBezTo>
                    <a:pt x="2377" y="1527"/>
                    <a:pt x="2104" y="1138"/>
                    <a:pt x="2190" y="749"/>
                  </a:cubicBezTo>
                  <a:lnTo>
                    <a:pt x="2190" y="749"/>
                  </a:lnTo>
                  <a:cubicBezTo>
                    <a:pt x="2059" y="896"/>
                    <a:pt x="1877" y="974"/>
                    <a:pt x="1694" y="974"/>
                  </a:cubicBezTo>
                  <a:cubicBezTo>
                    <a:pt x="1555" y="974"/>
                    <a:pt x="1415" y="929"/>
                    <a:pt x="1297" y="835"/>
                  </a:cubicBezTo>
                  <a:cubicBezTo>
                    <a:pt x="1009" y="591"/>
                    <a:pt x="1225" y="187"/>
                    <a:pt x="1038"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 name="Google Shape;334;p35"/>
            <p:cNvSpPr/>
            <p:nvPr/>
          </p:nvSpPr>
          <p:spPr>
            <a:xfrm flipH="1">
              <a:off x="315529" y="1894067"/>
              <a:ext cx="262399" cy="396758"/>
            </a:xfrm>
            <a:custGeom>
              <a:avLst/>
              <a:gdLst/>
              <a:ahLst/>
              <a:cxnLst/>
              <a:rect l="l" t="t" r="r" b="b"/>
              <a:pathLst>
                <a:path w="7058" h="10672" extrusionOk="0">
                  <a:moveTo>
                    <a:pt x="4336" y="0"/>
                  </a:moveTo>
                  <a:cubicBezTo>
                    <a:pt x="4278" y="302"/>
                    <a:pt x="4220" y="490"/>
                    <a:pt x="4192" y="634"/>
                  </a:cubicBezTo>
                  <a:cubicBezTo>
                    <a:pt x="3544" y="2664"/>
                    <a:pt x="1729" y="3168"/>
                    <a:pt x="1052" y="3298"/>
                  </a:cubicBezTo>
                  <a:cubicBezTo>
                    <a:pt x="1104" y="3293"/>
                    <a:pt x="1153" y="3291"/>
                    <a:pt x="1197" y="3291"/>
                  </a:cubicBezTo>
                  <a:cubicBezTo>
                    <a:pt x="1681" y="3291"/>
                    <a:pt x="1730" y="3561"/>
                    <a:pt x="1743" y="3759"/>
                  </a:cubicBezTo>
                  <a:cubicBezTo>
                    <a:pt x="1787" y="4277"/>
                    <a:pt x="1614" y="4796"/>
                    <a:pt x="1268" y="5185"/>
                  </a:cubicBezTo>
                  <a:cubicBezTo>
                    <a:pt x="951" y="5545"/>
                    <a:pt x="1" y="5732"/>
                    <a:pt x="1" y="5732"/>
                  </a:cubicBezTo>
                  <a:cubicBezTo>
                    <a:pt x="1" y="5732"/>
                    <a:pt x="1067" y="10441"/>
                    <a:pt x="2017" y="10671"/>
                  </a:cubicBezTo>
                  <a:cubicBezTo>
                    <a:pt x="2809" y="10081"/>
                    <a:pt x="5545" y="7114"/>
                    <a:pt x="7058" y="5645"/>
                  </a:cubicBezTo>
                  <a:cubicBezTo>
                    <a:pt x="6093" y="5329"/>
                    <a:pt x="5128" y="4810"/>
                    <a:pt x="4811" y="3874"/>
                  </a:cubicBezTo>
                  <a:cubicBezTo>
                    <a:pt x="4494" y="2938"/>
                    <a:pt x="4768" y="605"/>
                    <a:pt x="4768" y="605"/>
                  </a:cubicBezTo>
                  <a:cubicBezTo>
                    <a:pt x="4768" y="605"/>
                    <a:pt x="4422" y="519"/>
                    <a:pt x="4336"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 name="Google Shape;335;p35"/>
            <p:cNvSpPr/>
            <p:nvPr/>
          </p:nvSpPr>
          <p:spPr>
            <a:xfrm flipH="1">
              <a:off x="372299" y="1838301"/>
              <a:ext cx="36434" cy="59521"/>
            </a:xfrm>
            <a:custGeom>
              <a:avLst/>
              <a:gdLst/>
              <a:ahLst/>
              <a:cxnLst/>
              <a:rect l="l" t="t" r="r" b="b"/>
              <a:pathLst>
                <a:path w="980" h="1601" extrusionOk="0">
                  <a:moveTo>
                    <a:pt x="773" y="1"/>
                  </a:moveTo>
                  <a:cubicBezTo>
                    <a:pt x="695" y="1"/>
                    <a:pt x="596" y="29"/>
                    <a:pt x="476" y="118"/>
                  </a:cubicBezTo>
                  <a:cubicBezTo>
                    <a:pt x="58" y="420"/>
                    <a:pt x="1" y="1601"/>
                    <a:pt x="447" y="1601"/>
                  </a:cubicBezTo>
                  <a:cubicBezTo>
                    <a:pt x="879" y="1601"/>
                    <a:pt x="908" y="866"/>
                    <a:pt x="606" y="794"/>
                  </a:cubicBezTo>
                  <a:cubicBezTo>
                    <a:pt x="534" y="780"/>
                    <a:pt x="476" y="766"/>
                    <a:pt x="404" y="751"/>
                  </a:cubicBezTo>
                  <a:cubicBezTo>
                    <a:pt x="404" y="751"/>
                    <a:pt x="474" y="89"/>
                    <a:pt x="964" y="89"/>
                  </a:cubicBezTo>
                  <a:cubicBezTo>
                    <a:pt x="969" y="89"/>
                    <a:pt x="975" y="89"/>
                    <a:pt x="980" y="89"/>
                  </a:cubicBezTo>
                  <a:cubicBezTo>
                    <a:pt x="980" y="89"/>
                    <a:pt x="910" y="1"/>
                    <a:pt x="773"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 name="Google Shape;336;p35"/>
            <p:cNvSpPr/>
            <p:nvPr/>
          </p:nvSpPr>
          <p:spPr>
            <a:xfrm flipH="1">
              <a:off x="276455" y="2098580"/>
              <a:ext cx="341066" cy="538665"/>
            </a:xfrm>
            <a:custGeom>
              <a:avLst/>
              <a:gdLst/>
              <a:ahLst/>
              <a:cxnLst/>
              <a:rect l="l" t="t" r="r" b="b"/>
              <a:pathLst>
                <a:path w="9174" h="14489" extrusionOk="0">
                  <a:moveTo>
                    <a:pt x="864" y="0"/>
                  </a:moveTo>
                  <a:lnTo>
                    <a:pt x="0" y="202"/>
                  </a:lnTo>
                  <a:lnTo>
                    <a:pt x="2549" y="14488"/>
                  </a:lnTo>
                  <a:lnTo>
                    <a:pt x="9174" y="332"/>
                  </a:lnTo>
                  <a:lnTo>
                    <a:pt x="8425" y="72"/>
                  </a:lnTo>
                  <a:lnTo>
                    <a:pt x="2780" y="12544"/>
                  </a:lnTo>
                  <a:lnTo>
                    <a:pt x="864" y="0"/>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 name="Google Shape;337;p35"/>
            <p:cNvSpPr/>
            <p:nvPr/>
          </p:nvSpPr>
          <p:spPr>
            <a:xfrm flipH="1">
              <a:off x="466506" y="2600774"/>
              <a:ext cx="104432" cy="125883"/>
            </a:xfrm>
            <a:custGeom>
              <a:avLst/>
              <a:gdLst/>
              <a:ahLst/>
              <a:cxnLst/>
              <a:rect l="l" t="t" r="r" b="b"/>
              <a:pathLst>
                <a:path w="2809" h="3386" extrusionOk="0">
                  <a:moveTo>
                    <a:pt x="245" y="1"/>
                  </a:moveTo>
                  <a:lnTo>
                    <a:pt x="0" y="3385"/>
                  </a:lnTo>
                  <a:lnTo>
                    <a:pt x="2808" y="3385"/>
                  </a:lnTo>
                  <a:lnTo>
                    <a:pt x="2808" y="1"/>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 name="Google Shape;338;p35"/>
            <p:cNvSpPr/>
            <p:nvPr/>
          </p:nvSpPr>
          <p:spPr>
            <a:xfrm flipH="1">
              <a:off x="487400" y="2625423"/>
              <a:ext cx="63202" cy="76065"/>
            </a:xfrm>
            <a:custGeom>
              <a:avLst/>
              <a:gdLst/>
              <a:ahLst/>
              <a:cxnLst/>
              <a:rect l="l" t="t" r="r" b="b"/>
              <a:pathLst>
                <a:path w="1700" h="2046" extrusionOk="0">
                  <a:moveTo>
                    <a:pt x="159" y="0"/>
                  </a:moveTo>
                  <a:lnTo>
                    <a:pt x="0" y="2045"/>
                  </a:lnTo>
                  <a:lnTo>
                    <a:pt x="1700" y="2045"/>
                  </a:lnTo>
                  <a:lnTo>
                    <a:pt x="17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 name="Google Shape;339;p35"/>
            <p:cNvSpPr/>
            <p:nvPr/>
          </p:nvSpPr>
          <p:spPr>
            <a:xfrm flipH="1">
              <a:off x="2323299" y="3069248"/>
              <a:ext cx="234516" cy="337349"/>
            </a:xfrm>
            <a:custGeom>
              <a:avLst/>
              <a:gdLst/>
              <a:ahLst/>
              <a:cxnLst/>
              <a:rect l="l" t="t" r="r" b="b"/>
              <a:pathLst>
                <a:path w="6308" h="9074" extrusionOk="0">
                  <a:moveTo>
                    <a:pt x="1411" y="1"/>
                  </a:moveTo>
                  <a:lnTo>
                    <a:pt x="1411" y="1182"/>
                  </a:lnTo>
                  <a:cubicBezTo>
                    <a:pt x="605" y="1283"/>
                    <a:pt x="0" y="1974"/>
                    <a:pt x="0" y="2795"/>
                  </a:cubicBezTo>
                  <a:lnTo>
                    <a:pt x="0" y="7432"/>
                  </a:lnTo>
                  <a:cubicBezTo>
                    <a:pt x="0" y="8339"/>
                    <a:pt x="720" y="9074"/>
                    <a:pt x="1627" y="9074"/>
                  </a:cubicBezTo>
                  <a:lnTo>
                    <a:pt x="4666" y="9074"/>
                  </a:lnTo>
                  <a:cubicBezTo>
                    <a:pt x="5573" y="9074"/>
                    <a:pt x="6308" y="8339"/>
                    <a:pt x="6308" y="7432"/>
                  </a:cubicBezTo>
                  <a:lnTo>
                    <a:pt x="6308" y="2795"/>
                  </a:lnTo>
                  <a:cubicBezTo>
                    <a:pt x="6308" y="1974"/>
                    <a:pt x="5703" y="1283"/>
                    <a:pt x="4882" y="1182"/>
                  </a:cubicBezTo>
                  <a:lnTo>
                    <a:pt x="48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 name="Google Shape;340;p35"/>
            <p:cNvSpPr/>
            <p:nvPr/>
          </p:nvSpPr>
          <p:spPr>
            <a:xfrm flipH="1">
              <a:off x="2376277" y="3069248"/>
              <a:ext cx="129080" cy="43944"/>
            </a:xfrm>
            <a:custGeom>
              <a:avLst/>
              <a:gdLst/>
              <a:ahLst/>
              <a:cxnLst/>
              <a:rect l="l" t="t" r="r" b="b"/>
              <a:pathLst>
                <a:path w="3472" h="1182" extrusionOk="0">
                  <a:moveTo>
                    <a:pt x="0" y="1"/>
                  </a:moveTo>
                  <a:lnTo>
                    <a:pt x="0" y="1182"/>
                  </a:lnTo>
                  <a:lnTo>
                    <a:pt x="3471" y="1182"/>
                  </a:lnTo>
                  <a:lnTo>
                    <a:pt x="34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 name="Google Shape;341;p35"/>
            <p:cNvSpPr/>
            <p:nvPr/>
          </p:nvSpPr>
          <p:spPr>
            <a:xfrm flipH="1">
              <a:off x="2354343" y="3049990"/>
              <a:ext cx="172429" cy="39668"/>
            </a:xfrm>
            <a:custGeom>
              <a:avLst/>
              <a:gdLst/>
              <a:ahLst/>
              <a:cxnLst/>
              <a:rect l="l" t="t" r="r" b="b"/>
              <a:pathLst>
                <a:path w="4638" h="1067" extrusionOk="0">
                  <a:moveTo>
                    <a:pt x="404" y="0"/>
                  </a:moveTo>
                  <a:cubicBezTo>
                    <a:pt x="173" y="0"/>
                    <a:pt x="0" y="173"/>
                    <a:pt x="0" y="404"/>
                  </a:cubicBezTo>
                  <a:lnTo>
                    <a:pt x="0" y="663"/>
                  </a:lnTo>
                  <a:cubicBezTo>
                    <a:pt x="0" y="879"/>
                    <a:pt x="173" y="1066"/>
                    <a:pt x="404" y="1066"/>
                  </a:cubicBezTo>
                  <a:lnTo>
                    <a:pt x="4234" y="1066"/>
                  </a:lnTo>
                  <a:cubicBezTo>
                    <a:pt x="4450" y="1066"/>
                    <a:pt x="4638" y="879"/>
                    <a:pt x="4638" y="663"/>
                  </a:cubicBezTo>
                  <a:lnTo>
                    <a:pt x="4638" y="404"/>
                  </a:lnTo>
                  <a:cubicBezTo>
                    <a:pt x="4638" y="173"/>
                    <a:pt x="4450" y="0"/>
                    <a:pt x="4234"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 name="Google Shape;342;p35"/>
            <p:cNvSpPr/>
            <p:nvPr/>
          </p:nvSpPr>
          <p:spPr>
            <a:xfrm flipH="1">
              <a:off x="2378954" y="3179553"/>
              <a:ext cx="123206" cy="156369"/>
            </a:xfrm>
            <a:custGeom>
              <a:avLst/>
              <a:gdLst/>
              <a:ahLst/>
              <a:cxnLst/>
              <a:rect l="l" t="t" r="r" b="b"/>
              <a:pathLst>
                <a:path w="3314" h="4206" extrusionOk="0">
                  <a:moveTo>
                    <a:pt x="793" y="1"/>
                  </a:moveTo>
                  <a:cubicBezTo>
                    <a:pt x="361" y="1"/>
                    <a:pt x="1" y="361"/>
                    <a:pt x="1" y="793"/>
                  </a:cubicBezTo>
                  <a:lnTo>
                    <a:pt x="1" y="3414"/>
                  </a:lnTo>
                  <a:cubicBezTo>
                    <a:pt x="1" y="3860"/>
                    <a:pt x="361" y="4206"/>
                    <a:pt x="793" y="4206"/>
                  </a:cubicBezTo>
                  <a:lnTo>
                    <a:pt x="2521" y="4206"/>
                  </a:lnTo>
                  <a:cubicBezTo>
                    <a:pt x="2953" y="4206"/>
                    <a:pt x="3313" y="3860"/>
                    <a:pt x="3313" y="3414"/>
                  </a:cubicBezTo>
                  <a:lnTo>
                    <a:pt x="3313" y="793"/>
                  </a:lnTo>
                  <a:cubicBezTo>
                    <a:pt x="3313" y="361"/>
                    <a:pt x="2953" y="1"/>
                    <a:pt x="2521"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 name="Google Shape;343;p35"/>
            <p:cNvSpPr/>
            <p:nvPr/>
          </p:nvSpPr>
          <p:spPr>
            <a:xfrm flipH="1">
              <a:off x="2065213" y="3069248"/>
              <a:ext cx="235073" cy="337349"/>
            </a:xfrm>
            <a:custGeom>
              <a:avLst/>
              <a:gdLst/>
              <a:ahLst/>
              <a:cxnLst/>
              <a:rect l="l" t="t" r="r" b="b"/>
              <a:pathLst>
                <a:path w="6323" h="9074" extrusionOk="0">
                  <a:moveTo>
                    <a:pt x="1426" y="1"/>
                  </a:moveTo>
                  <a:lnTo>
                    <a:pt x="1426" y="1182"/>
                  </a:lnTo>
                  <a:cubicBezTo>
                    <a:pt x="605" y="1283"/>
                    <a:pt x="0" y="1974"/>
                    <a:pt x="0" y="2795"/>
                  </a:cubicBezTo>
                  <a:lnTo>
                    <a:pt x="0" y="7432"/>
                  </a:lnTo>
                  <a:cubicBezTo>
                    <a:pt x="0" y="8339"/>
                    <a:pt x="735" y="9074"/>
                    <a:pt x="1642" y="9074"/>
                  </a:cubicBezTo>
                  <a:lnTo>
                    <a:pt x="4680" y="9074"/>
                  </a:lnTo>
                  <a:cubicBezTo>
                    <a:pt x="5588" y="9074"/>
                    <a:pt x="6322" y="8339"/>
                    <a:pt x="6322" y="7432"/>
                  </a:cubicBezTo>
                  <a:lnTo>
                    <a:pt x="6322" y="2795"/>
                  </a:lnTo>
                  <a:cubicBezTo>
                    <a:pt x="6322" y="1974"/>
                    <a:pt x="5703" y="1283"/>
                    <a:pt x="4896" y="1182"/>
                  </a:cubicBezTo>
                  <a:lnTo>
                    <a:pt x="48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 name="Google Shape;344;p35"/>
            <p:cNvSpPr/>
            <p:nvPr/>
          </p:nvSpPr>
          <p:spPr>
            <a:xfrm flipH="1">
              <a:off x="2118228" y="3069248"/>
              <a:ext cx="129080" cy="43944"/>
            </a:xfrm>
            <a:custGeom>
              <a:avLst/>
              <a:gdLst/>
              <a:ahLst/>
              <a:cxnLst/>
              <a:rect l="l" t="t" r="r" b="b"/>
              <a:pathLst>
                <a:path w="3472" h="1182" extrusionOk="0">
                  <a:moveTo>
                    <a:pt x="1" y="1"/>
                  </a:moveTo>
                  <a:lnTo>
                    <a:pt x="1" y="1182"/>
                  </a:lnTo>
                  <a:lnTo>
                    <a:pt x="3471" y="1182"/>
                  </a:lnTo>
                  <a:lnTo>
                    <a:pt x="34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 name="Google Shape;345;p35"/>
            <p:cNvSpPr/>
            <p:nvPr/>
          </p:nvSpPr>
          <p:spPr>
            <a:xfrm flipH="1">
              <a:off x="2096814" y="3049990"/>
              <a:ext cx="172429" cy="39668"/>
            </a:xfrm>
            <a:custGeom>
              <a:avLst/>
              <a:gdLst/>
              <a:ahLst/>
              <a:cxnLst/>
              <a:rect l="l" t="t" r="r" b="b"/>
              <a:pathLst>
                <a:path w="4638" h="1067" extrusionOk="0">
                  <a:moveTo>
                    <a:pt x="404" y="0"/>
                  </a:moveTo>
                  <a:cubicBezTo>
                    <a:pt x="188" y="0"/>
                    <a:pt x="0" y="173"/>
                    <a:pt x="0" y="404"/>
                  </a:cubicBezTo>
                  <a:lnTo>
                    <a:pt x="0" y="663"/>
                  </a:lnTo>
                  <a:cubicBezTo>
                    <a:pt x="0" y="879"/>
                    <a:pt x="188" y="1066"/>
                    <a:pt x="404" y="1066"/>
                  </a:cubicBezTo>
                  <a:lnTo>
                    <a:pt x="4234" y="1066"/>
                  </a:lnTo>
                  <a:cubicBezTo>
                    <a:pt x="4465" y="1066"/>
                    <a:pt x="4638" y="879"/>
                    <a:pt x="4638" y="663"/>
                  </a:cubicBezTo>
                  <a:lnTo>
                    <a:pt x="4638" y="404"/>
                  </a:lnTo>
                  <a:cubicBezTo>
                    <a:pt x="4638" y="173"/>
                    <a:pt x="4465" y="0"/>
                    <a:pt x="4234"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 name="Google Shape;346;p35"/>
            <p:cNvSpPr/>
            <p:nvPr/>
          </p:nvSpPr>
          <p:spPr>
            <a:xfrm flipH="1">
              <a:off x="2121426" y="3179553"/>
              <a:ext cx="123206" cy="156369"/>
            </a:xfrm>
            <a:custGeom>
              <a:avLst/>
              <a:gdLst/>
              <a:ahLst/>
              <a:cxnLst/>
              <a:rect l="l" t="t" r="r" b="b"/>
              <a:pathLst>
                <a:path w="3314" h="4206" extrusionOk="0">
                  <a:moveTo>
                    <a:pt x="793" y="1"/>
                  </a:moveTo>
                  <a:cubicBezTo>
                    <a:pt x="361" y="1"/>
                    <a:pt x="1" y="361"/>
                    <a:pt x="1" y="793"/>
                  </a:cubicBezTo>
                  <a:lnTo>
                    <a:pt x="1" y="3414"/>
                  </a:lnTo>
                  <a:cubicBezTo>
                    <a:pt x="1" y="3860"/>
                    <a:pt x="361" y="4206"/>
                    <a:pt x="793" y="4206"/>
                  </a:cubicBezTo>
                  <a:lnTo>
                    <a:pt x="2521" y="4206"/>
                  </a:lnTo>
                  <a:cubicBezTo>
                    <a:pt x="2953" y="4206"/>
                    <a:pt x="3313" y="3860"/>
                    <a:pt x="3313" y="3414"/>
                  </a:cubicBezTo>
                  <a:lnTo>
                    <a:pt x="3313" y="793"/>
                  </a:lnTo>
                  <a:cubicBezTo>
                    <a:pt x="3313" y="361"/>
                    <a:pt x="2953" y="1"/>
                    <a:pt x="2521"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 name="Google Shape;347;p35"/>
            <p:cNvSpPr/>
            <p:nvPr/>
          </p:nvSpPr>
          <p:spPr>
            <a:xfrm flipH="1">
              <a:off x="1807685" y="3069248"/>
              <a:ext cx="235073" cy="337349"/>
            </a:xfrm>
            <a:custGeom>
              <a:avLst/>
              <a:gdLst/>
              <a:ahLst/>
              <a:cxnLst/>
              <a:rect l="l" t="t" r="r" b="b"/>
              <a:pathLst>
                <a:path w="6323" h="9074" extrusionOk="0">
                  <a:moveTo>
                    <a:pt x="1426" y="1"/>
                  </a:moveTo>
                  <a:lnTo>
                    <a:pt x="1426" y="1182"/>
                  </a:lnTo>
                  <a:cubicBezTo>
                    <a:pt x="619" y="1283"/>
                    <a:pt x="0" y="1974"/>
                    <a:pt x="0" y="2795"/>
                  </a:cubicBezTo>
                  <a:lnTo>
                    <a:pt x="0" y="7432"/>
                  </a:lnTo>
                  <a:cubicBezTo>
                    <a:pt x="0" y="8339"/>
                    <a:pt x="735" y="9074"/>
                    <a:pt x="1642" y="9074"/>
                  </a:cubicBezTo>
                  <a:lnTo>
                    <a:pt x="4680" y="9074"/>
                  </a:lnTo>
                  <a:cubicBezTo>
                    <a:pt x="5588" y="9074"/>
                    <a:pt x="6322" y="8339"/>
                    <a:pt x="6322" y="7432"/>
                  </a:cubicBezTo>
                  <a:lnTo>
                    <a:pt x="6322" y="2795"/>
                  </a:lnTo>
                  <a:cubicBezTo>
                    <a:pt x="6322" y="1974"/>
                    <a:pt x="5717" y="1283"/>
                    <a:pt x="4896" y="1182"/>
                  </a:cubicBezTo>
                  <a:lnTo>
                    <a:pt x="48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 name="Google Shape;348;p35"/>
            <p:cNvSpPr/>
            <p:nvPr/>
          </p:nvSpPr>
          <p:spPr>
            <a:xfrm flipH="1">
              <a:off x="1860700" y="3069248"/>
              <a:ext cx="129080" cy="43944"/>
            </a:xfrm>
            <a:custGeom>
              <a:avLst/>
              <a:gdLst/>
              <a:ahLst/>
              <a:cxnLst/>
              <a:rect l="l" t="t" r="r" b="b"/>
              <a:pathLst>
                <a:path w="3472" h="1182" extrusionOk="0">
                  <a:moveTo>
                    <a:pt x="1" y="1"/>
                  </a:moveTo>
                  <a:lnTo>
                    <a:pt x="1" y="1182"/>
                  </a:lnTo>
                  <a:lnTo>
                    <a:pt x="3471" y="1182"/>
                  </a:lnTo>
                  <a:lnTo>
                    <a:pt x="34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 name="Google Shape;349;p35"/>
            <p:cNvSpPr/>
            <p:nvPr/>
          </p:nvSpPr>
          <p:spPr>
            <a:xfrm flipH="1">
              <a:off x="1838765" y="3049990"/>
              <a:ext cx="172950" cy="39668"/>
            </a:xfrm>
            <a:custGeom>
              <a:avLst/>
              <a:gdLst/>
              <a:ahLst/>
              <a:cxnLst/>
              <a:rect l="l" t="t" r="r" b="b"/>
              <a:pathLst>
                <a:path w="4652" h="1067" extrusionOk="0">
                  <a:moveTo>
                    <a:pt x="418" y="0"/>
                  </a:moveTo>
                  <a:cubicBezTo>
                    <a:pt x="188" y="0"/>
                    <a:pt x="0" y="173"/>
                    <a:pt x="0" y="404"/>
                  </a:cubicBezTo>
                  <a:lnTo>
                    <a:pt x="0" y="663"/>
                  </a:lnTo>
                  <a:cubicBezTo>
                    <a:pt x="0" y="879"/>
                    <a:pt x="188" y="1066"/>
                    <a:pt x="418" y="1066"/>
                  </a:cubicBezTo>
                  <a:lnTo>
                    <a:pt x="4249" y="1066"/>
                  </a:lnTo>
                  <a:cubicBezTo>
                    <a:pt x="4465" y="1066"/>
                    <a:pt x="4652" y="879"/>
                    <a:pt x="4652" y="663"/>
                  </a:cubicBezTo>
                  <a:lnTo>
                    <a:pt x="4652" y="404"/>
                  </a:lnTo>
                  <a:cubicBezTo>
                    <a:pt x="4652" y="173"/>
                    <a:pt x="4465" y="0"/>
                    <a:pt x="4249"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 name="Google Shape;350;p35"/>
            <p:cNvSpPr/>
            <p:nvPr/>
          </p:nvSpPr>
          <p:spPr>
            <a:xfrm flipH="1">
              <a:off x="1863897" y="3179553"/>
              <a:ext cx="122649" cy="156369"/>
            </a:xfrm>
            <a:custGeom>
              <a:avLst/>
              <a:gdLst/>
              <a:ahLst/>
              <a:cxnLst/>
              <a:rect l="l" t="t" r="r" b="b"/>
              <a:pathLst>
                <a:path w="3299" h="4206" extrusionOk="0">
                  <a:moveTo>
                    <a:pt x="792" y="1"/>
                  </a:moveTo>
                  <a:cubicBezTo>
                    <a:pt x="346" y="1"/>
                    <a:pt x="0" y="361"/>
                    <a:pt x="0" y="793"/>
                  </a:cubicBezTo>
                  <a:lnTo>
                    <a:pt x="0" y="3414"/>
                  </a:lnTo>
                  <a:cubicBezTo>
                    <a:pt x="0" y="3860"/>
                    <a:pt x="346" y="4206"/>
                    <a:pt x="792" y="4206"/>
                  </a:cubicBezTo>
                  <a:lnTo>
                    <a:pt x="2520" y="4206"/>
                  </a:lnTo>
                  <a:cubicBezTo>
                    <a:pt x="2952" y="4206"/>
                    <a:pt x="3298" y="3860"/>
                    <a:pt x="3298" y="3414"/>
                  </a:cubicBezTo>
                  <a:lnTo>
                    <a:pt x="3298" y="793"/>
                  </a:lnTo>
                  <a:cubicBezTo>
                    <a:pt x="3298" y="361"/>
                    <a:pt x="2952" y="1"/>
                    <a:pt x="2520"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 name="Google Shape;351;p35"/>
            <p:cNvSpPr/>
            <p:nvPr/>
          </p:nvSpPr>
          <p:spPr>
            <a:xfrm flipH="1">
              <a:off x="2238163" y="4405109"/>
              <a:ext cx="26805" cy="551491"/>
            </a:xfrm>
            <a:custGeom>
              <a:avLst/>
              <a:gdLst/>
              <a:ahLst/>
              <a:cxnLst/>
              <a:rect l="l" t="t" r="r" b="b"/>
              <a:pathLst>
                <a:path w="721" h="14834" extrusionOk="0">
                  <a:moveTo>
                    <a:pt x="332" y="0"/>
                  </a:moveTo>
                  <a:cubicBezTo>
                    <a:pt x="145" y="0"/>
                    <a:pt x="1" y="144"/>
                    <a:pt x="1" y="331"/>
                  </a:cubicBezTo>
                  <a:lnTo>
                    <a:pt x="58" y="14488"/>
                  </a:lnTo>
                  <a:cubicBezTo>
                    <a:pt x="58" y="14675"/>
                    <a:pt x="202" y="14833"/>
                    <a:pt x="389" y="14833"/>
                  </a:cubicBezTo>
                  <a:cubicBezTo>
                    <a:pt x="577" y="14833"/>
                    <a:pt x="721" y="14675"/>
                    <a:pt x="721" y="14488"/>
                  </a:cubicBezTo>
                  <a:lnTo>
                    <a:pt x="663" y="331"/>
                  </a:lnTo>
                  <a:cubicBezTo>
                    <a:pt x="663" y="144"/>
                    <a:pt x="519" y="0"/>
                    <a:pt x="332"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 name="Google Shape;352;p35"/>
            <p:cNvSpPr/>
            <p:nvPr/>
          </p:nvSpPr>
          <p:spPr>
            <a:xfrm flipH="1">
              <a:off x="2048521" y="4481212"/>
              <a:ext cx="405458" cy="398803"/>
            </a:xfrm>
            <a:custGeom>
              <a:avLst/>
              <a:gdLst/>
              <a:ahLst/>
              <a:cxnLst/>
              <a:rect l="l" t="t" r="r" b="b"/>
              <a:pathLst>
                <a:path w="10906" h="10727" extrusionOk="0">
                  <a:moveTo>
                    <a:pt x="10427" y="0"/>
                  </a:moveTo>
                  <a:cubicBezTo>
                    <a:pt x="10350" y="0"/>
                    <a:pt x="10270" y="29"/>
                    <a:pt x="10197" y="99"/>
                  </a:cubicBezTo>
                  <a:lnTo>
                    <a:pt x="217" y="10151"/>
                  </a:lnTo>
                  <a:cubicBezTo>
                    <a:pt x="1" y="10367"/>
                    <a:pt x="159" y="10727"/>
                    <a:pt x="462" y="10727"/>
                  </a:cubicBezTo>
                  <a:cubicBezTo>
                    <a:pt x="548" y="10727"/>
                    <a:pt x="635" y="10684"/>
                    <a:pt x="692" y="10626"/>
                  </a:cubicBezTo>
                  <a:lnTo>
                    <a:pt x="10672" y="574"/>
                  </a:lnTo>
                  <a:cubicBezTo>
                    <a:pt x="10905" y="330"/>
                    <a:pt x="10685" y="0"/>
                    <a:pt x="10427"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 name="Google Shape;353;p35"/>
            <p:cNvSpPr/>
            <p:nvPr/>
          </p:nvSpPr>
          <p:spPr>
            <a:xfrm flipH="1">
              <a:off x="1971526" y="4666913"/>
              <a:ext cx="560079" cy="27325"/>
            </a:xfrm>
            <a:custGeom>
              <a:avLst/>
              <a:gdLst/>
              <a:ahLst/>
              <a:cxnLst/>
              <a:rect l="l" t="t" r="r" b="b"/>
              <a:pathLst>
                <a:path w="15065" h="735" extrusionOk="0">
                  <a:moveTo>
                    <a:pt x="14618" y="0"/>
                  </a:moveTo>
                  <a:lnTo>
                    <a:pt x="447" y="58"/>
                  </a:lnTo>
                  <a:cubicBezTo>
                    <a:pt x="1" y="58"/>
                    <a:pt x="1" y="735"/>
                    <a:pt x="447" y="735"/>
                  </a:cubicBezTo>
                  <a:lnTo>
                    <a:pt x="14618" y="677"/>
                  </a:lnTo>
                  <a:cubicBezTo>
                    <a:pt x="15064" y="677"/>
                    <a:pt x="15064" y="0"/>
                    <a:pt x="14618" y="0"/>
                  </a:cubicBezTo>
                  <a:close/>
                </a:path>
              </a:pathLst>
            </a:custGeom>
            <a:solidFill>
              <a:srgbClr val="C0D5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 name="Google Shape;354;p35"/>
            <p:cNvSpPr/>
            <p:nvPr/>
          </p:nvSpPr>
          <p:spPr>
            <a:xfrm flipH="1">
              <a:off x="2048074" y="4482587"/>
              <a:ext cx="407986" cy="395829"/>
            </a:xfrm>
            <a:custGeom>
              <a:avLst/>
              <a:gdLst/>
              <a:ahLst/>
              <a:cxnLst/>
              <a:rect l="l" t="t" r="r" b="b"/>
              <a:pathLst>
                <a:path w="10974" h="10647" extrusionOk="0">
                  <a:moveTo>
                    <a:pt x="472" y="1"/>
                  </a:moveTo>
                  <a:cubicBezTo>
                    <a:pt x="216" y="1"/>
                    <a:pt x="1" y="337"/>
                    <a:pt x="244" y="580"/>
                  </a:cubicBezTo>
                  <a:lnTo>
                    <a:pt x="10296" y="10560"/>
                  </a:lnTo>
                  <a:cubicBezTo>
                    <a:pt x="10354" y="10618"/>
                    <a:pt x="10440" y="10647"/>
                    <a:pt x="10527" y="10647"/>
                  </a:cubicBezTo>
                  <a:cubicBezTo>
                    <a:pt x="10829" y="10647"/>
                    <a:pt x="10973" y="10287"/>
                    <a:pt x="10757" y="10071"/>
                  </a:cubicBezTo>
                  <a:lnTo>
                    <a:pt x="705" y="105"/>
                  </a:lnTo>
                  <a:cubicBezTo>
                    <a:pt x="631" y="31"/>
                    <a:pt x="550" y="1"/>
                    <a:pt x="472"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 name="Google Shape;355;p35"/>
            <p:cNvSpPr/>
            <p:nvPr/>
          </p:nvSpPr>
          <p:spPr>
            <a:xfrm flipH="1">
              <a:off x="1988144" y="4417415"/>
              <a:ext cx="547216" cy="526545"/>
            </a:xfrm>
            <a:custGeom>
              <a:avLst/>
              <a:gdLst/>
              <a:ahLst/>
              <a:cxnLst/>
              <a:rect l="l" t="t" r="r" b="b"/>
              <a:pathLst>
                <a:path w="14719" h="14163" extrusionOk="0">
                  <a:moveTo>
                    <a:pt x="7597" y="2174"/>
                  </a:moveTo>
                  <a:cubicBezTo>
                    <a:pt x="10114" y="2174"/>
                    <a:pt x="12530" y="4131"/>
                    <a:pt x="12530" y="7086"/>
                  </a:cubicBezTo>
                  <a:cubicBezTo>
                    <a:pt x="12530" y="9779"/>
                    <a:pt x="10341" y="11982"/>
                    <a:pt x="7634" y="11982"/>
                  </a:cubicBezTo>
                  <a:cubicBezTo>
                    <a:pt x="3270" y="11982"/>
                    <a:pt x="1095" y="6697"/>
                    <a:pt x="4177" y="3615"/>
                  </a:cubicBezTo>
                  <a:cubicBezTo>
                    <a:pt x="5173" y="2620"/>
                    <a:pt x="6396" y="2174"/>
                    <a:pt x="7597" y="2174"/>
                  </a:cubicBezTo>
                  <a:close/>
                  <a:moveTo>
                    <a:pt x="7634" y="0"/>
                  </a:moveTo>
                  <a:cubicBezTo>
                    <a:pt x="4768" y="0"/>
                    <a:pt x="2190" y="1728"/>
                    <a:pt x="1095" y="4378"/>
                  </a:cubicBezTo>
                  <a:cubicBezTo>
                    <a:pt x="1" y="7014"/>
                    <a:pt x="606" y="10067"/>
                    <a:pt x="2622" y="12083"/>
                  </a:cubicBezTo>
                  <a:cubicBezTo>
                    <a:pt x="3981" y="13442"/>
                    <a:pt x="5791" y="14162"/>
                    <a:pt x="7634" y="14162"/>
                  </a:cubicBezTo>
                  <a:cubicBezTo>
                    <a:pt x="8545" y="14162"/>
                    <a:pt x="9464" y="13986"/>
                    <a:pt x="10341" y="13624"/>
                  </a:cubicBezTo>
                  <a:cubicBezTo>
                    <a:pt x="12991" y="12529"/>
                    <a:pt x="14719" y="9952"/>
                    <a:pt x="14719" y="7086"/>
                  </a:cubicBezTo>
                  <a:cubicBezTo>
                    <a:pt x="14719" y="3169"/>
                    <a:pt x="11551" y="0"/>
                    <a:pt x="7634"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 name="Google Shape;356;p35"/>
            <p:cNvSpPr/>
            <p:nvPr/>
          </p:nvSpPr>
          <p:spPr>
            <a:xfrm flipH="1">
              <a:off x="1937248" y="4398306"/>
              <a:ext cx="610417" cy="566845"/>
            </a:xfrm>
            <a:custGeom>
              <a:avLst/>
              <a:gdLst/>
              <a:ahLst/>
              <a:cxnLst/>
              <a:rect l="l" t="t" r="r" b="b"/>
              <a:pathLst>
                <a:path w="16419" h="15247" extrusionOk="0">
                  <a:moveTo>
                    <a:pt x="7965" y="1090"/>
                  </a:moveTo>
                  <a:cubicBezTo>
                    <a:pt x="8829" y="1090"/>
                    <a:pt x="9693" y="1263"/>
                    <a:pt x="10499" y="1594"/>
                  </a:cubicBezTo>
                  <a:cubicBezTo>
                    <a:pt x="13567" y="2890"/>
                    <a:pt x="15151" y="6304"/>
                    <a:pt x="14172" y="9486"/>
                  </a:cubicBezTo>
                  <a:cubicBezTo>
                    <a:pt x="13322" y="12246"/>
                    <a:pt x="10774" y="14052"/>
                    <a:pt x="7990" y="14052"/>
                  </a:cubicBezTo>
                  <a:cubicBezTo>
                    <a:pt x="7563" y="14052"/>
                    <a:pt x="7130" y="14010"/>
                    <a:pt x="6697" y="13922"/>
                  </a:cubicBezTo>
                  <a:cubicBezTo>
                    <a:pt x="3428" y="13259"/>
                    <a:pt x="1196" y="10249"/>
                    <a:pt x="1527" y="6937"/>
                  </a:cubicBezTo>
                  <a:cubicBezTo>
                    <a:pt x="1844" y="3625"/>
                    <a:pt x="4638" y="1090"/>
                    <a:pt x="7965" y="1090"/>
                  </a:cubicBezTo>
                  <a:close/>
                  <a:moveTo>
                    <a:pt x="7993" y="1"/>
                  </a:moveTo>
                  <a:cubicBezTo>
                    <a:pt x="7489" y="1"/>
                    <a:pt x="6978" y="51"/>
                    <a:pt x="6467" y="154"/>
                  </a:cubicBezTo>
                  <a:cubicBezTo>
                    <a:pt x="2622" y="917"/>
                    <a:pt x="1" y="4475"/>
                    <a:pt x="389" y="8377"/>
                  </a:cubicBezTo>
                  <a:cubicBezTo>
                    <a:pt x="764" y="12266"/>
                    <a:pt x="4047" y="15247"/>
                    <a:pt x="7965" y="15247"/>
                  </a:cubicBezTo>
                  <a:cubicBezTo>
                    <a:pt x="8987" y="15247"/>
                    <a:pt x="9995" y="15045"/>
                    <a:pt x="10946" y="14642"/>
                  </a:cubicBezTo>
                  <a:cubicBezTo>
                    <a:pt x="14546" y="13130"/>
                    <a:pt x="16418" y="9112"/>
                    <a:pt x="15266" y="5367"/>
                  </a:cubicBezTo>
                  <a:cubicBezTo>
                    <a:pt x="14267" y="2121"/>
                    <a:pt x="11277" y="1"/>
                    <a:pt x="7993"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 name="Google Shape;357;p35"/>
            <p:cNvSpPr/>
            <p:nvPr/>
          </p:nvSpPr>
          <p:spPr>
            <a:xfrm flipH="1">
              <a:off x="2166410" y="4617096"/>
              <a:ext cx="148896" cy="127556"/>
            </a:xfrm>
            <a:custGeom>
              <a:avLst/>
              <a:gdLst/>
              <a:ahLst/>
              <a:cxnLst/>
              <a:rect l="l" t="t" r="r" b="b"/>
              <a:pathLst>
                <a:path w="4005" h="3431" extrusionOk="0">
                  <a:moveTo>
                    <a:pt x="1715" y="1"/>
                  </a:moveTo>
                  <a:cubicBezTo>
                    <a:pt x="764" y="1"/>
                    <a:pt x="1" y="764"/>
                    <a:pt x="1" y="1715"/>
                  </a:cubicBezTo>
                  <a:cubicBezTo>
                    <a:pt x="1" y="2747"/>
                    <a:pt x="844" y="3430"/>
                    <a:pt x="1724" y="3430"/>
                  </a:cubicBezTo>
                  <a:cubicBezTo>
                    <a:pt x="2145" y="3430"/>
                    <a:pt x="2575" y="3274"/>
                    <a:pt x="2924" y="2924"/>
                  </a:cubicBezTo>
                  <a:cubicBezTo>
                    <a:pt x="4004" y="1844"/>
                    <a:pt x="3241" y="1"/>
                    <a:pt x="1715"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 name="Google Shape;358;p35"/>
            <p:cNvSpPr/>
            <p:nvPr/>
          </p:nvSpPr>
          <p:spPr>
            <a:xfrm flipH="1">
              <a:off x="1038334" y="3061217"/>
              <a:ext cx="596996" cy="477099"/>
            </a:xfrm>
            <a:custGeom>
              <a:avLst/>
              <a:gdLst/>
              <a:ahLst/>
              <a:cxnLst/>
              <a:rect l="l" t="t" r="r" b="b"/>
              <a:pathLst>
                <a:path w="16058" h="12833" extrusionOk="0">
                  <a:moveTo>
                    <a:pt x="3932" y="1"/>
                  </a:moveTo>
                  <a:cubicBezTo>
                    <a:pt x="1772" y="1"/>
                    <a:pt x="0" y="1758"/>
                    <a:pt x="0" y="3932"/>
                  </a:cubicBezTo>
                  <a:lnTo>
                    <a:pt x="0" y="12832"/>
                  </a:lnTo>
                  <a:lnTo>
                    <a:pt x="1685" y="12832"/>
                  </a:lnTo>
                  <a:lnTo>
                    <a:pt x="1685" y="3932"/>
                  </a:lnTo>
                  <a:cubicBezTo>
                    <a:pt x="1685" y="2694"/>
                    <a:pt x="2693" y="1686"/>
                    <a:pt x="3932" y="1686"/>
                  </a:cubicBezTo>
                  <a:lnTo>
                    <a:pt x="15208" y="1686"/>
                  </a:lnTo>
                  <a:cubicBezTo>
                    <a:pt x="15669" y="1686"/>
                    <a:pt x="16058" y="1311"/>
                    <a:pt x="16058" y="850"/>
                  </a:cubicBezTo>
                  <a:cubicBezTo>
                    <a:pt x="16058" y="375"/>
                    <a:pt x="15669" y="1"/>
                    <a:pt x="15208"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 name="Google Shape;359;p35"/>
            <p:cNvSpPr/>
            <p:nvPr/>
          </p:nvSpPr>
          <p:spPr>
            <a:xfrm flipH="1">
              <a:off x="1241769" y="3252384"/>
              <a:ext cx="651090" cy="140308"/>
            </a:xfrm>
            <a:custGeom>
              <a:avLst/>
              <a:gdLst/>
              <a:ahLst/>
              <a:cxnLst/>
              <a:rect l="l" t="t" r="r" b="b"/>
              <a:pathLst>
                <a:path w="17513" h="3774" extrusionOk="0">
                  <a:moveTo>
                    <a:pt x="1037" y="0"/>
                  </a:moveTo>
                  <a:cubicBezTo>
                    <a:pt x="461" y="0"/>
                    <a:pt x="0" y="461"/>
                    <a:pt x="0" y="1051"/>
                  </a:cubicBezTo>
                  <a:lnTo>
                    <a:pt x="0" y="2736"/>
                  </a:lnTo>
                  <a:cubicBezTo>
                    <a:pt x="0" y="3312"/>
                    <a:pt x="461" y="3773"/>
                    <a:pt x="1037" y="3773"/>
                  </a:cubicBezTo>
                  <a:lnTo>
                    <a:pt x="16461" y="3773"/>
                  </a:lnTo>
                  <a:cubicBezTo>
                    <a:pt x="17052" y="3773"/>
                    <a:pt x="17512" y="3312"/>
                    <a:pt x="17512" y="2736"/>
                  </a:cubicBezTo>
                  <a:lnTo>
                    <a:pt x="17512" y="1051"/>
                  </a:lnTo>
                  <a:cubicBezTo>
                    <a:pt x="17512" y="461"/>
                    <a:pt x="17052" y="0"/>
                    <a:pt x="16461"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 name="Google Shape;360;p35"/>
            <p:cNvSpPr/>
            <p:nvPr/>
          </p:nvSpPr>
          <p:spPr>
            <a:xfrm flipH="1">
              <a:off x="1160387" y="3068727"/>
              <a:ext cx="171388" cy="119228"/>
            </a:xfrm>
            <a:custGeom>
              <a:avLst/>
              <a:gdLst/>
              <a:ahLst/>
              <a:cxnLst/>
              <a:rect l="l" t="t" r="r" b="b"/>
              <a:pathLst>
                <a:path w="4610" h="3207" extrusionOk="0">
                  <a:moveTo>
                    <a:pt x="1427" y="0"/>
                  </a:moveTo>
                  <a:cubicBezTo>
                    <a:pt x="1311" y="0"/>
                    <a:pt x="1182" y="29"/>
                    <a:pt x="1095" y="116"/>
                  </a:cubicBezTo>
                  <a:cubicBezTo>
                    <a:pt x="937" y="274"/>
                    <a:pt x="1" y="2621"/>
                    <a:pt x="44" y="2679"/>
                  </a:cubicBezTo>
                  <a:cubicBezTo>
                    <a:pt x="166" y="2814"/>
                    <a:pt x="421" y="2852"/>
                    <a:pt x="665" y="2852"/>
                  </a:cubicBezTo>
                  <a:cubicBezTo>
                    <a:pt x="967" y="2852"/>
                    <a:pt x="1254" y="2794"/>
                    <a:pt x="1254" y="2794"/>
                  </a:cubicBezTo>
                  <a:cubicBezTo>
                    <a:pt x="1254" y="2794"/>
                    <a:pt x="1686" y="3082"/>
                    <a:pt x="1888" y="3183"/>
                  </a:cubicBezTo>
                  <a:cubicBezTo>
                    <a:pt x="1918" y="3200"/>
                    <a:pt x="1951" y="3207"/>
                    <a:pt x="1983" y="3207"/>
                  </a:cubicBezTo>
                  <a:cubicBezTo>
                    <a:pt x="2180" y="3207"/>
                    <a:pt x="2392" y="2953"/>
                    <a:pt x="2392" y="2953"/>
                  </a:cubicBezTo>
                  <a:cubicBezTo>
                    <a:pt x="2608" y="3025"/>
                    <a:pt x="2824" y="3082"/>
                    <a:pt x="3040" y="3097"/>
                  </a:cubicBezTo>
                  <a:cubicBezTo>
                    <a:pt x="3155" y="3068"/>
                    <a:pt x="3342" y="2737"/>
                    <a:pt x="3342" y="2737"/>
                  </a:cubicBezTo>
                  <a:lnTo>
                    <a:pt x="3630" y="2780"/>
                  </a:lnTo>
                  <a:lnTo>
                    <a:pt x="4091" y="2866"/>
                  </a:lnTo>
                  <a:cubicBezTo>
                    <a:pt x="4221" y="2665"/>
                    <a:pt x="4321" y="2449"/>
                    <a:pt x="4393" y="2218"/>
                  </a:cubicBezTo>
                  <a:cubicBezTo>
                    <a:pt x="4437" y="1973"/>
                    <a:pt x="4609" y="879"/>
                    <a:pt x="4480" y="677"/>
                  </a:cubicBezTo>
                  <a:cubicBezTo>
                    <a:pt x="4404" y="602"/>
                    <a:pt x="4307" y="559"/>
                    <a:pt x="4197" y="559"/>
                  </a:cubicBezTo>
                  <a:cubicBezTo>
                    <a:pt x="4181" y="559"/>
                    <a:pt x="4165" y="560"/>
                    <a:pt x="4149" y="562"/>
                  </a:cubicBezTo>
                  <a:cubicBezTo>
                    <a:pt x="4127" y="560"/>
                    <a:pt x="4105" y="558"/>
                    <a:pt x="4084" y="558"/>
                  </a:cubicBezTo>
                  <a:cubicBezTo>
                    <a:pt x="3976" y="558"/>
                    <a:pt x="3870" y="588"/>
                    <a:pt x="3774" y="648"/>
                  </a:cubicBezTo>
                  <a:cubicBezTo>
                    <a:pt x="3688" y="721"/>
                    <a:pt x="3673" y="1383"/>
                    <a:pt x="3673" y="1441"/>
                  </a:cubicBezTo>
                  <a:cubicBezTo>
                    <a:pt x="3673" y="1441"/>
                    <a:pt x="3572" y="1239"/>
                    <a:pt x="3486" y="1081"/>
                  </a:cubicBezTo>
                  <a:cubicBezTo>
                    <a:pt x="3385" y="951"/>
                    <a:pt x="3227" y="865"/>
                    <a:pt x="3054" y="850"/>
                  </a:cubicBezTo>
                  <a:cubicBezTo>
                    <a:pt x="2996" y="836"/>
                    <a:pt x="2924" y="836"/>
                    <a:pt x="2852" y="821"/>
                  </a:cubicBezTo>
                  <a:cubicBezTo>
                    <a:pt x="2780" y="677"/>
                    <a:pt x="1931" y="677"/>
                    <a:pt x="1931" y="677"/>
                  </a:cubicBezTo>
                  <a:cubicBezTo>
                    <a:pt x="1945" y="519"/>
                    <a:pt x="1916" y="360"/>
                    <a:pt x="1873" y="216"/>
                  </a:cubicBezTo>
                  <a:cubicBezTo>
                    <a:pt x="1859" y="188"/>
                    <a:pt x="1844" y="159"/>
                    <a:pt x="1830" y="144"/>
                  </a:cubicBezTo>
                  <a:cubicBezTo>
                    <a:pt x="1715" y="44"/>
                    <a:pt x="1571" y="0"/>
                    <a:pt x="1427"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 name="Google Shape;361;p35"/>
            <p:cNvSpPr/>
            <p:nvPr/>
          </p:nvSpPr>
          <p:spPr>
            <a:xfrm flipH="1">
              <a:off x="1259428" y="3076757"/>
              <a:ext cx="21451" cy="71232"/>
            </a:xfrm>
            <a:custGeom>
              <a:avLst/>
              <a:gdLst/>
              <a:ahLst/>
              <a:cxnLst/>
              <a:rect l="l" t="t" r="r" b="b"/>
              <a:pathLst>
                <a:path w="577" h="1916" extrusionOk="0">
                  <a:moveTo>
                    <a:pt x="504" y="0"/>
                  </a:moveTo>
                  <a:cubicBezTo>
                    <a:pt x="432" y="188"/>
                    <a:pt x="274" y="447"/>
                    <a:pt x="158" y="821"/>
                  </a:cubicBezTo>
                  <a:cubicBezTo>
                    <a:pt x="29" y="1181"/>
                    <a:pt x="0" y="1556"/>
                    <a:pt x="58" y="1916"/>
                  </a:cubicBezTo>
                  <a:lnTo>
                    <a:pt x="562" y="461"/>
                  </a:lnTo>
                  <a:cubicBezTo>
                    <a:pt x="576" y="303"/>
                    <a:pt x="547" y="144"/>
                    <a:pt x="504"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 name="Google Shape;362;p35"/>
            <p:cNvSpPr/>
            <p:nvPr/>
          </p:nvSpPr>
          <p:spPr>
            <a:xfrm flipH="1">
              <a:off x="1212324" y="3099250"/>
              <a:ext cx="26805" cy="58926"/>
            </a:xfrm>
            <a:custGeom>
              <a:avLst/>
              <a:gdLst/>
              <a:ahLst/>
              <a:cxnLst/>
              <a:rect l="l" t="t" r="r" b="b"/>
              <a:pathLst>
                <a:path w="721" h="1585" extrusionOk="0">
                  <a:moveTo>
                    <a:pt x="360" y="0"/>
                  </a:moveTo>
                  <a:cubicBezTo>
                    <a:pt x="360" y="0"/>
                    <a:pt x="159" y="1037"/>
                    <a:pt x="0" y="1584"/>
                  </a:cubicBezTo>
                  <a:cubicBezTo>
                    <a:pt x="346" y="1138"/>
                    <a:pt x="720" y="879"/>
                    <a:pt x="562" y="29"/>
                  </a:cubicBezTo>
                  <a:cubicBezTo>
                    <a:pt x="504" y="15"/>
                    <a:pt x="432" y="15"/>
                    <a:pt x="360"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 name="Google Shape;363;p35"/>
            <p:cNvSpPr/>
            <p:nvPr/>
          </p:nvSpPr>
          <p:spPr>
            <a:xfrm flipH="1">
              <a:off x="1180240" y="3092744"/>
              <a:ext cx="27288" cy="79337"/>
            </a:xfrm>
            <a:custGeom>
              <a:avLst/>
              <a:gdLst/>
              <a:ahLst/>
              <a:cxnLst/>
              <a:rect l="l" t="t" r="r" b="b"/>
              <a:pathLst>
                <a:path w="734" h="2134" extrusionOk="0">
                  <a:moveTo>
                    <a:pt x="435" y="1"/>
                  </a:moveTo>
                  <a:cubicBezTo>
                    <a:pt x="434" y="1"/>
                    <a:pt x="433" y="1"/>
                    <a:pt x="432" y="2"/>
                  </a:cubicBezTo>
                  <a:cubicBezTo>
                    <a:pt x="360" y="75"/>
                    <a:pt x="346" y="737"/>
                    <a:pt x="346" y="795"/>
                  </a:cubicBezTo>
                  <a:cubicBezTo>
                    <a:pt x="374" y="953"/>
                    <a:pt x="403" y="1126"/>
                    <a:pt x="389" y="1284"/>
                  </a:cubicBezTo>
                  <a:cubicBezTo>
                    <a:pt x="389" y="1529"/>
                    <a:pt x="0" y="2091"/>
                    <a:pt x="0" y="2091"/>
                  </a:cubicBezTo>
                  <a:lnTo>
                    <a:pt x="288" y="2134"/>
                  </a:lnTo>
                  <a:cubicBezTo>
                    <a:pt x="446" y="1947"/>
                    <a:pt x="562" y="1731"/>
                    <a:pt x="677" y="1515"/>
                  </a:cubicBezTo>
                  <a:cubicBezTo>
                    <a:pt x="733" y="1373"/>
                    <a:pt x="485" y="1"/>
                    <a:pt x="435"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 name="Google Shape;364;p35"/>
            <p:cNvSpPr/>
            <p:nvPr/>
          </p:nvSpPr>
          <p:spPr>
            <a:xfrm flipH="1">
              <a:off x="617484" y="3061217"/>
              <a:ext cx="596476" cy="477099"/>
            </a:xfrm>
            <a:custGeom>
              <a:avLst/>
              <a:gdLst/>
              <a:ahLst/>
              <a:cxnLst/>
              <a:rect l="l" t="t" r="r" b="b"/>
              <a:pathLst>
                <a:path w="16044" h="12833" extrusionOk="0">
                  <a:moveTo>
                    <a:pt x="3932" y="1"/>
                  </a:moveTo>
                  <a:cubicBezTo>
                    <a:pt x="1757" y="1"/>
                    <a:pt x="0" y="1758"/>
                    <a:pt x="0" y="3932"/>
                  </a:cubicBezTo>
                  <a:lnTo>
                    <a:pt x="0" y="12832"/>
                  </a:lnTo>
                  <a:lnTo>
                    <a:pt x="1671" y="12832"/>
                  </a:lnTo>
                  <a:lnTo>
                    <a:pt x="1671" y="3932"/>
                  </a:lnTo>
                  <a:cubicBezTo>
                    <a:pt x="1671" y="2694"/>
                    <a:pt x="2679" y="1686"/>
                    <a:pt x="3932" y="1686"/>
                  </a:cubicBezTo>
                  <a:lnTo>
                    <a:pt x="15194" y="1686"/>
                  </a:lnTo>
                  <a:cubicBezTo>
                    <a:pt x="15669" y="1686"/>
                    <a:pt x="16043" y="1311"/>
                    <a:pt x="16043" y="850"/>
                  </a:cubicBezTo>
                  <a:cubicBezTo>
                    <a:pt x="16043" y="375"/>
                    <a:pt x="15669" y="1"/>
                    <a:pt x="15194"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 name="Google Shape;365;p35"/>
            <p:cNvSpPr/>
            <p:nvPr/>
          </p:nvSpPr>
          <p:spPr>
            <a:xfrm flipH="1">
              <a:off x="1557666" y="3316069"/>
              <a:ext cx="1085843" cy="1411369"/>
            </a:xfrm>
            <a:custGeom>
              <a:avLst/>
              <a:gdLst/>
              <a:ahLst/>
              <a:cxnLst/>
              <a:rect l="l" t="t" r="r" b="b"/>
              <a:pathLst>
                <a:path w="29207" h="37963" extrusionOk="0">
                  <a:moveTo>
                    <a:pt x="26686" y="2521"/>
                  </a:moveTo>
                  <a:lnTo>
                    <a:pt x="26686" y="35442"/>
                  </a:lnTo>
                  <a:lnTo>
                    <a:pt x="4609" y="35442"/>
                  </a:lnTo>
                  <a:cubicBezTo>
                    <a:pt x="3457" y="35442"/>
                    <a:pt x="2521" y="34506"/>
                    <a:pt x="2521" y="33354"/>
                  </a:cubicBezTo>
                  <a:lnTo>
                    <a:pt x="2521" y="2521"/>
                  </a:lnTo>
                  <a:close/>
                  <a:moveTo>
                    <a:pt x="1" y="1"/>
                  </a:moveTo>
                  <a:lnTo>
                    <a:pt x="1" y="35932"/>
                  </a:lnTo>
                  <a:cubicBezTo>
                    <a:pt x="1" y="37055"/>
                    <a:pt x="923" y="37963"/>
                    <a:pt x="2046" y="37963"/>
                  </a:cubicBezTo>
                  <a:lnTo>
                    <a:pt x="29207" y="37963"/>
                  </a:lnTo>
                  <a:lnTo>
                    <a:pt x="29207"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 name="Google Shape;366;p35"/>
            <p:cNvSpPr/>
            <p:nvPr/>
          </p:nvSpPr>
          <p:spPr>
            <a:xfrm flipH="1">
              <a:off x="1137374" y="3316069"/>
              <a:ext cx="1086364" cy="1411369"/>
            </a:xfrm>
            <a:custGeom>
              <a:avLst/>
              <a:gdLst/>
              <a:ahLst/>
              <a:cxnLst/>
              <a:rect l="l" t="t" r="r" b="b"/>
              <a:pathLst>
                <a:path w="29221" h="37963" extrusionOk="0">
                  <a:moveTo>
                    <a:pt x="26686" y="2521"/>
                  </a:moveTo>
                  <a:lnTo>
                    <a:pt x="26686" y="33873"/>
                  </a:lnTo>
                  <a:cubicBezTo>
                    <a:pt x="26686" y="34737"/>
                    <a:pt x="25995" y="35442"/>
                    <a:pt x="25116" y="35442"/>
                  </a:cubicBezTo>
                  <a:lnTo>
                    <a:pt x="2521" y="35442"/>
                  </a:lnTo>
                  <a:lnTo>
                    <a:pt x="2535" y="2521"/>
                  </a:lnTo>
                  <a:close/>
                  <a:moveTo>
                    <a:pt x="0" y="1"/>
                  </a:moveTo>
                  <a:lnTo>
                    <a:pt x="0" y="37963"/>
                  </a:lnTo>
                  <a:lnTo>
                    <a:pt x="26988" y="37963"/>
                  </a:lnTo>
                  <a:cubicBezTo>
                    <a:pt x="28213" y="37963"/>
                    <a:pt x="29206" y="36969"/>
                    <a:pt x="29221" y="35745"/>
                  </a:cubicBezTo>
                  <a:lnTo>
                    <a:pt x="2922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 name="Google Shape;367;p35"/>
            <p:cNvSpPr/>
            <p:nvPr/>
          </p:nvSpPr>
          <p:spPr>
            <a:xfrm flipH="1">
              <a:off x="1137895" y="3316069"/>
              <a:ext cx="1505614" cy="304707"/>
            </a:xfrm>
            <a:custGeom>
              <a:avLst/>
              <a:gdLst/>
              <a:ahLst/>
              <a:cxnLst/>
              <a:rect l="l" t="t" r="r" b="b"/>
              <a:pathLst>
                <a:path w="40498" h="8196" extrusionOk="0">
                  <a:moveTo>
                    <a:pt x="1" y="1"/>
                  </a:moveTo>
                  <a:lnTo>
                    <a:pt x="1" y="8195"/>
                  </a:lnTo>
                  <a:lnTo>
                    <a:pt x="40497" y="8195"/>
                  </a:lnTo>
                  <a:lnTo>
                    <a:pt x="40497"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 name="Google Shape;368;p35"/>
            <p:cNvSpPr/>
            <p:nvPr/>
          </p:nvSpPr>
          <p:spPr>
            <a:xfrm flipH="1">
              <a:off x="1137895" y="3316069"/>
              <a:ext cx="989479" cy="304707"/>
            </a:xfrm>
            <a:custGeom>
              <a:avLst/>
              <a:gdLst/>
              <a:ahLst/>
              <a:cxnLst/>
              <a:rect l="l" t="t" r="r" b="b"/>
              <a:pathLst>
                <a:path w="26615" h="8196" extrusionOk="0">
                  <a:moveTo>
                    <a:pt x="1" y="1"/>
                  </a:moveTo>
                  <a:lnTo>
                    <a:pt x="1" y="8195"/>
                  </a:lnTo>
                  <a:lnTo>
                    <a:pt x="26614" y="8195"/>
                  </a:lnTo>
                  <a:lnTo>
                    <a:pt x="26614"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 name="Google Shape;369;p35"/>
            <p:cNvSpPr/>
            <p:nvPr/>
          </p:nvSpPr>
          <p:spPr>
            <a:xfrm flipH="1">
              <a:off x="1695260" y="4405109"/>
              <a:ext cx="26805" cy="551491"/>
            </a:xfrm>
            <a:custGeom>
              <a:avLst/>
              <a:gdLst/>
              <a:ahLst/>
              <a:cxnLst/>
              <a:rect l="l" t="t" r="r" b="b"/>
              <a:pathLst>
                <a:path w="721" h="14834" extrusionOk="0">
                  <a:moveTo>
                    <a:pt x="332" y="0"/>
                  </a:moveTo>
                  <a:cubicBezTo>
                    <a:pt x="144" y="0"/>
                    <a:pt x="0" y="144"/>
                    <a:pt x="0" y="331"/>
                  </a:cubicBezTo>
                  <a:lnTo>
                    <a:pt x="58" y="14488"/>
                  </a:lnTo>
                  <a:cubicBezTo>
                    <a:pt x="58" y="14675"/>
                    <a:pt x="202" y="14833"/>
                    <a:pt x="389" y="14833"/>
                  </a:cubicBezTo>
                  <a:cubicBezTo>
                    <a:pt x="576" y="14833"/>
                    <a:pt x="720" y="14675"/>
                    <a:pt x="720" y="14488"/>
                  </a:cubicBezTo>
                  <a:lnTo>
                    <a:pt x="663" y="331"/>
                  </a:lnTo>
                  <a:cubicBezTo>
                    <a:pt x="663" y="144"/>
                    <a:pt x="519" y="0"/>
                    <a:pt x="332"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 name="Google Shape;370;p35"/>
            <p:cNvSpPr/>
            <p:nvPr/>
          </p:nvSpPr>
          <p:spPr>
            <a:xfrm flipH="1">
              <a:off x="1505246" y="4480989"/>
              <a:ext cx="405272" cy="399026"/>
            </a:xfrm>
            <a:custGeom>
              <a:avLst/>
              <a:gdLst/>
              <a:ahLst/>
              <a:cxnLst/>
              <a:rect l="l" t="t" r="r" b="b"/>
              <a:pathLst>
                <a:path w="10901" h="10733" extrusionOk="0">
                  <a:moveTo>
                    <a:pt x="10417" y="0"/>
                  </a:moveTo>
                  <a:cubicBezTo>
                    <a:pt x="10338" y="0"/>
                    <a:pt x="10255" y="31"/>
                    <a:pt x="10182" y="105"/>
                  </a:cubicBezTo>
                  <a:lnTo>
                    <a:pt x="202" y="10157"/>
                  </a:lnTo>
                  <a:cubicBezTo>
                    <a:pt x="0" y="10373"/>
                    <a:pt x="144" y="10733"/>
                    <a:pt x="447" y="10733"/>
                  </a:cubicBezTo>
                  <a:cubicBezTo>
                    <a:pt x="533" y="10733"/>
                    <a:pt x="619" y="10690"/>
                    <a:pt x="677" y="10632"/>
                  </a:cubicBezTo>
                  <a:lnTo>
                    <a:pt x="10657" y="580"/>
                  </a:lnTo>
                  <a:cubicBezTo>
                    <a:pt x="10900" y="337"/>
                    <a:pt x="10677" y="0"/>
                    <a:pt x="10417"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 name="Google Shape;371;p35"/>
            <p:cNvSpPr/>
            <p:nvPr/>
          </p:nvSpPr>
          <p:spPr>
            <a:xfrm flipH="1">
              <a:off x="1428623" y="4666913"/>
              <a:ext cx="560079" cy="27325"/>
            </a:xfrm>
            <a:custGeom>
              <a:avLst/>
              <a:gdLst/>
              <a:ahLst/>
              <a:cxnLst/>
              <a:rect l="l" t="t" r="r" b="b"/>
              <a:pathLst>
                <a:path w="15065" h="735" extrusionOk="0">
                  <a:moveTo>
                    <a:pt x="14618" y="0"/>
                  </a:moveTo>
                  <a:lnTo>
                    <a:pt x="447" y="58"/>
                  </a:lnTo>
                  <a:cubicBezTo>
                    <a:pt x="1" y="58"/>
                    <a:pt x="1" y="735"/>
                    <a:pt x="447" y="735"/>
                  </a:cubicBezTo>
                  <a:lnTo>
                    <a:pt x="14618" y="677"/>
                  </a:lnTo>
                  <a:cubicBezTo>
                    <a:pt x="15064" y="677"/>
                    <a:pt x="15064" y="0"/>
                    <a:pt x="14618"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 name="Google Shape;372;p35"/>
            <p:cNvSpPr/>
            <p:nvPr/>
          </p:nvSpPr>
          <p:spPr>
            <a:xfrm flipH="1">
              <a:off x="1505209" y="4482587"/>
              <a:ext cx="408358" cy="395829"/>
            </a:xfrm>
            <a:custGeom>
              <a:avLst/>
              <a:gdLst/>
              <a:ahLst/>
              <a:cxnLst/>
              <a:rect l="l" t="t" r="r" b="b"/>
              <a:pathLst>
                <a:path w="10984" h="10647" extrusionOk="0">
                  <a:moveTo>
                    <a:pt x="481" y="1"/>
                  </a:moveTo>
                  <a:cubicBezTo>
                    <a:pt x="222" y="1"/>
                    <a:pt x="1" y="337"/>
                    <a:pt x="255" y="580"/>
                  </a:cubicBezTo>
                  <a:lnTo>
                    <a:pt x="10307" y="10560"/>
                  </a:lnTo>
                  <a:cubicBezTo>
                    <a:pt x="10365" y="10618"/>
                    <a:pt x="10451" y="10647"/>
                    <a:pt x="10537" y="10647"/>
                  </a:cubicBezTo>
                  <a:cubicBezTo>
                    <a:pt x="10840" y="10647"/>
                    <a:pt x="10984" y="10287"/>
                    <a:pt x="10768" y="10071"/>
                  </a:cubicBezTo>
                  <a:lnTo>
                    <a:pt x="716" y="105"/>
                  </a:lnTo>
                  <a:cubicBezTo>
                    <a:pt x="642" y="31"/>
                    <a:pt x="560" y="1"/>
                    <a:pt x="481"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 name="Google Shape;373;p35"/>
            <p:cNvSpPr/>
            <p:nvPr/>
          </p:nvSpPr>
          <p:spPr>
            <a:xfrm flipH="1">
              <a:off x="1445241" y="4417415"/>
              <a:ext cx="547216" cy="526545"/>
            </a:xfrm>
            <a:custGeom>
              <a:avLst/>
              <a:gdLst/>
              <a:ahLst/>
              <a:cxnLst/>
              <a:rect l="l" t="t" r="r" b="b"/>
              <a:pathLst>
                <a:path w="14719" h="14163" extrusionOk="0">
                  <a:moveTo>
                    <a:pt x="7597" y="2174"/>
                  </a:moveTo>
                  <a:cubicBezTo>
                    <a:pt x="10114" y="2174"/>
                    <a:pt x="12530" y="4131"/>
                    <a:pt x="12530" y="7086"/>
                  </a:cubicBezTo>
                  <a:cubicBezTo>
                    <a:pt x="12530" y="9779"/>
                    <a:pt x="10341" y="11982"/>
                    <a:pt x="7633" y="11982"/>
                  </a:cubicBezTo>
                  <a:cubicBezTo>
                    <a:pt x="3270" y="11982"/>
                    <a:pt x="1095" y="6697"/>
                    <a:pt x="4177" y="3615"/>
                  </a:cubicBezTo>
                  <a:cubicBezTo>
                    <a:pt x="5173" y="2620"/>
                    <a:pt x="6396" y="2174"/>
                    <a:pt x="7597" y="2174"/>
                  </a:cubicBezTo>
                  <a:close/>
                  <a:moveTo>
                    <a:pt x="7633" y="0"/>
                  </a:moveTo>
                  <a:cubicBezTo>
                    <a:pt x="4768" y="0"/>
                    <a:pt x="2190" y="1728"/>
                    <a:pt x="1095" y="4378"/>
                  </a:cubicBezTo>
                  <a:cubicBezTo>
                    <a:pt x="1" y="7014"/>
                    <a:pt x="606" y="10067"/>
                    <a:pt x="2622" y="12083"/>
                  </a:cubicBezTo>
                  <a:cubicBezTo>
                    <a:pt x="3981" y="13442"/>
                    <a:pt x="5791" y="14162"/>
                    <a:pt x="7634" y="14162"/>
                  </a:cubicBezTo>
                  <a:cubicBezTo>
                    <a:pt x="8545" y="14162"/>
                    <a:pt x="9464" y="13986"/>
                    <a:pt x="10341" y="13624"/>
                  </a:cubicBezTo>
                  <a:cubicBezTo>
                    <a:pt x="12991" y="12529"/>
                    <a:pt x="14719" y="9952"/>
                    <a:pt x="14719" y="7086"/>
                  </a:cubicBezTo>
                  <a:cubicBezTo>
                    <a:pt x="14719" y="3169"/>
                    <a:pt x="11551" y="0"/>
                    <a:pt x="7633"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 name="Google Shape;374;p35"/>
            <p:cNvSpPr/>
            <p:nvPr/>
          </p:nvSpPr>
          <p:spPr>
            <a:xfrm flipH="1">
              <a:off x="1394382" y="4398306"/>
              <a:ext cx="610380" cy="566845"/>
            </a:xfrm>
            <a:custGeom>
              <a:avLst/>
              <a:gdLst/>
              <a:ahLst/>
              <a:cxnLst/>
              <a:rect l="l" t="t" r="r" b="b"/>
              <a:pathLst>
                <a:path w="16418" h="15247" extrusionOk="0">
                  <a:moveTo>
                    <a:pt x="7964" y="1090"/>
                  </a:moveTo>
                  <a:cubicBezTo>
                    <a:pt x="8829" y="1090"/>
                    <a:pt x="9693" y="1263"/>
                    <a:pt x="10499" y="1594"/>
                  </a:cubicBezTo>
                  <a:cubicBezTo>
                    <a:pt x="13567" y="2890"/>
                    <a:pt x="15151" y="6304"/>
                    <a:pt x="14171" y="9486"/>
                  </a:cubicBezTo>
                  <a:cubicBezTo>
                    <a:pt x="13322" y="12246"/>
                    <a:pt x="10774" y="14052"/>
                    <a:pt x="7990" y="14052"/>
                  </a:cubicBezTo>
                  <a:cubicBezTo>
                    <a:pt x="7563" y="14052"/>
                    <a:pt x="7130" y="14010"/>
                    <a:pt x="6697" y="13922"/>
                  </a:cubicBezTo>
                  <a:cubicBezTo>
                    <a:pt x="3428" y="13259"/>
                    <a:pt x="1196" y="10249"/>
                    <a:pt x="1527" y="6937"/>
                  </a:cubicBezTo>
                  <a:cubicBezTo>
                    <a:pt x="1858" y="3625"/>
                    <a:pt x="4638" y="1090"/>
                    <a:pt x="7964" y="1090"/>
                  </a:cubicBezTo>
                  <a:close/>
                  <a:moveTo>
                    <a:pt x="7993" y="1"/>
                  </a:moveTo>
                  <a:cubicBezTo>
                    <a:pt x="7489" y="1"/>
                    <a:pt x="6978" y="51"/>
                    <a:pt x="6467" y="154"/>
                  </a:cubicBezTo>
                  <a:cubicBezTo>
                    <a:pt x="2622" y="917"/>
                    <a:pt x="1" y="4475"/>
                    <a:pt x="389" y="8377"/>
                  </a:cubicBezTo>
                  <a:cubicBezTo>
                    <a:pt x="764" y="12266"/>
                    <a:pt x="4047" y="15247"/>
                    <a:pt x="7964" y="15247"/>
                  </a:cubicBezTo>
                  <a:cubicBezTo>
                    <a:pt x="8987" y="15247"/>
                    <a:pt x="10009" y="15045"/>
                    <a:pt x="10946" y="14642"/>
                  </a:cubicBezTo>
                  <a:cubicBezTo>
                    <a:pt x="14560" y="13130"/>
                    <a:pt x="16418" y="9112"/>
                    <a:pt x="15266" y="5367"/>
                  </a:cubicBezTo>
                  <a:cubicBezTo>
                    <a:pt x="14267" y="2121"/>
                    <a:pt x="11277" y="1"/>
                    <a:pt x="7993"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 name="Google Shape;375;p35"/>
            <p:cNvSpPr/>
            <p:nvPr/>
          </p:nvSpPr>
          <p:spPr>
            <a:xfrm flipH="1">
              <a:off x="1623507" y="4617096"/>
              <a:ext cx="148896" cy="127556"/>
            </a:xfrm>
            <a:custGeom>
              <a:avLst/>
              <a:gdLst/>
              <a:ahLst/>
              <a:cxnLst/>
              <a:rect l="l" t="t" r="r" b="b"/>
              <a:pathLst>
                <a:path w="4005" h="3431" extrusionOk="0">
                  <a:moveTo>
                    <a:pt x="1714" y="1"/>
                  </a:moveTo>
                  <a:cubicBezTo>
                    <a:pt x="764" y="1"/>
                    <a:pt x="1" y="764"/>
                    <a:pt x="1" y="1715"/>
                  </a:cubicBezTo>
                  <a:cubicBezTo>
                    <a:pt x="1" y="2747"/>
                    <a:pt x="844" y="3430"/>
                    <a:pt x="1724" y="3430"/>
                  </a:cubicBezTo>
                  <a:cubicBezTo>
                    <a:pt x="2145" y="3430"/>
                    <a:pt x="2575" y="3274"/>
                    <a:pt x="2924" y="2924"/>
                  </a:cubicBezTo>
                  <a:cubicBezTo>
                    <a:pt x="4004" y="1844"/>
                    <a:pt x="3241" y="1"/>
                    <a:pt x="1714"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 name="Google Shape;376;p35"/>
            <p:cNvSpPr/>
            <p:nvPr/>
          </p:nvSpPr>
          <p:spPr>
            <a:xfrm flipH="1">
              <a:off x="1678679" y="4650853"/>
              <a:ext cx="69633" cy="59633"/>
            </a:xfrm>
            <a:custGeom>
              <a:avLst/>
              <a:gdLst/>
              <a:ahLst/>
              <a:cxnLst/>
              <a:rect l="l" t="t" r="r" b="b"/>
              <a:pathLst>
                <a:path w="1873" h="1604" extrusionOk="0">
                  <a:moveTo>
                    <a:pt x="1066" y="0"/>
                  </a:moveTo>
                  <a:cubicBezTo>
                    <a:pt x="346" y="0"/>
                    <a:pt x="1" y="864"/>
                    <a:pt x="505" y="1368"/>
                  </a:cubicBezTo>
                  <a:cubicBezTo>
                    <a:pt x="668" y="1531"/>
                    <a:pt x="868" y="1604"/>
                    <a:pt x="1065" y="1604"/>
                  </a:cubicBezTo>
                  <a:cubicBezTo>
                    <a:pt x="1477" y="1604"/>
                    <a:pt x="1873" y="1284"/>
                    <a:pt x="1873" y="807"/>
                  </a:cubicBezTo>
                  <a:cubicBezTo>
                    <a:pt x="1873" y="360"/>
                    <a:pt x="1513" y="0"/>
                    <a:pt x="10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 name="Google Shape;377;p35"/>
            <p:cNvSpPr/>
            <p:nvPr/>
          </p:nvSpPr>
          <p:spPr>
            <a:xfrm flipH="1">
              <a:off x="819358" y="4651894"/>
              <a:ext cx="366236" cy="313778"/>
            </a:xfrm>
            <a:custGeom>
              <a:avLst/>
              <a:gdLst/>
              <a:ahLst/>
              <a:cxnLst/>
              <a:rect l="l" t="t" r="r" b="b"/>
              <a:pathLst>
                <a:path w="9851" h="8440" extrusionOk="0">
                  <a:moveTo>
                    <a:pt x="5631" y="1"/>
                  </a:moveTo>
                  <a:cubicBezTo>
                    <a:pt x="1887" y="1"/>
                    <a:pt x="0" y="4537"/>
                    <a:pt x="2665" y="7202"/>
                  </a:cubicBezTo>
                  <a:cubicBezTo>
                    <a:pt x="3520" y="8057"/>
                    <a:pt x="4572" y="8440"/>
                    <a:pt x="5605" y="8440"/>
                  </a:cubicBezTo>
                  <a:cubicBezTo>
                    <a:pt x="7771" y="8440"/>
                    <a:pt x="9851" y="6756"/>
                    <a:pt x="9851" y="4221"/>
                  </a:cubicBezTo>
                  <a:cubicBezTo>
                    <a:pt x="9851" y="1888"/>
                    <a:pt x="7964" y="1"/>
                    <a:pt x="5631"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 name="Google Shape;378;p35"/>
            <p:cNvSpPr/>
            <p:nvPr/>
          </p:nvSpPr>
          <p:spPr>
            <a:xfrm flipH="1">
              <a:off x="886798" y="4741863"/>
              <a:ext cx="155848" cy="133653"/>
            </a:xfrm>
            <a:custGeom>
              <a:avLst/>
              <a:gdLst/>
              <a:ahLst/>
              <a:cxnLst/>
              <a:rect l="l" t="t" r="r" b="b"/>
              <a:pathLst>
                <a:path w="4192" h="3595" extrusionOk="0">
                  <a:moveTo>
                    <a:pt x="1786" y="0"/>
                  </a:moveTo>
                  <a:cubicBezTo>
                    <a:pt x="807" y="0"/>
                    <a:pt x="1" y="807"/>
                    <a:pt x="1" y="1801"/>
                  </a:cubicBezTo>
                  <a:cubicBezTo>
                    <a:pt x="1" y="2882"/>
                    <a:pt x="884" y="3594"/>
                    <a:pt x="1803" y="3594"/>
                  </a:cubicBezTo>
                  <a:cubicBezTo>
                    <a:pt x="2242" y="3594"/>
                    <a:pt x="2690" y="3431"/>
                    <a:pt x="3054" y="3068"/>
                  </a:cubicBezTo>
                  <a:cubicBezTo>
                    <a:pt x="4191" y="1930"/>
                    <a:pt x="3385" y="0"/>
                    <a:pt x="17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 name="Google Shape;379;p35"/>
            <p:cNvSpPr/>
            <p:nvPr/>
          </p:nvSpPr>
          <p:spPr>
            <a:xfrm flipH="1">
              <a:off x="934980" y="4673866"/>
              <a:ext cx="319689" cy="165477"/>
            </a:xfrm>
            <a:custGeom>
              <a:avLst/>
              <a:gdLst/>
              <a:ahLst/>
              <a:cxnLst/>
              <a:rect l="l" t="t" r="r" b="b"/>
              <a:pathLst>
                <a:path w="8599" h="4451" extrusionOk="0">
                  <a:moveTo>
                    <a:pt x="1081" y="0"/>
                  </a:moveTo>
                  <a:cubicBezTo>
                    <a:pt x="476" y="0"/>
                    <a:pt x="1" y="504"/>
                    <a:pt x="1" y="1109"/>
                  </a:cubicBezTo>
                  <a:lnTo>
                    <a:pt x="1" y="3370"/>
                  </a:lnTo>
                  <a:cubicBezTo>
                    <a:pt x="1" y="3975"/>
                    <a:pt x="490" y="4450"/>
                    <a:pt x="1081" y="4450"/>
                  </a:cubicBezTo>
                  <a:lnTo>
                    <a:pt x="7489" y="4450"/>
                  </a:lnTo>
                  <a:cubicBezTo>
                    <a:pt x="8109" y="4450"/>
                    <a:pt x="8598" y="3946"/>
                    <a:pt x="8584" y="3342"/>
                  </a:cubicBezTo>
                  <a:cubicBezTo>
                    <a:pt x="8556" y="2760"/>
                    <a:pt x="8080" y="2290"/>
                    <a:pt x="7501" y="2290"/>
                  </a:cubicBezTo>
                  <a:cubicBezTo>
                    <a:pt x="7492" y="2290"/>
                    <a:pt x="7484" y="2290"/>
                    <a:pt x="7475" y="2290"/>
                  </a:cubicBezTo>
                  <a:lnTo>
                    <a:pt x="2175" y="2290"/>
                  </a:lnTo>
                  <a:lnTo>
                    <a:pt x="2175" y="1109"/>
                  </a:lnTo>
                  <a:cubicBezTo>
                    <a:pt x="2175" y="504"/>
                    <a:pt x="1686" y="0"/>
                    <a:pt x="1081"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 name="Google Shape;380;p35"/>
            <p:cNvSpPr/>
            <p:nvPr/>
          </p:nvSpPr>
          <p:spPr>
            <a:xfrm flipH="1">
              <a:off x="513090" y="3034449"/>
              <a:ext cx="228121" cy="145885"/>
            </a:xfrm>
            <a:custGeom>
              <a:avLst/>
              <a:gdLst/>
              <a:ahLst/>
              <a:cxnLst/>
              <a:rect l="l" t="t" r="r" b="b"/>
              <a:pathLst>
                <a:path w="6136" h="3924" extrusionOk="0">
                  <a:moveTo>
                    <a:pt x="2636" y="1"/>
                  </a:moveTo>
                  <a:cubicBezTo>
                    <a:pt x="1974" y="1"/>
                    <a:pt x="1484" y="44"/>
                    <a:pt x="1412" y="174"/>
                  </a:cubicBezTo>
                  <a:cubicBezTo>
                    <a:pt x="1124" y="606"/>
                    <a:pt x="692" y="922"/>
                    <a:pt x="375" y="1354"/>
                  </a:cubicBezTo>
                  <a:cubicBezTo>
                    <a:pt x="1" y="1887"/>
                    <a:pt x="58" y="2521"/>
                    <a:pt x="15" y="3155"/>
                  </a:cubicBezTo>
                  <a:cubicBezTo>
                    <a:pt x="1" y="3396"/>
                    <a:pt x="1" y="3846"/>
                    <a:pt x="344" y="3846"/>
                  </a:cubicBezTo>
                  <a:cubicBezTo>
                    <a:pt x="350" y="3846"/>
                    <a:pt x="355" y="3846"/>
                    <a:pt x="361" y="3846"/>
                  </a:cubicBezTo>
                  <a:cubicBezTo>
                    <a:pt x="389" y="3846"/>
                    <a:pt x="418" y="3846"/>
                    <a:pt x="433" y="3831"/>
                  </a:cubicBezTo>
                  <a:cubicBezTo>
                    <a:pt x="649" y="3759"/>
                    <a:pt x="735" y="3428"/>
                    <a:pt x="793" y="3255"/>
                  </a:cubicBezTo>
                  <a:cubicBezTo>
                    <a:pt x="922" y="3500"/>
                    <a:pt x="1124" y="3846"/>
                    <a:pt x="1412" y="3904"/>
                  </a:cubicBezTo>
                  <a:cubicBezTo>
                    <a:pt x="1453" y="3914"/>
                    <a:pt x="1501" y="3924"/>
                    <a:pt x="1545" y="3924"/>
                  </a:cubicBezTo>
                  <a:cubicBezTo>
                    <a:pt x="1564" y="3924"/>
                    <a:pt x="1582" y="3922"/>
                    <a:pt x="1599" y="3918"/>
                  </a:cubicBezTo>
                  <a:cubicBezTo>
                    <a:pt x="1714" y="3918"/>
                    <a:pt x="1830" y="3860"/>
                    <a:pt x="1916" y="3774"/>
                  </a:cubicBezTo>
                  <a:cubicBezTo>
                    <a:pt x="2031" y="3846"/>
                    <a:pt x="2175" y="3889"/>
                    <a:pt x="2319" y="3889"/>
                  </a:cubicBezTo>
                  <a:lnTo>
                    <a:pt x="2348" y="3889"/>
                  </a:lnTo>
                  <a:cubicBezTo>
                    <a:pt x="2535" y="3860"/>
                    <a:pt x="2550" y="3644"/>
                    <a:pt x="2550" y="3630"/>
                  </a:cubicBezTo>
                  <a:cubicBezTo>
                    <a:pt x="2651" y="3640"/>
                    <a:pt x="2753" y="3650"/>
                    <a:pt x="2855" y="3650"/>
                  </a:cubicBezTo>
                  <a:cubicBezTo>
                    <a:pt x="2897" y="3650"/>
                    <a:pt x="2939" y="3648"/>
                    <a:pt x="2982" y="3644"/>
                  </a:cubicBezTo>
                  <a:cubicBezTo>
                    <a:pt x="2998" y="3646"/>
                    <a:pt x="3015" y="3647"/>
                    <a:pt x="3032" y="3647"/>
                  </a:cubicBezTo>
                  <a:cubicBezTo>
                    <a:pt x="3144" y="3647"/>
                    <a:pt x="3256" y="3606"/>
                    <a:pt x="3356" y="3543"/>
                  </a:cubicBezTo>
                  <a:cubicBezTo>
                    <a:pt x="3500" y="3399"/>
                    <a:pt x="3990" y="2579"/>
                    <a:pt x="3932" y="2363"/>
                  </a:cubicBezTo>
                  <a:cubicBezTo>
                    <a:pt x="3932" y="2363"/>
                    <a:pt x="5012" y="2219"/>
                    <a:pt x="5171" y="2132"/>
                  </a:cubicBezTo>
                  <a:cubicBezTo>
                    <a:pt x="5185" y="2118"/>
                    <a:pt x="5214" y="2103"/>
                    <a:pt x="5228" y="2103"/>
                  </a:cubicBezTo>
                  <a:cubicBezTo>
                    <a:pt x="6135" y="1556"/>
                    <a:pt x="5775" y="159"/>
                    <a:pt x="4724" y="87"/>
                  </a:cubicBezTo>
                  <a:cubicBezTo>
                    <a:pt x="4018" y="44"/>
                    <a:pt x="3255" y="1"/>
                    <a:pt x="2636"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 name="Google Shape;381;p35"/>
            <p:cNvSpPr/>
            <p:nvPr/>
          </p:nvSpPr>
          <p:spPr>
            <a:xfrm flipH="1">
              <a:off x="669979" y="3109957"/>
              <a:ext cx="32679" cy="68221"/>
            </a:xfrm>
            <a:custGeom>
              <a:avLst/>
              <a:gdLst/>
              <a:ahLst/>
              <a:cxnLst/>
              <a:rect l="l" t="t" r="r" b="b"/>
              <a:pathLst>
                <a:path w="879" h="1835" extrusionOk="0">
                  <a:moveTo>
                    <a:pt x="332" y="0"/>
                  </a:moveTo>
                  <a:lnTo>
                    <a:pt x="332" y="0"/>
                  </a:lnTo>
                  <a:cubicBezTo>
                    <a:pt x="332" y="15"/>
                    <a:pt x="0" y="634"/>
                    <a:pt x="58" y="1008"/>
                  </a:cubicBezTo>
                  <a:cubicBezTo>
                    <a:pt x="130" y="1268"/>
                    <a:pt x="260" y="1512"/>
                    <a:pt x="432" y="1714"/>
                  </a:cubicBezTo>
                  <a:cubicBezTo>
                    <a:pt x="488" y="1794"/>
                    <a:pt x="576" y="1834"/>
                    <a:pt x="664" y="1834"/>
                  </a:cubicBezTo>
                  <a:cubicBezTo>
                    <a:pt x="735" y="1834"/>
                    <a:pt x="807" y="1808"/>
                    <a:pt x="865" y="1757"/>
                  </a:cubicBezTo>
                  <a:cubicBezTo>
                    <a:pt x="865" y="1757"/>
                    <a:pt x="879" y="1757"/>
                    <a:pt x="879" y="1743"/>
                  </a:cubicBezTo>
                  <a:cubicBezTo>
                    <a:pt x="648" y="1570"/>
                    <a:pt x="476" y="1340"/>
                    <a:pt x="360" y="1080"/>
                  </a:cubicBezTo>
                  <a:cubicBezTo>
                    <a:pt x="245" y="692"/>
                    <a:pt x="332" y="15"/>
                    <a:pt x="332"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 name="Google Shape;382;p35"/>
            <p:cNvSpPr/>
            <p:nvPr/>
          </p:nvSpPr>
          <p:spPr>
            <a:xfrm flipH="1">
              <a:off x="646408" y="3130293"/>
              <a:ext cx="17696" cy="48777"/>
            </a:xfrm>
            <a:custGeom>
              <a:avLst/>
              <a:gdLst/>
              <a:ahLst/>
              <a:cxnLst/>
              <a:rect l="l" t="t" r="r" b="b"/>
              <a:pathLst>
                <a:path w="476" h="1312" extrusionOk="0">
                  <a:moveTo>
                    <a:pt x="87" y="1"/>
                  </a:moveTo>
                  <a:lnTo>
                    <a:pt x="87" y="1"/>
                  </a:lnTo>
                  <a:cubicBezTo>
                    <a:pt x="0" y="447"/>
                    <a:pt x="44" y="908"/>
                    <a:pt x="245" y="1311"/>
                  </a:cubicBezTo>
                  <a:lnTo>
                    <a:pt x="274" y="1311"/>
                  </a:lnTo>
                  <a:cubicBezTo>
                    <a:pt x="461" y="1282"/>
                    <a:pt x="476" y="1066"/>
                    <a:pt x="476" y="1052"/>
                  </a:cubicBezTo>
                  <a:cubicBezTo>
                    <a:pt x="288" y="721"/>
                    <a:pt x="159" y="375"/>
                    <a:pt x="87"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 name="Google Shape;383;p35"/>
            <p:cNvSpPr/>
            <p:nvPr/>
          </p:nvSpPr>
          <p:spPr>
            <a:xfrm flipH="1">
              <a:off x="592873" y="3103005"/>
              <a:ext cx="37512" cy="66957"/>
            </a:xfrm>
            <a:custGeom>
              <a:avLst/>
              <a:gdLst/>
              <a:ahLst/>
              <a:cxnLst/>
              <a:rect l="l" t="t" r="r" b="b"/>
              <a:pathLst>
                <a:path w="1009" h="1801" extrusionOk="0">
                  <a:moveTo>
                    <a:pt x="663" y="0"/>
                  </a:moveTo>
                  <a:lnTo>
                    <a:pt x="44" y="792"/>
                  </a:lnTo>
                  <a:cubicBezTo>
                    <a:pt x="44" y="792"/>
                    <a:pt x="1" y="1383"/>
                    <a:pt x="1" y="1800"/>
                  </a:cubicBezTo>
                  <a:cubicBezTo>
                    <a:pt x="130" y="1800"/>
                    <a:pt x="260" y="1771"/>
                    <a:pt x="375" y="1699"/>
                  </a:cubicBezTo>
                  <a:cubicBezTo>
                    <a:pt x="519" y="1555"/>
                    <a:pt x="1009" y="735"/>
                    <a:pt x="951" y="519"/>
                  </a:cubicBezTo>
                  <a:cubicBezTo>
                    <a:pt x="879" y="331"/>
                    <a:pt x="793" y="159"/>
                    <a:pt x="663"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 name="Google Shape;384;p35"/>
            <p:cNvSpPr/>
            <p:nvPr/>
          </p:nvSpPr>
          <p:spPr>
            <a:xfrm flipH="1">
              <a:off x="710131" y="3100328"/>
              <a:ext cx="17176" cy="76586"/>
            </a:xfrm>
            <a:custGeom>
              <a:avLst/>
              <a:gdLst/>
              <a:ahLst/>
              <a:cxnLst/>
              <a:rect l="l" t="t" r="r" b="b"/>
              <a:pathLst>
                <a:path w="462" h="2060" extrusionOk="0">
                  <a:moveTo>
                    <a:pt x="462" y="0"/>
                  </a:moveTo>
                  <a:cubicBezTo>
                    <a:pt x="462" y="0"/>
                    <a:pt x="44" y="591"/>
                    <a:pt x="30" y="749"/>
                  </a:cubicBezTo>
                  <a:cubicBezTo>
                    <a:pt x="1" y="1066"/>
                    <a:pt x="1" y="1368"/>
                    <a:pt x="44" y="1671"/>
                  </a:cubicBezTo>
                  <a:cubicBezTo>
                    <a:pt x="59" y="1800"/>
                    <a:pt x="73" y="1930"/>
                    <a:pt x="59" y="2059"/>
                  </a:cubicBezTo>
                  <a:cubicBezTo>
                    <a:pt x="275" y="1987"/>
                    <a:pt x="361" y="1656"/>
                    <a:pt x="419" y="1483"/>
                  </a:cubicBezTo>
                  <a:cubicBezTo>
                    <a:pt x="419" y="1483"/>
                    <a:pt x="203" y="835"/>
                    <a:pt x="231" y="605"/>
                  </a:cubicBezTo>
                  <a:cubicBezTo>
                    <a:pt x="289" y="403"/>
                    <a:pt x="375" y="202"/>
                    <a:pt x="462"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 name="Google Shape;385;p35"/>
            <p:cNvSpPr/>
            <p:nvPr/>
          </p:nvSpPr>
          <p:spPr>
            <a:xfrm flipH="1">
              <a:off x="-12674" y="2161224"/>
              <a:ext cx="600231" cy="999629"/>
            </a:xfrm>
            <a:custGeom>
              <a:avLst/>
              <a:gdLst/>
              <a:ahLst/>
              <a:cxnLst/>
              <a:rect l="l" t="t" r="r" b="b"/>
              <a:pathLst>
                <a:path w="16145" h="26888" extrusionOk="0">
                  <a:moveTo>
                    <a:pt x="11234" y="0"/>
                  </a:moveTo>
                  <a:cubicBezTo>
                    <a:pt x="11190" y="0"/>
                    <a:pt x="11133" y="0"/>
                    <a:pt x="11075" y="15"/>
                  </a:cubicBezTo>
                  <a:cubicBezTo>
                    <a:pt x="8397" y="260"/>
                    <a:pt x="7605" y="4638"/>
                    <a:pt x="8209" y="9390"/>
                  </a:cubicBezTo>
                  <a:cubicBezTo>
                    <a:pt x="8872" y="14762"/>
                    <a:pt x="9160" y="16965"/>
                    <a:pt x="9160" y="16965"/>
                  </a:cubicBezTo>
                  <a:lnTo>
                    <a:pt x="1" y="23129"/>
                  </a:lnTo>
                  <a:lnTo>
                    <a:pt x="1470" y="26887"/>
                  </a:lnTo>
                  <a:cubicBezTo>
                    <a:pt x="1470" y="26887"/>
                    <a:pt x="15194" y="23762"/>
                    <a:pt x="15669" y="18967"/>
                  </a:cubicBezTo>
                  <a:cubicBezTo>
                    <a:pt x="16145" y="14243"/>
                    <a:pt x="15309" y="0"/>
                    <a:pt x="11234"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 name="Google Shape;386;p35"/>
            <p:cNvSpPr/>
            <p:nvPr/>
          </p:nvSpPr>
          <p:spPr>
            <a:xfrm flipH="1">
              <a:off x="557517" y="1839304"/>
              <a:ext cx="36471" cy="17845"/>
            </a:xfrm>
            <a:custGeom>
              <a:avLst/>
              <a:gdLst/>
              <a:ahLst/>
              <a:cxnLst/>
              <a:rect l="l" t="t" r="r" b="b"/>
              <a:pathLst>
                <a:path w="981" h="480" extrusionOk="0">
                  <a:moveTo>
                    <a:pt x="507" y="1"/>
                  </a:moveTo>
                  <a:cubicBezTo>
                    <a:pt x="300" y="1"/>
                    <a:pt x="87" y="134"/>
                    <a:pt x="1" y="321"/>
                  </a:cubicBezTo>
                  <a:cubicBezTo>
                    <a:pt x="98" y="301"/>
                    <a:pt x="196" y="291"/>
                    <a:pt x="292" y="291"/>
                  </a:cubicBezTo>
                  <a:cubicBezTo>
                    <a:pt x="537" y="291"/>
                    <a:pt x="773" y="355"/>
                    <a:pt x="980" y="479"/>
                  </a:cubicBezTo>
                  <a:cubicBezTo>
                    <a:pt x="915" y="134"/>
                    <a:pt x="714" y="1"/>
                    <a:pt x="507"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 name="Google Shape;387;p35"/>
            <p:cNvSpPr/>
            <p:nvPr/>
          </p:nvSpPr>
          <p:spPr>
            <a:xfrm flipH="1">
              <a:off x="569860" y="1872653"/>
              <a:ext cx="23571" cy="23571"/>
            </a:xfrm>
            <a:custGeom>
              <a:avLst/>
              <a:gdLst/>
              <a:ahLst/>
              <a:cxnLst/>
              <a:rect l="l" t="t" r="r" b="b"/>
              <a:pathLst>
                <a:path w="634" h="634" extrusionOk="0">
                  <a:moveTo>
                    <a:pt x="317" y="0"/>
                  </a:moveTo>
                  <a:cubicBezTo>
                    <a:pt x="274" y="0"/>
                    <a:pt x="231" y="0"/>
                    <a:pt x="188" y="29"/>
                  </a:cubicBezTo>
                  <a:cubicBezTo>
                    <a:pt x="72" y="72"/>
                    <a:pt x="0" y="187"/>
                    <a:pt x="0" y="317"/>
                  </a:cubicBezTo>
                  <a:cubicBezTo>
                    <a:pt x="0" y="346"/>
                    <a:pt x="15" y="374"/>
                    <a:pt x="15" y="403"/>
                  </a:cubicBezTo>
                  <a:cubicBezTo>
                    <a:pt x="29" y="461"/>
                    <a:pt x="58" y="504"/>
                    <a:pt x="101" y="547"/>
                  </a:cubicBezTo>
                  <a:lnTo>
                    <a:pt x="173" y="590"/>
                  </a:lnTo>
                  <a:cubicBezTo>
                    <a:pt x="216" y="619"/>
                    <a:pt x="274" y="634"/>
                    <a:pt x="332" y="634"/>
                  </a:cubicBezTo>
                  <a:cubicBezTo>
                    <a:pt x="504" y="619"/>
                    <a:pt x="634" y="475"/>
                    <a:pt x="634" y="302"/>
                  </a:cubicBezTo>
                  <a:cubicBezTo>
                    <a:pt x="634" y="274"/>
                    <a:pt x="634" y="259"/>
                    <a:pt x="620" y="230"/>
                  </a:cubicBezTo>
                  <a:cubicBezTo>
                    <a:pt x="605" y="173"/>
                    <a:pt x="576" y="130"/>
                    <a:pt x="533" y="86"/>
                  </a:cubicBezTo>
                  <a:cubicBezTo>
                    <a:pt x="519" y="72"/>
                    <a:pt x="490" y="58"/>
                    <a:pt x="476" y="29"/>
                  </a:cubicBezTo>
                  <a:cubicBezTo>
                    <a:pt x="418" y="14"/>
                    <a:pt x="375" y="0"/>
                    <a:pt x="317"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 name="Google Shape;388;p35"/>
            <p:cNvSpPr/>
            <p:nvPr/>
          </p:nvSpPr>
          <p:spPr>
            <a:xfrm flipH="1">
              <a:off x="563949" y="1933661"/>
              <a:ext cx="43423" cy="21042"/>
            </a:xfrm>
            <a:custGeom>
              <a:avLst/>
              <a:gdLst/>
              <a:ahLst/>
              <a:cxnLst/>
              <a:rect l="l" t="t" r="r" b="b"/>
              <a:pathLst>
                <a:path w="1168" h="566" extrusionOk="0">
                  <a:moveTo>
                    <a:pt x="1167" y="1"/>
                  </a:moveTo>
                  <a:lnTo>
                    <a:pt x="1167" y="1"/>
                  </a:lnTo>
                  <a:cubicBezTo>
                    <a:pt x="980" y="73"/>
                    <a:pt x="793" y="130"/>
                    <a:pt x="606" y="145"/>
                  </a:cubicBezTo>
                  <a:cubicBezTo>
                    <a:pt x="260" y="188"/>
                    <a:pt x="1" y="202"/>
                    <a:pt x="1" y="202"/>
                  </a:cubicBezTo>
                  <a:cubicBezTo>
                    <a:pt x="1" y="202"/>
                    <a:pt x="234" y="566"/>
                    <a:pt x="578" y="566"/>
                  </a:cubicBezTo>
                  <a:cubicBezTo>
                    <a:pt x="597" y="566"/>
                    <a:pt x="615" y="565"/>
                    <a:pt x="635" y="562"/>
                  </a:cubicBezTo>
                  <a:cubicBezTo>
                    <a:pt x="923" y="505"/>
                    <a:pt x="1139" y="289"/>
                    <a:pt x="1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 name="Google Shape;389;p35"/>
            <p:cNvSpPr/>
            <p:nvPr/>
          </p:nvSpPr>
          <p:spPr>
            <a:xfrm flipH="1">
              <a:off x="1921745" y="1772162"/>
              <a:ext cx="36434" cy="15391"/>
            </a:xfrm>
            <a:custGeom>
              <a:avLst/>
              <a:gdLst/>
              <a:ahLst/>
              <a:cxnLst/>
              <a:rect l="l" t="t" r="r" b="b"/>
              <a:pathLst>
                <a:path w="980" h="414" extrusionOk="0">
                  <a:moveTo>
                    <a:pt x="513" y="1"/>
                  </a:moveTo>
                  <a:cubicBezTo>
                    <a:pt x="283" y="1"/>
                    <a:pt x="57" y="182"/>
                    <a:pt x="0" y="399"/>
                  </a:cubicBezTo>
                  <a:cubicBezTo>
                    <a:pt x="154" y="343"/>
                    <a:pt x="315" y="314"/>
                    <a:pt x="475" y="314"/>
                  </a:cubicBezTo>
                  <a:cubicBezTo>
                    <a:pt x="646" y="314"/>
                    <a:pt x="817" y="346"/>
                    <a:pt x="980" y="413"/>
                  </a:cubicBezTo>
                  <a:cubicBezTo>
                    <a:pt x="878" y="114"/>
                    <a:pt x="695" y="1"/>
                    <a:pt x="513"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 name="Google Shape;390;p35"/>
            <p:cNvSpPr/>
            <p:nvPr/>
          </p:nvSpPr>
          <p:spPr>
            <a:xfrm flipH="1">
              <a:off x="1928177" y="1812128"/>
              <a:ext cx="23571" cy="23794"/>
            </a:xfrm>
            <a:custGeom>
              <a:avLst/>
              <a:gdLst/>
              <a:ahLst/>
              <a:cxnLst/>
              <a:rect l="l" t="t" r="r" b="b"/>
              <a:pathLst>
                <a:path w="634" h="640" extrusionOk="0">
                  <a:moveTo>
                    <a:pt x="303" y="1"/>
                  </a:moveTo>
                  <a:cubicBezTo>
                    <a:pt x="259" y="1"/>
                    <a:pt x="216" y="15"/>
                    <a:pt x="187" y="29"/>
                  </a:cubicBezTo>
                  <a:cubicBezTo>
                    <a:pt x="72" y="87"/>
                    <a:pt x="0" y="202"/>
                    <a:pt x="0" y="332"/>
                  </a:cubicBezTo>
                  <a:cubicBezTo>
                    <a:pt x="0" y="361"/>
                    <a:pt x="0" y="390"/>
                    <a:pt x="0" y="404"/>
                  </a:cubicBezTo>
                  <a:cubicBezTo>
                    <a:pt x="15" y="462"/>
                    <a:pt x="58" y="519"/>
                    <a:pt x="87" y="548"/>
                  </a:cubicBezTo>
                  <a:lnTo>
                    <a:pt x="159" y="606"/>
                  </a:lnTo>
                  <a:cubicBezTo>
                    <a:pt x="201" y="627"/>
                    <a:pt x="235" y="640"/>
                    <a:pt x="273" y="640"/>
                  </a:cubicBezTo>
                  <a:cubicBezTo>
                    <a:pt x="287" y="640"/>
                    <a:pt x="302" y="638"/>
                    <a:pt x="317" y="634"/>
                  </a:cubicBezTo>
                  <a:cubicBezTo>
                    <a:pt x="490" y="634"/>
                    <a:pt x="634" y="490"/>
                    <a:pt x="634" y="317"/>
                  </a:cubicBezTo>
                  <a:cubicBezTo>
                    <a:pt x="634" y="289"/>
                    <a:pt x="620" y="260"/>
                    <a:pt x="620" y="231"/>
                  </a:cubicBezTo>
                  <a:cubicBezTo>
                    <a:pt x="605" y="173"/>
                    <a:pt x="576" y="130"/>
                    <a:pt x="533" y="87"/>
                  </a:cubicBezTo>
                  <a:cubicBezTo>
                    <a:pt x="504" y="73"/>
                    <a:pt x="490" y="58"/>
                    <a:pt x="461" y="44"/>
                  </a:cubicBezTo>
                  <a:cubicBezTo>
                    <a:pt x="418" y="15"/>
                    <a:pt x="360" y="1"/>
                    <a:pt x="303"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 name="Google Shape;391;p35"/>
            <p:cNvSpPr/>
            <p:nvPr/>
          </p:nvSpPr>
          <p:spPr>
            <a:xfrm flipH="1">
              <a:off x="1922823" y="1880125"/>
              <a:ext cx="43386" cy="21042"/>
            </a:xfrm>
            <a:custGeom>
              <a:avLst/>
              <a:gdLst/>
              <a:ahLst/>
              <a:cxnLst/>
              <a:rect l="l" t="t" r="r" b="b"/>
              <a:pathLst>
                <a:path w="1167" h="566" extrusionOk="0">
                  <a:moveTo>
                    <a:pt x="1167" y="1"/>
                  </a:moveTo>
                  <a:lnTo>
                    <a:pt x="1167" y="1"/>
                  </a:lnTo>
                  <a:cubicBezTo>
                    <a:pt x="994" y="73"/>
                    <a:pt x="807" y="130"/>
                    <a:pt x="605" y="145"/>
                  </a:cubicBezTo>
                  <a:cubicBezTo>
                    <a:pt x="260" y="188"/>
                    <a:pt x="0" y="202"/>
                    <a:pt x="0" y="202"/>
                  </a:cubicBezTo>
                  <a:cubicBezTo>
                    <a:pt x="0" y="202"/>
                    <a:pt x="247" y="566"/>
                    <a:pt x="592" y="566"/>
                  </a:cubicBezTo>
                  <a:cubicBezTo>
                    <a:pt x="611" y="566"/>
                    <a:pt x="629" y="564"/>
                    <a:pt x="648" y="562"/>
                  </a:cubicBezTo>
                  <a:cubicBezTo>
                    <a:pt x="922" y="505"/>
                    <a:pt x="1138" y="289"/>
                    <a:pt x="1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 name="Google Shape;392;p35"/>
            <p:cNvSpPr/>
            <p:nvPr/>
          </p:nvSpPr>
          <p:spPr>
            <a:xfrm flipH="1">
              <a:off x="3153176" y="1805696"/>
              <a:ext cx="23571" cy="23608"/>
            </a:xfrm>
            <a:custGeom>
              <a:avLst/>
              <a:gdLst/>
              <a:ahLst/>
              <a:cxnLst/>
              <a:rect l="l" t="t" r="r" b="b"/>
              <a:pathLst>
                <a:path w="634" h="635" extrusionOk="0">
                  <a:moveTo>
                    <a:pt x="317" y="1"/>
                  </a:moveTo>
                  <a:cubicBezTo>
                    <a:pt x="274" y="1"/>
                    <a:pt x="231" y="1"/>
                    <a:pt x="187" y="30"/>
                  </a:cubicBezTo>
                  <a:cubicBezTo>
                    <a:pt x="72" y="73"/>
                    <a:pt x="0" y="188"/>
                    <a:pt x="0" y="318"/>
                  </a:cubicBezTo>
                  <a:cubicBezTo>
                    <a:pt x="0" y="346"/>
                    <a:pt x="15" y="375"/>
                    <a:pt x="15" y="404"/>
                  </a:cubicBezTo>
                  <a:cubicBezTo>
                    <a:pt x="29" y="462"/>
                    <a:pt x="58" y="505"/>
                    <a:pt x="101" y="548"/>
                  </a:cubicBezTo>
                  <a:lnTo>
                    <a:pt x="173" y="591"/>
                  </a:lnTo>
                  <a:cubicBezTo>
                    <a:pt x="216" y="620"/>
                    <a:pt x="274" y="635"/>
                    <a:pt x="331" y="635"/>
                  </a:cubicBezTo>
                  <a:cubicBezTo>
                    <a:pt x="504" y="620"/>
                    <a:pt x="634" y="476"/>
                    <a:pt x="634" y="303"/>
                  </a:cubicBezTo>
                  <a:cubicBezTo>
                    <a:pt x="634" y="274"/>
                    <a:pt x="634" y="260"/>
                    <a:pt x="619" y="231"/>
                  </a:cubicBezTo>
                  <a:cubicBezTo>
                    <a:pt x="605" y="174"/>
                    <a:pt x="576" y="130"/>
                    <a:pt x="547" y="87"/>
                  </a:cubicBezTo>
                  <a:cubicBezTo>
                    <a:pt x="519" y="73"/>
                    <a:pt x="490" y="58"/>
                    <a:pt x="475" y="30"/>
                  </a:cubicBezTo>
                  <a:cubicBezTo>
                    <a:pt x="418" y="15"/>
                    <a:pt x="375" y="1"/>
                    <a:pt x="317"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08" name="Shape 608"/>
        <p:cNvGrpSpPr/>
        <p:nvPr/>
      </p:nvGrpSpPr>
      <p:grpSpPr>
        <a:xfrm>
          <a:off x="0" y="0"/>
          <a:ext cx="0" cy="0"/>
          <a:chOff x="0" y="0"/>
          <a:chExt cx="0" cy="0"/>
        </a:xfrm>
      </p:grpSpPr>
      <p:sp>
        <p:nvSpPr>
          <p:cNvPr id="609" name="Google Shape;609;p41"/>
          <p:cNvSpPr txBox="1"/>
          <p:nvPr>
            <p:ph type="body" idx="1"/>
          </p:nvPr>
        </p:nvSpPr>
        <p:spPr>
          <a:xfrm>
            <a:off x="395605" y="1923415"/>
            <a:ext cx="2762885" cy="3443605"/>
          </a:xfrm>
          <a:prstGeom prst="rect">
            <a:avLst/>
          </a:prstGeom>
        </p:spPr>
        <p:txBody>
          <a:bodyPr spcFirstLastPara="1" wrap="square" lIns="91425" tIns="91425" rIns="91425" bIns="91425" anchor="t" anchorCtr="0">
            <a:noAutofit/>
          </a:bodyPr>
          <a:lstStyle/>
          <a:p>
            <a:pPr marL="171450" lvl="0" indent="-171450" algn="l" rtl="0">
              <a:lnSpc>
                <a:spcPct val="40000"/>
              </a:lnSpc>
              <a:spcBef>
                <a:spcPts val="0"/>
              </a:spcBef>
              <a:spcAft>
                <a:spcPts val="1600"/>
              </a:spcAft>
              <a:buFont typeface="Arial" panose="020B0604020202020204" pitchFamily="34" charset="0"/>
              <a:buChar char="●"/>
            </a:pPr>
            <a:r>
              <a:rPr lang="en-GB" b="1"/>
              <a:t>No</a:t>
            </a:r>
            <a:r>
              <a:rPr lang="en-US" altLang="en-GB" b="1"/>
              <a:t>m</a:t>
            </a:r>
            <a:endParaRPr lang="en-GB" b="1"/>
          </a:p>
          <a:p>
            <a:pPr marL="171450" lvl="0" indent="-171450" algn="l" rtl="0">
              <a:lnSpc>
                <a:spcPct val="40000"/>
              </a:lnSpc>
              <a:spcBef>
                <a:spcPts val="0"/>
              </a:spcBef>
              <a:spcAft>
                <a:spcPts val="1600"/>
              </a:spcAft>
              <a:buFont typeface="Arial" panose="020B0604020202020204" pitchFamily="34" charset="0"/>
              <a:buChar char="●"/>
            </a:pPr>
            <a:r>
              <a:rPr lang="en-GB" b="1"/>
              <a:t>Prénom</a:t>
            </a:r>
            <a:endParaRPr lang="en-GB" b="1"/>
          </a:p>
          <a:p>
            <a:pPr marL="171450" lvl="0" indent="-171450" algn="l" rtl="0">
              <a:lnSpc>
                <a:spcPct val="40000"/>
              </a:lnSpc>
              <a:spcBef>
                <a:spcPts val="0"/>
              </a:spcBef>
              <a:spcAft>
                <a:spcPts val="1600"/>
              </a:spcAft>
              <a:buFont typeface="Arial" panose="020B0604020202020204" pitchFamily="34" charset="0"/>
              <a:buChar char="●"/>
            </a:pPr>
            <a:r>
              <a:rPr lang="en-GB" b="1"/>
              <a:t>Téléphone</a:t>
            </a:r>
            <a:endParaRPr lang="en-GB" b="1"/>
          </a:p>
          <a:p>
            <a:pPr marL="171450" lvl="0" indent="-171450" algn="l" rtl="0">
              <a:lnSpc>
                <a:spcPct val="90000"/>
              </a:lnSpc>
              <a:spcBef>
                <a:spcPts val="0"/>
              </a:spcBef>
              <a:spcAft>
                <a:spcPts val="1600"/>
              </a:spcAft>
              <a:buFont typeface="Arial" panose="020B0604020202020204" pitchFamily="34" charset="0"/>
              <a:buChar char="●"/>
            </a:pPr>
            <a:r>
              <a:rPr lang="en-GB" b="1" u="sng"/>
              <a:t>Antécédents</a:t>
            </a:r>
            <a:r>
              <a:rPr lang="en-US" altLang="en-GB" b="1" u="sng"/>
              <a:t>: </a:t>
            </a:r>
            <a:r>
              <a:rPr lang="en-US" altLang="en-GB"/>
              <a:t>ou le medecin peut inserer les antecedent du patient comme alergies, maladies chronique, fracture ect...</a:t>
            </a:r>
            <a:endParaRPr lang="en-GB" b="1"/>
          </a:p>
          <a:p>
            <a:pPr marL="171450" lvl="0" indent="-171450" algn="l" rtl="0">
              <a:lnSpc>
                <a:spcPct val="90000"/>
              </a:lnSpc>
              <a:spcBef>
                <a:spcPts val="0"/>
              </a:spcBef>
              <a:spcAft>
                <a:spcPts val="1600"/>
              </a:spcAft>
              <a:buFont typeface="Arial" panose="020B0604020202020204" pitchFamily="34" charset="0"/>
              <a:buChar char="●"/>
            </a:pPr>
            <a:r>
              <a:rPr lang="en-GB" b="1" u="sng"/>
              <a:t>Observation</a:t>
            </a:r>
            <a:r>
              <a:rPr lang="en-US" altLang="en-GB" b="1" u="sng"/>
              <a:t>: </a:t>
            </a:r>
            <a:r>
              <a:rPr lang="en-US" altLang="en-GB"/>
              <a:t>il peut ecrire des remarque comme douleurs, et differents sensations.</a:t>
            </a:r>
            <a:endParaRPr lang="en-GB"/>
          </a:p>
          <a:p>
            <a:pPr marL="171450" lvl="0" indent="-171450" algn="l" rtl="0">
              <a:lnSpc>
                <a:spcPct val="120000"/>
              </a:lnSpc>
              <a:spcBef>
                <a:spcPts val="0"/>
              </a:spcBef>
              <a:spcAft>
                <a:spcPts val="1600"/>
              </a:spcAft>
              <a:buFont typeface="Arial" panose="020B0604020202020204" pitchFamily="34" charset="0"/>
              <a:buChar char="●"/>
            </a:pPr>
            <a:r>
              <a:rPr lang="en-GB" b="1" u="sng"/>
              <a:t>Ordonnance</a:t>
            </a:r>
            <a:r>
              <a:rPr lang="en-US" altLang="en-GB" b="1" u="sng"/>
              <a:t>: </a:t>
            </a:r>
            <a:r>
              <a:rPr lang="en-US" altLang="en-GB"/>
              <a:t>la ou il ecrit les prescriptions au patient</a:t>
            </a:r>
            <a:endParaRPr lang="en-US" altLang="en-GB"/>
          </a:p>
        </p:txBody>
      </p:sp>
      <p:sp>
        <p:nvSpPr>
          <p:cNvPr id="610" name="Google Shape;610;p41"/>
          <p:cNvSpPr txBox="1"/>
          <p:nvPr>
            <p:ph type="title"/>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800" b="1"/>
              <a:t>Après la connexion, les utilisateurs</a:t>
            </a:r>
            <a:r>
              <a:rPr lang="en-US" altLang="en-GB" sz="1800" b="1"/>
              <a:t> peuvent</a:t>
            </a:r>
            <a:r>
              <a:rPr lang="en-GB" sz="1800" b="1"/>
              <a:t> accède</a:t>
            </a:r>
            <a:r>
              <a:rPr lang="en-US" altLang="en-GB" sz="1800" b="1"/>
              <a:t>r</a:t>
            </a:r>
            <a:r>
              <a:rPr lang="en-GB" sz="1800" b="1"/>
              <a:t> à la fenêtre "Patient". Cette interface permet de gérer les informations des patients.</a:t>
            </a:r>
            <a:br>
              <a:rPr lang="en-GB" sz="1800" b="1"/>
            </a:br>
            <a:r>
              <a:rPr lang="en-GB" sz="1800" b="1"/>
              <a:t>Cette structure intuitive et fonctionnelle assure une gestion efficace et organisée des dossiers des patients.</a:t>
            </a:r>
            <a:endParaRPr lang="en-GB" sz="1800" b="1"/>
          </a:p>
        </p:txBody>
      </p:sp>
      <p:sp>
        <p:nvSpPr>
          <p:cNvPr id="611" name="Google Shape;611;p41"/>
          <p:cNvSpPr txBox="1"/>
          <p:nvPr>
            <p:ph type="body" idx="2"/>
          </p:nvPr>
        </p:nvSpPr>
        <p:spPr>
          <a:xfrm>
            <a:off x="5631815" y="1563370"/>
            <a:ext cx="2999105" cy="3430270"/>
          </a:xfrm>
          <a:prstGeom prst="rect">
            <a:avLst/>
          </a:prstGeom>
        </p:spPr>
        <p:txBody>
          <a:bodyPr spcFirstLastPara="1" wrap="square" lIns="91425" tIns="91425" rIns="91425" bIns="91425" anchor="t" anchorCtr="0">
            <a:noAutofit/>
          </a:bodyPr>
          <a:lstStyle/>
          <a:p>
            <a:pPr marL="171450" lvl="0" indent="-171450" algn="ctr" rtl="0">
              <a:spcBef>
                <a:spcPts val="0"/>
              </a:spcBef>
              <a:spcAft>
                <a:spcPts val="1600"/>
              </a:spcAft>
              <a:buFont typeface="Arial" panose="020B0604020202020204" pitchFamily="34" charset="0"/>
              <a:buChar char="●"/>
            </a:pPr>
            <a:endParaRPr lang="en-GB"/>
          </a:p>
          <a:p>
            <a:pPr marL="171450" lvl="0" indent="-171450" algn="ctr" rtl="0">
              <a:spcBef>
                <a:spcPts val="0"/>
              </a:spcBef>
              <a:spcAft>
                <a:spcPts val="1600"/>
              </a:spcAft>
              <a:buFont typeface="Arial" panose="020B0604020202020204" pitchFamily="34" charset="0"/>
              <a:buChar char="●"/>
            </a:pPr>
            <a:r>
              <a:rPr lang="en-GB" b="1" u="sng"/>
              <a:t>Supprimer</a:t>
            </a:r>
            <a:r>
              <a:rPr lang="en-GB"/>
              <a:t> : Pour supprimer les informations d'un patient.</a:t>
            </a:r>
            <a:endParaRPr lang="en-GB"/>
          </a:p>
          <a:p>
            <a:pPr marL="171450" lvl="0" indent="-171450" algn="ctr" rtl="0">
              <a:spcBef>
                <a:spcPts val="0"/>
              </a:spcBef>
              <a:spcAft>
                <a:spcPts val="1600"/>
              </a:spcAft>
              <a:buFont typeface="Arial" panose="020B0604020202020204" pitchFamily="34" charset="0"/>
              <a:buChar char="●"/>
            </a:pPr>
            <a:r>
              <a:rPr lang="en-GB" b="1" u="sng"/>
              <a:t>Sauvegarder </a:t>
            </a:r>
            <a:r>
              <a:rPr lang="en-GB"/>
              <a:t>: Pour enregistrer les nouvelles informations ou les modifications.</a:t>
            </a:r>
            <a:endParaRPr lang="en-GB"/>
          </a:p>
          <a:p>
            <a:pPr marL="171450" lvl="0" indent="-171450" algn="ctr" rtl="0">
              <a:spcBef>
                <a:spcPts val="0"/>
              </a:spcBef>
              <a:spcAft>
                <a:spcPts val="1600"/>
              </a:spcAft>
              <a:buFont typeface="Arial" panose="020B0604020202020204" pitchFamily="34" charset="0"/>
              <a:buChar char="●"/>
            </a:pPr>
            <a:r>
              <a:rPr lang="en-GB" b="1" u="sng"/>
              <a:t>Modifier</a:t>
            </a:r>
            <a:r>
              <a:rPr lang="en-GB"/>
              <a:t> : Pour mettre à jour les informations existantes.</a:t>
            </a:r>
            <a:endParaRPr lang="en-GB"/>
          </a:p>
          <a:p>
            <a:pPr marL="171450" lvl="0" indent="-171450" algn="ctr" rtl="0">
              <a:spcBef>
                <a:spcPts val="0"/>
              </a:spcBef>
              <a:spcAft>
                <a:spcPts val="1600"/>
              </a:spcAft>
              <a:buFont typeface="Arial" panose="020B0604020202020204" pitchFamily="34" charset="0"/>
              <a:buChar char="●"/>
            </a:pPr>
            <a:r>
              <a:rPr lang="en-GB"/>
              <a:t>Un tableau situé sous les champs de saisie affiche les informations de tous les patients enregistrés, permettant une visualisation et une gestion faciles des données.</a:t>
            </a:r>
            <a:endParaRPr lang="en-GB"/>
          </a:p>
        </p:txBody>
      </p:sp>
      <p:sp>
        <p:nvSpPr>
          <p:cNvPr id="612" name="Google Shape;612;p41"/>
          <p:cNvSpPr txBox="1"/>
          <p:nvPr>
            <p:ph type="subTitle" idx="3"/>
          </p:nvPr>
        </p:nvSpPr>
        <p:spPr>
          <a:xfrm>
            <a:off x="395515" y="1419020"/>
            <a:ext cx="2763000" cy="33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u="sng">
                <a:sym typeface="+mn-ea"/>
              </a:rPr>
              <a:t>Champs de saisie :</a:t>
            </a:r>
            <a:endParaRPr lang="en-GB"/>
          </a:p>
        </p:txBody>
      </p:sp>
      <p:sp>
        <p:nvSpPr>
          <p:cNvPr id="613" name="Google Shape;613;p41"/>
          <p:cNvSpPr txBox="1"/>
          <p:nvPr>
            <p:ph type="subTitle" idx="4"/>
          </p:nvPr>
        </p:nvSpPr>
        <p:spPr>
          <a:xfrm>
            <a:off x="5723670" y="1203145"/>
            <a:ext cx="2763000" cy="33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u="sng">
                <a:sym typeface="+mn-ea"/>
              </a:rPr>
              <a:t>Boutons </a:t>
            </a:r>
            <a:r>
              <a:rPr lang="en-US" altLang="en-GB" b="1" u="sng">
                <a:sym typeface="+mn-ea"/>
              </a:rPr>
              <a:t> et t</a:t>
            </a:r>
            <a:r>
              <a:rPr lang="en-GB" b="1" u="sng">
                <a:sym typeface="+mn-ea"/>
              </a:rPr>
              <a:t>ableau des informations des patients : </a:t>
            </a:r>
            <a:endParaRPr lang="en-GB" b="1" u="sng"/>
          </a:p>
          <a:p>
            <a:pPr marL="0" lvl="0" indent="0" algn="ctr" rtl="0">
              <a:spcBef>
                <a:spcPts val="0"/>
              </a:spcBef>
              <a:spcAft>
                <a:spcPts val="0"/>
              </a:spcAft>
              <a:buNone/>
            </a:pPr>
            <a:endParaRPr lang="en-GB" b="1" u="sng"/>
          </a:p>
        </p:txBody>
      </p:sp>
      <p:grpSp>
        <p:nvGrpSpPr>
          <p:cNvPr id="614" name="Google Shape;614;p41"/>
          <p:cNvGrpSpPr/>
          <p:nvPr/>
        </p:nvGrpSpPr>
        <p:grpSpPr>
          <a:xfrm>
            <a:off x="3529817" y="1590176"/>
            <a:ext cx="2106424" cy="5400169"/>
            <a:chOff x="2778525" y="238100"/>
            <a:chExt cx="2039725" cy="5229175"/>
          </a:xfrm>
        </p:grpSpPr>
        <p:sp>
          <p:nvSpPr>
            <p:cNvPr id="615" name="Google Shape;615;p41"/>
            <p:cNvSpPr/>
            <p:nvPr/>
          </p:nvSpPr>
          <p:spPr>
            <a:xfrm>
              <a:off x="2778525" y="1206200"/>
              <a:ext cx="748575" cy="1186050"/>
            </a:xfrm>
            <a:custGeom>
              <a:avLst/>
              <a:gdLst/>
              <a:ahLst/>
              <a:cxnLst/>
              <a:rect l="l" t="t" r="r" b="b"/>
              <a:pathLst>
                <a:path w="29943" h="47442" extrusionOk="0">
                  <a:moveTo>
                    <a:pt x="22746" y="0"/>
                  </a:moveTo>
                  <a:cubicBezTo>
                    <a:pt x="21410" y="0"/>
                    <a:pt x="19713" y="1019"/>
                    <a:pt x="19079" y="2173"/>
                  </a:cubicBezTo>
                  <a:cubicBezTo>
                    <a:pt x="15232" y="9234"/>
                    <a:pt x="0" y="37502"/>
                    <a:pt x="657" y="40534"/>
                  </a:cubicBezTo>
                  <a:cubicBezTo>
                    <a:pt x="1326" y="43616"/>
                    <a:pt x="3447" y="47442"/>
                    <a:pt x="8518" y="47442"/>
                  </a:cubicBezTo>
                  <a:cubicBezTo>
                    <a:pt x="9108" y="47442"/>
                    <a:pt x="9738" y="47390"/>
                    <a:pt x="10411" y="47279"/>
                  </a:cubicBezTo>
                  <a:cubicBezTo>
                    <a:pt x="16884" y="46238"/>
                    <a:pt x="24375" y="24013"/>
                    <a:pt x="25891" y="20709"/>
                  </a:cubicBezTo>
                  <a:cubicBezTo>
                    <a:pt x="27385" y="17404"/>
                    <a:pt x="29942" y="8080"/>
                    <a:pt x="27838" y="2829"/>
                  </a:cubicBezTo>
                  <a:cubicBezTo>
                    <a:pt x="26715" y="54"/>
                    <a:pt x="24986" y="2"/>
                    <a:pt x="23296" y="2"/>
                  </a:cubicBezTo>
                  <a:cubicBezTo>
                    <a:pt x="23230" y="2"/>
                    <a:pt x="23164" y="2"/>
                    <a:pt x="23099" y="2"/>
                  </a:cubicBezTo>
                  <a:cubicBezTo>
                    <a:pt x="22981" y="2"/>
                    <a:pt x="22863" y="2"/>
                    <a:pt x="22746"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6" name="Google Shape;616;p41"/>
            <p:cNvSpPr/>
            <p:nvPr/>
          </p:nvSpPr>
          <p:spPr>
            <a:xfrm>
              <a:off x="4375975" y="2751400"/>
              <a:ext cx="247075" cy="455400"/>
            </a:xfrm>
            <a:custGeom>
              <a:avLst/>
              <a:gdLst/>
              <a:ahLst/>
              <a:cxnLst/>
              <a:rect l="l" t="t" r="r" b="b"/>
              <a:pathLst>
                <a:path w="9883" h="18216" extrusionOk="0">
                  <a:moveTo>
                    <a:pt x="2075" y="0"/>
                  </a:moveTo>
                  <a:lnTo>
                    <a:pt x="2867" y="6179"/>
                  </a:lnTo>
                  <a:cubicBezTo>
                    <a:pt x="988" y="7243"/>
                    <a:pt x="423" y="9529"/>
                    <a:pt x="196" y="10298"/>
                  </a:cubicBezTo>
                  <a:cubicBezTo>
                    <a:pt x="0" y="11038"/>
                    <a:pt x="181" y="13978"/>
                    <a:pt x="861" y="13978"/>
                  </a:cubicBezTo>
                  <a:cubicBezTo>
                    <a:pt x="887" y="13978"/>
                    <a:pt x="915" y="13974"/>
                    <a:pt x="943" y="13964"/>
                  </a:cubicBezTo>
                  <a:cubicBezTo>
                    <a:pt x="1690" y="13716"/>
                    <a:pt x="1871" y="10683"/>
                    <a:pt x="1871" y="10683"/>
                  </a:cubicBezTo>
                  <a:lnTo>
                    <a:pt x="2527" y="9325"/>
                  </a:lnTo>
                  <a:cubicBezTo>
                    <a:pt x="2527" y="9325"/>
                    <a:pt x="2573" y="16816"/>
                    <a:pt x="3387" y="17291"/>
                  </a:cubicBezTo>
                  <a:cubicBezTo>
                    <a:pt x="3435" y="17319"/>
                    <a:pt x="3479" y="17333"/>
                    <a:pt x="3521" y="17333"/>
                  </a:cubicBezTo>
                  <a:cubicBezTo>
                    <a:pt x="4383" y="17333"/>
                    <a:pt x="4024" y="11632"/>
                    <a:pt x="4395" y="11632"/>
                  </a:cubicBezTo>
                  <a:cubicBezTo>
                    <a:pt x="4399" y="11632"/>
                    <a:pt x="4402" y="11632"/>
                    <a:pt x="4406" y="11633"/>
                  </a:cubicBezTo>
                  <a:cubicBezTo>
                    <a:pt x="4791" y="11769"/>
                    <a:pt x="4179" y="17110"/>
                    <a:pt x="4655" y="17857"/>
                  </a:cubicBezTo>
                  <a:cubicBezTo>
                    <a:pt x="4820" y="18109"/>
                    <a:pt x="4966" y="18216"/>
                    <a:pt x="5095" y="18216"/>
                  </a:cubicBezTo>
                  <a:cubicBezTo>
                    <a:pt x="5337" y="18216"/>
                    <a:pt x="5518" y="17839"/>
                    <a:pt x="5651" y="17337"/>
                  </a:cubicBezTo>
                  <a:cubicBezTo>
                    <a:pt x="5877" y="16590"/>
                    <a:pt x="5786" y="11656"/>
                    <a:pt x="6148" y="11543"/>
                  </a:cubicBezTo>
                  <a:cubicBezTo>
                    <a:pt x="6153" y="11541"/>
                    <a:pt x="6157" y="11541"/>
                    <a:pt x="6161" y="11541"/>
                  </a:cubicBezTo>
                  <a:cubicBezTo>
                    <a:pt x="6519" y="11541"/>
                    <a:pt x="5886" y="17565"/>
                    <a:pt x="6737" y="17744"/>
                  </a:cubicBezTo>
                  <a:cubicBezTo>
                    <a:pt x="6748" y="17747"/>
                    <a:pt x="6760" y="17748"/>
                    <a:pt x="6771" y="17748"/>
                  </a:cubicBezTo>
                  <a:cubicBezTo>
                    <a:pt x="7571" y="17748"/>
                    <a:pt x="7444" y="11473"/>
                    <a:pt x="7868" y="11362"/>
                  </a:cubicBezTo>
                  <a:cubicBezTo>
                    <a:pt x="7872" y="11361"/>
                    <a:pt x="7876" y="11360"/>
                    <a:pt x="7879" y="11360"/>
                  </a:cubicBezTo>
                  <a:cubicBezTo>
                    <a:pt x="8263" y="11360"/>
                    <a:pt x="7437" y="17084"/>
                    <a:pt x="8062" y="17084"/>
                  </a:cubicBezTo>
                  <a:cubicBezTo>
                    <a:pt x="8092" y="17084"/>
                    <a:pt x="8126" y="17070"/>
                    <a:pt x="8163" y="17042"/>
                  </a:cubicBezTo>
                  <a:cubicBezTo>
                    <a:pt x="8593" y="16726"/>
                    <a:pt x="9883" y="11181"/>
                    <a:pt x="9204" y="8918"/>
                  </a:cubicBezTo>
                  <a:lnTo>
                    <a:pt x="9249" y="476"/>
                  </a:lnTo>
                  <a:lnTo>
                    <a:pt x="2075" y="0"/>
                  </a:ln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7" name="Google Shape;617;p41"/>
            <p:cNvSpPr/>
            <p:nvPr/>
          </p:nvSpPr>
          <p:spPr>
            <a:xfrm>
              <a:off x="4018750" y="1178950"/>
              <a:ext cx="688050" cy="1669225"/>
            </a:xfrm>
            <a:custGeom>
              <a:avLst/>
              <a:gdLst/>
              <a:ahLst/>
              <a:cxnLst/>
              <a:rect l="l" t="t" r="r" b="b"/>
              <a:pathLst>
                <a:path w="27522" h="66769" extrusionOk="0">
                  <a:moveTo>
                    <a:pt x="7442" y="0"/>
                  </a:moveTo>
                  <a:cubicBezTo>
                    <a:pt x="7279" y="0"/>
                    <a:pt x="7122" y="24"/>
                    <a:pt x="6971" y="72"/>
                  </a:cubicBezTo>
                  <a:cubicBezTo>
                    <a:pt x="2377" y="1543"/>
                    <a:pt x="1" y="5255"/>
                    <a:pt x="1268" y="11795"/>
                  </a:cubicBezTo>
                  <a:cubicBezTo>
                    <a:pt x="2536" y="18336"/>
                    <a:pt x="11294" y="35808"/>
                    <a:pt x="11294" y="35808"/>
                  </a:cubicBezTo>
                  <a:lnTo>
                    <a:pt x="13897" y="65976"/>
                  </a:lnTo>
                  <a:lnTo>
                    <a:pt x="25847" y="66769"/>
                  </a:lnTo>
                  <a:cubicBezTo>
                    <a:pt x="25847" y="66769"/>
                    <a:pt x="27521" y="41602"/>
                    <a:pt x="26322" y="34043"/>
                  </a:cubicBezTo>
                  <a:cubicBezTo>
                    <a:pt x="25157" y="26723"/>
                    <a:pt x="12934" y="0"/>
                    <a:pt x="7442"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8" name="Google Shape;618;p41"/>
            <p:cNvSpPr/>
            <p:nvPr/>
          </p:nvSpPr>
          <p:spPr>
            <a:xfrm>
              <a:off x="4071950" y="5173025"/>
              <a:ext cx="746300" cy="294250"/>
            </a:xfrm>
            <a:custGeom>
              <a:avLst/>
              <a:gdLst/>
              <a:ahLst/>
              <a:cxnLst/>
              <a:rect l="l" t="t" r="r" b="b"/>
              <a:pathLst>
                <a:path w="29852" h="11770" extrusionOk="0">
                  <a:moveTo>
                    <a:pt x="11248" y="1"/>
                  </a:moveTo>
                  <a:lnTo>
                    <a:pt x="0" y="861"/>
                  </a:lnTo>
                  <a:lnTo>
                    <a:pt x="815" y="6473"/>
                  </a:lnTo>
                  <a:lnTo>
                    <a:pt x="1607" y="11769"/>
                  </a:lnTo>
                  <a:lnTo>
                    <a:pt x="29852" y="11769"/>
                  </a:lnTo>
                  <a:cubicBezTo>
                    <a:pt x="28290" y="9438"/>
                    <a:pt x="25869" y="7809"/>
                    <a:pt x="23130" y="7265"/>
                  </a:cubicBezTo>
                  <a:cubicBezTo>
                    <a:pt x="21093" y="6835"/>
                    <a:pt x="19102" y="6224"/>
                    <a:pt x="17200" y="5432"/>
                  </a:cubicBezTo>
                  <a:cubicBezTo>
                    <a:pt x="11429" y="2943"/>
                    <a:pt x="11248" y="1"/>
                    <a:pt x="11248" y="1"/>
                  </a:cubicBez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9" name="Google Shape;619;p41"/>
            <p:cNvSpPr/>
            <p:nvPr/>
          </p:nvSpPr>
          <p:spPr>
            <a:xfrm>
              <a:off x="4092300" y="5308825"/>
              <a:ext cx="725950" cy="157875"/>
            </a:xfrm>
            <a:custGeom>
              <a:avLst/>
              <a:gdLst/>
              <a:ahLst/>
              <a:cxnLst/>
              <a:rect l="l" t="t" r="r" b="b"/>
              <a:pathLst>
                <a:path w="29038" h="6315" extrusionOk="0">
                  <a:moveTo>
                    <a:pt x="16386" y="0"/>
                  </a:moveTo>
                  <a:cubicBezTo>
                    <a:pt x="15278" y="1200"/>
                    <a:pt x="14146" y="2694"/>
                    <a:pt x="13625" y="4165"/>
                  </a:cubicBezTo>
                  <a:cubicBezTo>
                    <a:pt x="6836" y="3576"/>
                    <a:pt x="2694" y="1811"/>
                    <a:pt x="1" y="1041"/>
                  </a:cubicBezTo>
                  <a:lnTo>
                    <a:pt x="1" y="1041"/>
                  </a:lnTo>
                  <a:lnTo>
                    <a:pt x="793" y="6315"/>
                  </a:lnTo>
                  <a:lnTo>
                    <a:pt x="29038" y="6315"/>
                  </a:lnTo>
                  <a:cubicBezTo>
                    <a:pt x="27476" y="4006"/>
                    <a:pt x="25055" y="2377"/>
                    <a:pt x="22316" y="1833"/>
                  </a:cubicBezTo>
                  <a:cubicBezTo>
                    <a:pt x="20279" y="1403"/>
                    <a:pt x="18288" y="792"/>
                    <a:pt x="16386"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0" name="Google Shape;620;p41"/>
            <p:cNvSpPr/>
            <p:nvPr/>
          </p:nvSpPr>
          <p:spPr>
            <a:xfrm>
              <a:off x="3777725" y="2730475"/>
              <a:ext cx="674450" cy="2621925"/>
            </a:xfrm>
            <a:custGeom>
              <a:avLst/>
              <a:gdLst/>
              <a:ahLst/>
              <a:cxnLst/>
              <a:rect l="l" t="t" r="r" b="b"/>
              <a:pathLst>
                <a:path w="26978" h="104877" extrusionOk="0">
                  <a:moveTo>
                    <a:pt x="18378" y="0"/>
                  </a:moveTo>
                  <a:lnTo>
                    <a:pt x="0" y="204"/>
                  </a:lnTo>
                  <a:lnTo>
                    <a:pt x="612" y="7039"/>
                  </a:lnTo>
                  <a:lnTo>
                    <a:pt x="9257" y="104877"/>
                  </a:lnTo>
                  <a:lnTo>
                    <a:pt x="26978" y="98721"/>
                  </a:lnTo>
                  <a:lnTo>
                    <a:pt x="18989" y="7039"/>
                  </a:lnTo>
                  <a:lnTo>
                    <a:pt x="18378" y="0"/>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1" name="Google Shape;621;p41"/>
            <p:cNvSpPr/>
            <p:nvPr/>
          </p:nvSpPr>
          <p:spPr>
            <a:xfrm>
              <a:off x="3007675" y="5173025"/>
              <a:ext cx="716325" cy="294250"/>
            </a:xfrm>
            <a:custGeom>
              <a:avLst/>
              <a:gdLst/>
              <a:ahLst/>
              <a:cxnLst/>
              <a:rect l="l" t="t" r="r" b="b"/>
              <a:pathLst>
                <a:path w="28653" h="11770" extrusionOk="0">
                  <a:moveTo>
                    <a:pt x="17291" y="1"/>
                  </a:moveTo>
                  <a:lnTo>
                    <a:pt x="17291" y="1"/>
                  </a:lnTo>
                  <a:cubicBezTo>
                    <a:pt x="17291" y="1"/>
                    <a:pt x="17427" y="2943"/>
                    <a:pt x="11950" y="5432"/>
                  </a:cubicBezTo>
                  <a:cubicBezTo>
                    <a:pt x="10094" y="6224"/>
                    <a:pt x="8170" y="6835"/>
                    <a:pt x="6201" y="7265"/>
                  </a:cubicBezTo>
                  <a:cubicBezTo>
                    <a:pt x="1607" y="8261"/>
                    <a:pt x="0" y="11769"/>
                    <a:pt x="0" y="11769"/>
                  </a:cubicBezTo>
                  <a:lnTo>
                    <a:pt x="28245" y="11769"/>
                  </a:lnTo>
                  <a:lnTo>
                    <a:pt x="28426" y="6473"/>
                  </a:lnTo>
                  <a:lnTo>
                    <a:pt x="28652" y="861"/>
                  </a:lnTo>
                  <a:lnTo>
                    <a:pt x="17291" y="1"/>
                  </a:ln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2" name="Google Shape;622;p41"/>
            <p:cNvSpPr/>
            <p:nvPr/>
          </p:nvSpPr>
          <p:spPr>
            <a:xfrm>
              <a:off x="3007675" y="5308825"/>
              <a:ext cx="710675" cy="157875"/>
            </a:xfrm>
            <a:custGeom>
              <a:avLst/>
              <a:gdLst/>
              <a:ahLst/>
              <a:cxnLst/>
              <a:rect l="l" t="t" r="r" b="b"/>
              <a:pathLst>
                <a:path w="28427" h="6315" extrusionOk="0">
                  <a:moveTo>
                    <a:pt x="11950" y="0"/>
                  </a:moveTo>
                  <a:cubicBezTo>
                    <a:pt x="10094" y="792"/>
                    <a:pt x="8170" y="1403"/>
                    <a:pt x="6201" y="1833"/>
                  </a:cubicBezTo>
                  <a:cubicBezTo>
                    <a:pt x="1607" y="2829"/>
                    <a:pt x="0" y="6315"/>
                    <a:pt x="0" y="6315"/>
                  </a:cubicBezTo>
                  <a:lnTo>
                    <a:pt x="28245" y="6315"/>
                  </a:lnTo>
                  <a:lnTo>
                    <a:pt x="28426" y="1041"/>
                  </a:lnTo>
                  <a:lnTo>
                    <a:pt x="28426" y="1041"/>
                  </a:lnTo>
                  <a:cubicBezTo>
                    <a:pt x="25846" y="1811"/>
                    <a:pt x="21863" y="3576"/>
                    <a:pt x="15164" y="4165"/>
                  </a:cubicBezTo>
                  <a:cubicBezTo>
                    <a:pt x="14462" y="2694"/>
                    <a:pt x="13172" y="1200"/>
                    <a:pt x="11950"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3" name="Google Shape;623;p41"/>
            <p:cNvSpPr/>
            <p:nvPr/>
          </p:nvSpPr>
          <p:spPr>
            <a:xfrm>
              <a:off x="3284900" y="2730475"/>
              <a:ext cx="518875" cy="2621925"/>
            </a:xfrm>
            <a:custGeom>
              <a:avLst/>
              <a:gdLst/>
              <a:ahLst/>
              <a:cxnLst/>
              <a:rect l="l" t="t" r="r" b="b"/>
              <a:pathLst>
                <a:path w="20755" h="104877" extrusionOk="0">
                  <a:moveTo>
                    <a:pt x="1" y="0"/>
                  </a:moveTo>
                  <a:lnTo>
                    <a:pt x="159" y="7039"/>
                  </a:lnTo>
                  <a:lnTo>
                    <a:pt x="2332" y="98721"/>
                  </a:lnTo>
                  <a:lnTo>
                    <a:pt x="20755" y="104877"/>
                  </a:lnTo>
                  <a:lnTo>
                    <a:pt x="18559" y="7039"/>
                  </a:lnTo>
                  <a:lnTo>
                    <a:pt x="18401" y="204"/>
                  </a:lnTo>
                  <a:lnTo>
                    <a:pt x="1" y="0"/>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4" name="Google Shape;624;p41"/>
            <p:cNvSpPr/>
            <p:nvPr/>
          </p:nvSpPr>
          <p:spPr>
            <a:xfrm>
              <a:off x="3515200" y="365400"/>
              <a:ext cx="574875" cy="1005600"/>
            </a:xfrm>
            <a:custGeom>
              <a:avLst/>
              <a:gdLst/>
              <a:ahLst/>
              <a:cxnLst/>
              <a:rect l="l" t="t" r="r" b="b"/>
              <a:pathLst>
                <a:path w="22995" h="40224" extrusionOk="0">
                  <a:moveTo>
                    <a:pt x="12950" y="0"/>
                  </a:moveTo>
                  <a:cubicBezTo>
                    <a:pt x="12336" y="0"/>
                    <a:pt x="11720" y="61"/>
                    <a:pt x="11113" y="182"/>
                  </a:cubicBezTo>
                  <a:cubicBezTo>
                    <a:pt x="10592" y="295"/>
                    <a:pt x="10071" y="409"/>
                    <a:pt x="9551" y="544"/>
                  </a:cubicBezTo>
                  <a:cubicBezTo>
                    <a:pt x="6654" y="1291"/>
                    <a:pt x="4685" y="3079"/>
                    <a:pt x="3508" y="5818"/>
                  </a:cubicBezTo>
                  <a:cubicBezTo>
                    <a:pt x="2829" y="7470"/>
                    <a:pt x="2444" y="9235"/>
                    <a:pt x="2354" y="11023"/>
                  </a:cubicBezTo>
                  <a:cubicBezTo>
                    <a:pt x="2309" y="11747"/>
                    <a:pt x="2196" y="12358"/>
                    <a:pt x="1336" y="12517"/>
                  </a:cubicBezTo>
                  <a:cubicBezTo>
                    <a:pt x="1222" y="12562"/>
                    <a:pt x="1109" y="12653"/>
                    <a:pt x="1019" y="12743"/>
                  </a:cubicBezTo>
                  <a:cubicBezTo>
                    <a:pt x="91" y="13513"/>
                    <a:pt x="0" y="15663"/>
                    <a:pt x="1403" y="15957"/>
                  </a:cubicBezTo>
                  <a:cubicBezTo>
                    <a:pt x="2331" y="16138"/>
                    <a:pt x="2377" y="16704"/>
                    <a:pt x="2444" y="17360"/>
                  </a:cubicBezTo>
                  <a:cubicBezTo>
                    <a:pt x="2467" y="17586"/>
                    <a:pt x="2490" y="17813"/>
                    <a:pt x="2512" y="18039"/>
                  </a:cubicBezTo>
                  <a:cubicBezTo>
                    <a:pt x="2626" y="18831"/>
                    <a:pt x="2807" y="19623"/>
                    <a:pt x="3078" y="20393"/>
                  </a:cubicBezTo>
                  <a:cubicBezTo>
                    <a:pt x="3372" y="21207"/>
                    <a:pt x="4300" y="22045"/>
                    <a:pt x="5296" y="22520"/>
                  </a:cubicBezTo>
                  <a:cubicBezTo>
                    <a:pt x="5703" y="22724"/>
                    <a:pt x="5794" y="23244"/>
                    <a:pt x="5771" y="23720"/>
                  </a:cubicBezTo>
                  <a:cubicBezTo>
                    <a:pt x="5749" y="25055"/>
                    <a:pt x="5771" y="28110"/>
                    <a:pt x="5771" y="29445"/>
                  </a:cubicBezTo>
                  <a:cubicBezTo>
                    <a:pt x="5749" y="30124"/>
                    <a:pt x="5658" y="30192"/>
                    <a:pt x="5047" y="30396"/>
                  </a:cubicBezTo>
                  <a:cubicBezTo>
                    <a:pt x="4323" y="30622"/>
                    <a:pt x="2739" y="30803"/>
                    <a:pt x="2014" y="31075"/>
                  </a:cubicBezTo>
                  <a:cubicBezTo>
                    <a:pt x="1471" y="31256"/>
                    <a:pt x="1426" y="31709"/>
                    <a:pt x="1856" y="32116"/>
                  </a:cubicBezTo>
                  <a:cubicBezTo>
                    <a:pt x="1992" y="32229"/>
                    <a:pt x="2128" y="32342"/>
                    <a:pt x="2286" y="32433"/>
                  </a:cubicBezTo>
                  <a:cubicBezTo>
                    <a:pt x="5477" y="34809"/>
                    <a:pt x="8668" y="37186"/>
                    <a:pt x="11859" y="39562"/>
                  </a:cubicBezTo>
                  <a:cubicBezTo>
                    <a:pt x="12086" y="39720"/>
                    <a:pt x="12289" y="39901"/>
                    <a:pt x="12538" y="40037"/>
                  </a:cubicBezTo>
                  <a:cubicBezTo>
                    <a:pt x="12733" y="40160"/>
                    <a:pt x="12896" y="40223"/>
                    <a:pt x="13051" y="40223"/>
                  </a:cubicBezTo>
                  <a:cubicBezTo>
                    <a:pt x="13238" y="40223"/>
                    <a:pt x="13414" y="40132"/>
                    <a:pt x="13625" y="39947"/>
                  </a:cubicBezTo>
                  <a:cubicBezTo>
                    <a:pt x="13738" y="39811"/>
                    <a:pt x="13874" y="39698"/>
                    <a:pt x="13987" y="39562"/>
                  </a:cubicBezTo>
                  <a:cubicBezTo>
                    <a:pt x="16137" y="37072"/>
                    <a:pt x="18468" y="34787"/>
                    <a:pt x="20731" y="32433"/>
                  </a:cubicBezTo>
                  <a:cubicBezTo>
                    <a:pt x="21139" y="32026"/>
                    <a:pt x="21523" y="31573"/>
                    <a:pt x="21885" y="31120"/>
                  </a:cubicBezTo>
                  <a:cubicBezTo>
                    <a:pt x="22248" y="30690"/>
                    <a:pt x="22134" y="30419"/>
                    <a:pt x="21569" y="30283"/>
                  </a:cubicBezTo>
                  <a:cubicBezTo>
                    <a:pt x="19829" y="29911"/>
                    <a:pt x="18832" y="29726"/>
                    <a:pt x="18768" y="29726"/>
                  </a:cubicBezTo>
                  <a:cubicBezTo>
                    <a:pt x="18757" y="29726"/>
                    <a:pt x="18770" y="29730"/>
                    <a:pt x="18807" y="29740"/>
                  </a:cubicBezTo>
                  <a:cubicBezTo>
                    <a:pt x="18151" y="29604"/>
                    <a:pt x="16974" y="29581"/>
                    <a:pt x="16997" y="28970"/>
                  </a:cubicBezTo>
                  <a:cubicBezTo>
                    <a:pt x="17042" y="27590"/>
                    <a:pt x="17133" y="24512"/>
                    <a:pt x="17201" y="23131"/>
                  </a:cubicBezTo>
                  <a:cubicBezTo>
                    <a:pt x="17201" y="22814"/>
                    <a:pt x="17223" y="22452"/>
                    <a:pt x="17472" y="22248"/>
                  </a:cubicBezTo>
                  <a:cubicBezTo>
                    <a:pt x="18445" y="21479"/>
                    <a:pt x="19690" y="20008"/>
                    <a:pt x="19984" y="18786"/>
                  </a:cubicBezTo>
                  <a:cubicBezTo>
                    <a:pt x="20233" y="17722"/>
                    <a:pt x="20460" y="16681"/>
                    <a:pt x="20663" y="15640"/>
                  </a:cubicBezTo>
                  <a:cubicBezTo>
                    <a:pt x="20731" y="15233"/>
                    <a:pt x="20890" y="14961"/>
                    <a:pt x="21320" y="14893"/>
                  </a:cubicBezTo>
                  <a:cubicBezTo>
                    <a:pt x="21410" y="14870"/>
                    <a:pt x="21478" y="14848"/>
                    <a:pt x="21569" y="14803"/>
                  </a:cubicBezTo>
                  <a:cubicBezTo>
                    <a:pt x="22859" y="14191"/>
                    <a:pt x="22994" y="12404"/>
                    <a:pt x="21817" y="11611"/>
                  </a:cubicBezTo>
                  <a:cubicBezTo>
                    <a:pt x="21591" y="11453"/>
                    <a:pt x="21342" y="11317"/>
                    <a:pt x="21116" y="11204"/>
                  </a:cubicBezTo>
                  <a:cubicBezTo>
                    <a:pt x="21093" y="10955"/>
                    <a:pt x="21071" y="10751"/>
                    <a:pt x="21071" y="10525"/>
                  </a:cubicBezTo>
                  <a:cubicBezTo>
                    <a:pt x="21093" y="9212"/>
                    <a:pt x="20980" y="7922"/>
                    <a:pt x="20776" y="6632"/>
                  </a:cubicBezTo>
                  <a:cubicBezTo>
                    <a:pt x="20573" y="5320"/>
                    <a:pt x="20075" y="4052"/>
                    <a:pt x="19305" y="2921"/>
                  </a:cubicBezTo>
                  <a:cubicBezTo>
                    <a:pt x="18626" y="1902"/>
                    <a:pt x="17653" y="1133"/>
                    <a:pt x="16522" y="703"/>
                  </a:cubicBezTo>
                  <a:cubicBezTo>
                    <a:pt x="15379" y="237"/>
                    <a:pt x="14166" y="0"/>
                    <a:pt x="12950" y="0"/>
                  </a:cubicBez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5" name="Google Shape;625;p41"/>
            <p:cNvSpPr/>
            <p:nvPr/>
          </p:nvSpPr>
          <p:spPr>
            <a:xfrm>
              <a:off x="3478425" y="238100"/>
              <a:ext cx="574300" cy="420175"/>
            </a:xfrm>
            <a:custGeom>
              <a:avLst/>
              <a:gdLst/>
              <a:ahLst/>
              <a:cxnLst/>
              <a:rect l="l" t="t" r="r" b="b"/>
              <a:pathLst>
                <a:path w="22972" h="16807" extrusionOk="0">
                  <a:moveTo>
                    <a:pt x="6971" y="0"/>
                  </a:moveTo>
                  <a:cubicBezTo>
                    <a:pt x="6619" y="0"/>
                    <a:pt x="6265" y="56"/>
                    <a:pt x="5907" y="182"/>
                  </a:cubicBezTo>
                  <a:cubicBezTo>
                    <a:pt x="5228" y="408"/>
                    <a:pt x="4594" y="770"/>
                    <a:pt x="4051" y="1246"/>
                  </a:cubicBezTo>
                  <a:cubicBezTo>
                    <a:pt x="2648" y="2491"/>
                    <a:pt x="2309" y="3848"/>
                    <a:pt x="2739" y="5659"/>
                  </a:cubicBezTo>
                  <a:cubicBezTo>
                    <a:pt x="2784" y="5750"/>
                    <a:pt x="2807" y="5840"/>
                    <a:pt x="2829" y="5931"/>
                  </a:cubicBezTo>
                  <a:cubicBezTo>
                    <a:pt x="2852" y="6112"/>
                    <a:pt x="2761" y="6270"/>
                    <a:pt x="2603" y="6338"/>
                  </a:cubicBezTo>
                  <a:cubicBezTo>
                    <a:pt x="2399" y="6428"/>
                    <a:pt x="2195" y="6519"/>
                    <a:pt x="2014" y="6632"/>
                  </a:cubicBezTo>
                  <a:cubicBezTo>
                    <a:pt x="226" y="7854"/>
                    <a:pt x="0" y="9778"/>
                    <a:pt x="1403" y="11362"/>
                  </a:cubicBezTo>
                  <a:cubicBezTo>
                    <a:pt x="1765" y="11770"/>
                    <a:pt x="2218" y="12109"/>
                    <a:pt x="2716" y="12335"/>
                  </a:cubicBezTo>
                  <a:cubicBezTo>
                    <a:pt x="3214" y="12584"/>
                    <a:pt x="3508" y="13105"/>
                    <a:pt x="3440" y="13625"/>
                  </a:cubicBezTo>
                  <a:cubicBezTo>
                    <a:pt x="3440" y="14259"/>
                    <a:pt x="3440" y="14870"/>
                    <a:pt x="3485" y="15504"/>
                  </a:cubicBezTo>
                  <a:cubicBezTo>
                    <a:pt x="3463" y="15776"/>
                    <a:pt x="3485" y="16047"/>
                    <a:pt x="3508" y="16319"/>
                  </a:cubicBezTo>
                  <a:cubicBezTo>
                    <a:pt x="3548" y="16597"/>
                    <a:pt x="3780" y="16806"/>
                    <a:pt x="4051" y="16806"/>
                  </a:cubicBezTo>
                  <a:cubicBezTo>
                    <a:pt x="4088" y="16806"/>
                    <a:pt x="4126" y="16802"/>
                    <a:pt x="4164" y="16794"/>
                  </a:cubicBezTo>
                  <a:cubicBezTo>
                    <a:pt x="4527" y="16794"/>
                    <a:pt x="4843" y="16545"/>
                    <a:pt x="4957" y="16206"/>
                  </a:cubicBezTo>
                  <a:cubicBezTo>
                    <a:pt x="5070" y="15776"/>
                    <a:pt x="5138" y="15346"/>
                    <a:pt x="5138" y="14893"/>
                  </a:cubicBezTo>
                  <a:cubicBezTo>
                    <a:pt x="5183" y="14463"/>
                    <a:pt x="5183" y="14010"/>
                    <a:pt x="5251" y="13580"/>
                  </a:cubicBezTo>
                  <a:cubicBezTo>
                    <a:pt x="5271" y="13380"/>
                    <a:pt x="5432" y="13233"/>
                    <a:pt x="5626" y="13233"/>
                  </a:cubicBezTo>
                  <a:cubicBezTo>
                    <a:pt x="5651" y="13233"/>
                    <a:pt x="5677" y="13236"/>
                    <a:pt x="5703" y="13241"/>
                  </a:cubicBezTo>
                  <a:cubicBezTo>
                    <a:pt x="5794" y="13241"/>
                    <a:pt x="5884" y="13241"/>
                    <a:pt x="5975" y="13263"/>
                  </a:cubicBezTo>
                  <a:cubicBezTo>
                    <a:pt x="6390" y="13297"/>
                    <a:pt x="6806" y="13313"/>
                    <a:pt x="7221" y="13313"/>
                  </a:cubicBezTo>
                  <a:cubicBezTo>
                    <a:pt x="9071" y="13313"/>
                    <a:pt x="10914" y="12986"/>
                    <a:pt x="12651" y="12358"/>
                  </a:cubicBezTo>
                  <a:cubicBezTo>
                    <a:pt x="13851" y="11951"/>
                    <a:pt x="14937" y="11385"/>
                    <a:pt x="16092" y="10887"/>
                  </a:cubicBezTo>
                  <a:cubicBezTo>
                    <a:pt x="16612" y="10638"/>
                    <a:pt x="17110" y="10366"/>
                    <a:pt x="17653" y="10140"/>
                  </a:cubicBezTo>
                  <a:cubicBezTo>
                    <a:pt x="17732" y="10100"/>
                    <a:pt x="17816" y="10082"/>
                    <a:pt x="17897" y="10082"/>
                  </a:cubicBezTo>
                  <a:cubicBezTo>
                    <a:pt x="18092" y="10082"/>
                    <a:pt x="18275" y="10190"/>
                    <a:pt x="18355" y="10366"/>
                  </a:cubicBezTo>
                  <a:cubicBezTo>
                    <a:pt x="18785" y="10955"/>
                    <a:pt x="19283" y="11453"/>
                    <a:pt x="19871" y="11860"/>
                  </a:cubicBezTo>
                  <a:cubicBezTo>
                    <a:pt x="20527" y="12358"/>
                    <a:pt x="20957" y="13082"/>
                    <a:pt x="21093" y="13897"/>
                  </a:cubicBezTo>
                  <a:cubicBezTo>
                    <a:pt x="21161" y="14327"/>
                    <a:pt x="21206" y="14734"/>
                    <a:pt x="21297" y="15164"/>
                  </a:cubicBezTo>
                  <a:cubicBezTo>
                    <a:pt x="21297" y="15523"/>
                    <a:pt x="21592" y="15803"/>
                    <a:pt x="21925" y="15803"/>
                  </a:cubicBezTo>
                  <a:cubicBezTo>
                    <a:pt x="21949" y="15803"/>
                    <a:pt x="21974" y="15801"/>
                    <a:pt x="21998" y="15798"/>
                  </a:cubicBezTo>
                  <a:cubicBezTo>
                    <a:pt x="22089" y="15798"/>
                    <a:pt x="22180" y="15798"/>
                    <a:pt x="22270" y="15776"/>
                  </a:cubicBezTo>
                  <a:cubicBezTo>
                    <a:pt x="22655" y="15776"/>
                    <a:pt x="22949" y="15481"/>
                    <a:pt x="22949" y="15097"/>
                  </a:cubicBezTo>
                  <a:cubicBezTo>
                    <a:pt x="22972" y="14780"/>
                    <a:pt x="22972" y="14440"/>
                    <a:pt x="22949" y="14101"/>
                  </a:cubicBezTo>
                  <a:cubicBezTo>
                    <a:pt x="22926" y="13082"/>
                    <a:pt x="22858" y="12064"/>
                    <a:pt x="22813" y="11023"/>
                  </a:cubicBezTo>
                  <a:lnTo>
                    <a:pt x="22813" y="11023"/>
                  </a:lnTo>
                  <a:cubicBezTo>
                    <a:pt x="22813" y="11023"/>
                    <a:pt x="22823" y="11033"/>
                    <a:pt x="22830" y="11033"/>
                  </a:cubicBezTo>
                  <a:cubicBezTo>
                    <a:pt x="22833" y="11033"/>
                    <a:pt x="22836" y="11030"/>
                    <a:pt x="22836" y="11023"/>
                  </a:cubicBezTo>
                  <a:cubicBezTo>
                    <a:pt x="22813" y="9936"/>
                    <a:pt x="22858" y="8760"/>
                    <a:pt x="22791" y="7696"/>
                  </a:cubicBezTo>
                  <a:cubicBezTo>
                    <a:pt x="22700" y="6202"/>
                    <a:pt x="22496" y="4912"/>
                    <a:pt x="21863" y="3554"/>
                  </a:cubicBezTo>
                  <a:cubicBezTo>
                    <a:pt x="21268" y="2293"/>
                    <a:pt x="20330" y="1606"/>
                    <a:pt x="19093" y="1606"/>
                  </a:cubicBezTo>
                  <a:cubicBezTo>
                    <a:pt x="18776" y="1606"/>
                    <a:pt x="18439" y="1651"/>
                    <a:pt x="18083" y="1744"/>
                  </a:cubicBezTo>
                  <a:cubicBezTo>
                    <a:pt x="17936" y="1787"/>
                    <a:pt x="17808" y="1814"/>
                    <a:pt x="17691" y="1814"/>
                  </a:cubicBezTo>
                  <a:cubicBezTo>
                    <a:pt x="17501" y="1814"/>
                    <a:pt x="17337" y="1744"/>
                    <a:pt x="17155" y="1563"/>
                  </a:cubicBezTo>
                  <a:cubicBezTo>
                    <a:pt x="17033" y="1441"/>
                    <a:pt x="16910" y="1389"/>
                    <a:pt x="16783" y="1389"/>
                  </a:cubicBezTo>
                  <a:cubicBezTo>
                    <a:pt x="16043" y="1389"/>
                    <a:pt x="15219" y="3172"/>
                    <a:pt x="14252" y="3172"/>
                  </a:cubicBezTo>
                  <a:cubicBezTo>
                    <a:pt x="14187" y="3172"/>
                    <a:pt x="14121" y="3164"/>
                    <a:pt x="14055" y="3147"/>
                  </a:cubicBezTo>
                  <a:cubicBezTo>
                    <a:pt x="11592" y="2516"/>
                    <a:pt x="9336" y="0"/>
                    <a:pt x="6971" y="0"/>
                  </a:cubicBezTo>
                  <a:close/>
                </a:path>
              </a:pathLst>
            </a:custGeom>
            <a:solidFill>
              <a:srgbClr val="AD42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 name="Google Shape;626;p41"/>
            <p:cNvSpPr/>
            <p:nvPr/>
          </p:nvSpPr>
          <p:spPr>
            <a:xfrm>
              <a:off x="3021250" y="2089800"/>
              <a:ext cx="226900" cy="92400"/>
            </a:xfrm>
            <a:custGeom>
              <a:avLst/>
              <a:gdLst/>
              <a:ahLst/>
              <a:cxnLst/>
              <a:rect l="l" t="t" r="r" b="b"/>
              <a:pathLst>
                <a:path w="9076" h="3696" extrusionOk="0">
                  <a:moveTo>
                    <a:pt x="2676" y="0"/>
                  </a:moveTo>
                  <a:cubicBezTo>
                    <a:pt x="2628" y="0"/>
                    <a:pt x="2581" y="3"/>
                    <a:pt x="2535" y="8"/>
                  </a:cubicBezTo>
                  <a:cubicBezTo>
                    <a:pt x="1336" y="143"/>
                    <a:pt x="46" y="3289"/>
                    <a:pt x="0" y="3629"/>
                  </a:cubicBezTo>
                  <a:cubicBezTo>
                    <a:pt x="0" y="3629"/>
                    <a:pt x="3000" y="3696"/>
                    <a:pt x="4972" y="3696"/>
                  </a:cubicBezTo>
                  <a:cubicBezTo>
                    <a:pt x="5563" y="3696"/>
                    <a:pt x="6062" y="3690"/>
                    <a:pt x="6360" y="3674"/>
                  </a:cubicBezTo>
                  <a:cubicBezTo>
                    <a:pt x="7650" y="3584"/>
                    <a:pt x="9076" y="2271"/>
                    <a:pt x="8646" y="1569"/>
                  </a:cubicBezTo>
                  <a:cubicBezTo>
                    <a:pt x="8518" y="1350"/>
                    <a:pt x="8238" y="1274"/>
                    <a:pt x="7912" y="1274"/>
                  </a:cubicBezTo>
                  <a:cubicBezTo>
                    <a:pt x="7198" y="1274"/>
                    <a:pt x="6270" y="1637"/>
                    <a:pt x="6270" y="1637"/>
                  </a:cubicBezTo>
                  <a:cubicBezTo>
                    <a:pt x="6270" y="1637"/>
                    <a:pt x="3940" y="0"/>
                    <a:pt x="2676" y="0"/>
                  </a:cubicBezTo>
                  <a:close/>
                </a:path>
              </a:pathLst>
            </a:custGeom>
            <a:solidFill>
              <a:srgbClr val="482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7" name="Google Shape;627;p41"/>
            <p:cNvSpPr/>
            <p:nvPr/>
          </p:nvSpPr>
          <p:spPr>
            <a:xfrm>
              <a:off x="3196650" y="1118675"/>
              <a:ext cx="1122575" cy="2087300"/>
            </a:xfrm>
            <a:custGeom>
              <a:avLst/>
              <a:gdLst/>
              <a:ahLst/>
              <a:cxnLst/>
              <a:rect l="l" t="t" r="r" b="b"/>
              <a:pathLst>
                <a:path w="44903" h="83492" extrusionOk="0">
                  <a:moveTo>
                    <a:pt x="35049" y="1"/>
                  </a:moveTo>
                  <a:cubicBezTo>
                    <a:pt x="34640" y="1"/>
                    <a:pt x="34318" y="182"/>
                    <a:pt x="34016" y="605"/>
                  </a:cubicBezTo>
                  <a:cubicBezTo>
                    <a:pt x="33881" y="786"/>
                    <a:pt x="33699" y="944"/>
                    <a:pt x="33564" y="1102"/>
                  </a:cubicBezTo>
                  <a:cubicBezTo>
                    <a:pt x="31278" y="3773"/>
                    <a:pt x="28675" y="6104"/>
                    <a:pt x="26299" y="8662"/>
                  </a:cubicBezTo>
                  <a:cubicBezTo>
                    <a:pt x="26089" y="8882"/>
                    <a:pt x="25958" y="8990"/>
                    <a:pt x="25809" y="8990"/>
                  </a:cubicBezTo>
                  <a:cubicBezTo>
                    <a:pt x="25668" y="8990"/>
                    <a:pt x="25511" y="8894"/>
                    <a:pt x="25258" y="8707"/>
                  </a:cubicBezTo>
                  <a:cubicBezTo>
                    <a:pt x="23900" y="7711"/>
                    <a:pt x="22519" y="6693"/>
                    <a:pt x="21161" y="5651"/>
                  </a:cubicBezTo>
                  <a:cubicBezTo>
                    <a:pt x="19328" y="4248"/>
                    <a:pt x="17495" y="2800"/>
                    <a:pt x="15684" y="1329"/>
                  </a:cubicBezTo>
                  <a:cubicBezTo>
                    <a:pt x="15347" y="1008"/>
                    <a:pt x="14884" y="839"/>
                    <a:pt x="14417" y="839"/>
                  </a:cubicBezTo>
                  <a:cubicBezTo>
                    <a:pt x="14257" y="839"/>
                    <a:pt x="14097" y="858"/>
                    <a:pt x="13942" y="899"/>
                  </a:cubicBezTo>
                  <a:cubicBezTo>
                    <a:pt x="12086" y="1419"/>
                    <a:pt x="10366" y="1691"/>
                    <a:pt x="8555" y="2370"/>
                  </a:cubicBezTo>
                  <a:cubicBezTo>
                    <a:pt x="8012" y="2573"/>
                    <a:pt x="4889" y="3230"/>
                    <a:pt x="4889" y="4927"/>
                  </a:cubicBezTo>
                  <a:cubicBezTo>
                    <a:pt x="4889" y="9182"/>
                    <a:pt x="4844" y="13957"/>
                    <a:pt x="4595" y="18212"/>
                  </a:cubicBezTo>
                  <a:cubicBezTo>
                    <a:pt x="4300" y="23599"/>
                    <a:pt x="4730" y="29325"/>
                    <a:pt x="4300" y="34688"/>
                  </a:cubicBezTo>
                  <a:cubicBezTo>
                    <a:pt x="4165" y="36159"/>
                    <a:pt x="3984" y="37631"/>
                    <a:pt x="3735" y="39079"/>
                  </a:cubicBezTo>
                  <a:cubicBezTo>
                    <a:pt x="3214" y="42044"/>
                    <a:pt x="3146" y="44692"/>
                    <a:pt x="2626" y="47634"/>
                  </a:cubicBezTo>
                  <a:cubicBezTo>
                    <a:pt x="2083" y="50553"/>
                    <a:pt x="3282" y="54016"/>
                    <a:pt x="2784" y="56936"/>
                  </a:cubicBezTo>
                  <a:cubicBezTo>
                    <a:pt x="2490" y="58791"/>
                    <a:pt x="2286" y="60670"/>
                    <a:pt x="1969" y="62526"/>
                  </a:cubicBezTo>
                  <a:cubicBezTo>
                    <a:pt x="1155" y="67256"/>
                    <a:pt x="589" y="72009"/>
                    <a:pt x="227" y="76784"/>
                  </a:cubicBezTo>
                  <a:cubicBezTo>
                    <a:pt x="136" y="77780"/>
                    <a:pt x="136" y="78753"/>
                    <a:pt x="68" y="79749"/>
                  </a:cubicBezTo>
                  <a:cubicBezTo>
                    <a:pt x="0" y="80405"/>
                    <a:pt x="385" y="81016"/>
                    <a:pt x="996" y="81220"/>
                  </a:cubicBezTo>
                  <a:cubicBezTo>
                    <a:pt x="1381" y="81378"/>
                    <a:pt x="1766" y="81491"/>
                    <a:pt x="2150" y="81582"/>
                  </a:cubicBezTo>
                  <a:cubicBezTo>
                    <a:pt x="4685" y="82148"/>
                    <a:pt x="7265" y="82487"/>
                    <a:pt x="9868" y="82668"/>
                  </a:cubicBezTo>
                  <a:cubicBezTo>
                    <a:pt x="11973" y="82804"/>
                    <a:pt x="14055" y="82962"/>
                    <a:pt x="16160" y="83053"/>
                  </a:cubicBezTo>
                  <a:cubicBezTo>
                    <a:pt x="17744" y="83144"/>
                    <a:pt x="19306" y="83166"/>
                    <a:pt x="20867" y="83211"/>
                  </a:cubicBezTo>
                  <a:cubicBezTo>
                    <a:pt x="21478" y="83234"/>
                    <a:pt x="25077" y="83438"/>
                    <a:pt x="26140" y="83460"/>
                  </a:cubicBezTo>
                  <a:cubicBezTo>
                    <a:pt x="26638" y="83481"/>
                    <a:pt x="27137" y="83492"/>
                    <a:pt x="27638" y="83492"/>
                  </a:cubicBezTo>
                  <a:cubicBezTo>
                    <a:pt x="28754" y="83492"/>
                    <a:pt x="29874" y="83441"/>
                    <a:pt x="30984" y="83347"/>
                  </a:cubicBezTo>
                  <a:cubicBezTo>
                    <a:pt x="32749" y="83189"/>
                    <a:pt x="34537" y="83030"/>
                    <a:pt x="36325" y="82895"/>
                  </a:cubicBezTo>
                  <a:cubicBezTo>
                    <a:pt x="38520" y="82736"/>
                    <a:pt x="40715" y="82578"/>
                    <a:pt x="42911" y="82397"/>
                  </a:cubicBezTo>
                  <a:cubicBezTo>
                    <a:pt x="43295" y="82397"/>
                    <a:pt x="43703" y="82329"/>
                    <a:pt x="44088" y="82193"/>
                  </a:cubicBezTo>
                  <a:cubicBezTo>
                    <a:pt x="44540" y="82057"/>
                    <a:pt x="44857" y="81672"/>
                    <a:pt x="44880" y="81197"/>
                  </a:cubicBezTo>
                  <a:cubicBezTo>
                    <a:pt x="44902" y="80767"/>
                    <a:pt x="44902" y="80315"/>
                    <a:pt x="44902" y="79862"/>
                  </a:cubicBezTo>
                  <a:cubicBezTo>
                    <a:pt x="44857" y="76196"/>
                    <a:pt x="44608" y="72529"/>
                    <a:pt x="44269" y="68863"/>
                  </a:cubicBezTo>
                  <a:cubicBezTo>
                    <a:pt x="44133" y="67392"/>
                    <a:pt x="44088" y="65898"/>
                    <a:pt x="43907" y="64449"/>
                  </a:cubicBezTo>
                  <a:cubicBezTo>
                    <a:pt x="43386" y="60217"/>
                    <a:pt x="42820" y="56008"/>
                    <a:pt x="42322" y="51776"/>
                  </a:cubicBezTo>
                  <a:cubicBezTo>
                    <a:pt x="41892" y="48177"/>
                    <a:pt x="41711" y="44533"/>
                    <a:pt x="41779" y="40912"/>
                  </a:cubicBezTo>
                  <a:cubicBezTo>
                    <a:pt x="41824" y="37404"/>
                    <a:pt x="41938" y="33919"/>
                    <a:pt x="42164" y="30434"/>
                  </a:cubicBezTo>
                  <a:cubicBezTo>
                    <a:pt x="42254" y="28827"/>
                    <a:pt x="42368" y="27242"/>
                    <a:pt x="42458" y="25636"/>
                  </a:cubicBezTo>
                  <a:lnTo>
                    <a:pt x="43069" y="2777"/>
                  </a:lnTo>
                  <a:cubicBezTo>
                    <a:pt x="40693" y="1713"/>
                    <a:pt x="38203" y="967"/>
                    <a:pt x="35736" y="129"/>
                  </a:cubicBezTo>
                  <a:cubicBezTo>
                    <a:pt x="35480" y="46"/>
                    <a:pt x="35254" y="1"/>
                    <a:pt x="35049" y="1"/>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8" name="Google Shape;628;p41"/>
            <p:cNvSpPr/>
            <p:nvPr/>
          </p:nvSpPr>
          <p:spPr>
            <a:xfrm>
              <a:off x="3519725" y="1114025"/>
              <a:ext cx="611075" cy="297075"/>
            </a:xfrm>
            <a:custGeom>
              <a:avLst/>
              <a:gdLst/>
              <a:ahLst/>
              <a:cxnLst/>
              <a:rect l="l" t="t" r="r" b="b"/>
              <a:pathLst>
                <a:path w="24443" h="11883" extrusionOk="0">
                  <a:moveTo>
                    <a:pt x="22064" y="0"/>
                  </a:moveTo>
                  <a:cubicBezTo>
                    <a:pt x="21673" y="0"/>
                    <a:pt x="21319" y="185"/>
                    <a:pt x="20980" y="564"/>
                  </a:cubicBezTo>
                  <a:cubicBezTo>
                    <a:pt x="20052" y="1605"/>
                    <a:pt x="19079" y="2578"/>
                    <a:pt x="18174" y="3642"/>
                  </a:cubicBezTo>
                  <a:cubicBezTo>
                    <a:pt x="16680" y="5407"/>
                    <a:pt x="15028" y="7060"/>
                    <a:pt x="13398" y="8712"/>
                  </a:cubicBezTo>
                  <a:cubicBezTo>
                    <a:pt x="13240" y="8938"/>
                    <a:pt x="12991" y="9096"/>
                    <a:pt x="12742" y="9187"/>
                  </a:cubicBezTo>
                  <a:cubicBezTo>
                    <a:pt x="12629" y="9142"/>
                    <a:pt x="12516" y="9096"/>
                    <a:pt x="12403" y="9029"/>
                  </a:cubicBezTo>
                  <a:cubicBezTo>
                    <a:pt x="9212" y="6562"/>
                    <a:pt x="5975" y="4163"/>
                    <a:pt x="2897" y="1515"/>
                  </a:cubicBezTo>
                  <a:cubicBezTo>
                    <a:pt x="2603" y="1266"/>
                    <a:pt x="2286" y="1017"/>
                    <a:pt x="1969" y="768"/>
                  </a:cubicBezTo>
                  <a:cubicBezTo>
                    <a:pt x="1850" y="664"/>
                    <a:pt x="1702" y="609"/>
                    <a:pt x="1557" y="609"/>
                  </a:cubicBezTo>
                  <a:cubicBezTo>
                    <a:pt x="1481" y="609"/>
                    <a:pt x="1405" y="624"/>
                    <a:pt x="1336" y="655"/>
                  </a:cubicBezTo>
                  <a:cubicBezTo>
                    <a:pt x="906" y="791"/>
                    <a:pt x="498" y="1017"/>
                    <a:pt x="159" y="1311"/>
                  </a:cubicBezTo>
                  <a:cubicBezTo>
                    <a:pt x="23" y="1424"/>
                    <a:pt x="0" y="1628"/>
                    <a:pt x="113" y="1786"/>
                  </a:cubicBezTo>
                  <a:cubicBezTo>
                    <a:pt x="204" y="1945"/>
                    <a:pt x="294" y="2081"/>
                    <a:pt x="408" y="2216"/>
                  </a:cubicBezTo>
                  <a:cubicBezTo>
                    <a:pt x="1947" y="4117"/>
                    <a:pt x="8035" y="8870"/>
                    <a:pt x="11226" y="11314"/>
                  </a:cubicBezTo>
                  <a:cubicBezTo>
                    <a:pt x="11720" y="11697"/>
                    <a:pt x="12303" y="11883"/>
                    <a:pt x="12885" y="11883"/>
                  </a:cubicBezTo>
                  <a:cubicBezTo>
                    <a:pt x="13609" y="11883"/>
                    <a:pt x="14330" y="11595"/>
                    <a:pt x="14870" y="11043"/>
                  </a:cubicBezTo>
                  <a:cubicBezTo>
                    <a:pt x="17902" y="7829"/>
                    <a:pt x="23990" y="1379"/>
                    <a:pt x="24194" y="994"/>
                  </a:cubicBezTo>
                  <a:cubicBezTo>
                    <a:pt x="24443" y="564"/>
                    <a:pt x="23787" y="677"/>
                    <a:pt x="23402" y="474"/>
                  </a:cubicBezTo>
                  <a:cubicBezTo>
                    <a:pt x="23243" y="383"/>
                    <a:pt x="23062" y="315"/>
                    <a:pt x="22904" y="247"/>
                  </a:cubicBezTo>
                  <a:cubicBezTo>
                    <a:pt x="22604" y="84"/>
                    <a:pt x="22326" y="0"/>
                    <a:pt x="22064"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9" name="Google Shape;629;p41"/>
            <p:cNvSpPr/>
            <p:nvPr/>
          </p:nvSpPr>
          <p:spPr>
            <a:xfrm>
              <a:off x="3124225" y="1912550"/>
              <a:ext cx="922275" cy="667500"/>
            </a:xfrm>
            <a:custGeom>
              <a:avLst/>
              <a:gdLst/>
              <a:ahLst/>
              <a:cxnLst/>
              <a:rect l="l" t="t" r="r" b="b"/>
              <a:pathLst>
                <a:path w="36891" h="26700" extrusionOk="0">
                  <a:moveTo>
                    <a:pt x="35096" y="0"/>
                  </a:moveTo>
                  <a:cubicBezTo>
                    <a:pt x="34960" y="0"/>
                    <a:pt x="34798" y="6"/>
                    <a:pt x="34605" y="14"/>
                  </a:cubicBezTo>
                  <a:cubicBezTo>
                    <a:pt x="32183" y="104"/>
                    <a:pt x="29762" y="218"/>
                    <a:pt x="27363" y="308"/>
                  </a:cubicBezTo>
                  <a:lnTo>
                    <a:pt x="17970" y="715"/>
                  </a:lnTo>
                  <a:lnTo>
                    <a:pt x="17970" y="738"/>
                  </a:lnTo>
                  <a:cubicBezTo>
                    <a:pt x="15187" y="874"/>
                    <a:pt x="12425" y="987"/>
                    <a:pt x="9642" y="1123"/>
                  </a:cubicBezTo>
                  <a:cubicBezTo>
                    <a:pt x="6700" y="1236"/>
                    <a:pt x="3735" y="1349"/>
                    <a:pt x="793" y="1485"/>
                  </a:cubicBezTo>
                  <a:cubicBezTo>
                    <a:pt x="136" y="1508"/>
                    <a:pt x="0" y="1643"/>
                    <a:pt x="23" y="2300"/>
                  </a:cubicBezTo>
                  <a:cubicBezTo>
                    <a:pt x="68" y="3884"/>
                    <a:pt x="159" y="5446"/>
                    <a:pt x="227" y="7007"/>
                  </a:cubicBezTo>
                  <a:cubicBezTo>
                    <a:pt x="453" y="12416"/>
                    <a:pt x="679" y="17825"/>
                    <a:pt x="928" y="23234"/>
                  </a:cubicBezTo>
                  <a:cubicBezTo>
                    <a:pt x="974" y="24140"/>
                    <a:pt x="1019" y="25022"/>
                    <a:pt x="1087" y="25928"/>
                  </a:cubicBezTo>
                  <a:cubicBezTo>
                    <a:pt x="1128" y="26570"/>
                    <a:pt x="1208" y="26700"/>
                    <a:pt x="1725" y="26700"/>
                  </a:cubicBezTo>
                  <a:cubicBezTo>
                    <a:pt x="1772" y="26700"/>
                    <a:pt x="1824" y="26699"/>
                    <a:pt x="1879" y="26697"/>
                  </a:cubicBezTo>
                  <a:cubicBezTo>
                    <a:pt x="3237" y="26652"/>
                    <a:pt x="4572" y="26584"/>
                    <a:pt x="5907" y="26516"/>
                  </a:cubicBezTo>
                  <a:cubicBezTo>
                    <a:pt x="9981" y="26335"/>
                    <a:pt x="14055" y="26154"/>
                    <a:pt x="18129" y="25973"/>
                  </a:cubicBezTo>
                  <a:cubicBezTo>
                    <a:pt x="23447" y="25746"/>
                    <a:pt x="28766" y="25520"/>
                    <a:pt x="34084" y="25294"/>
                  </a:cubicBezTo>
                  <a:cubicBezTo>
                    <a:pt x="34763" y="25249"/>
                    <a:pt x="35442" y="25226"/>
                    <a:pt x="36099" y="25158"/>
                  </a:cubicBezTo>
                  <a:cubicBezTo>
                    <a:pt x="36800" y="25113"/>
                    <a:pt x="36891" y="25022"/>
                    <a:pt x="36891" y="24366"/>
                  </a:cubicBezTo>
                  <a:cubicBezTo>
                    <a:pt x="36891" y="23868"/>
                    <a:pt x="36868" y="23370"/>
                    <a:pt x="36845" y="22895"/>
                  </a:cubicBezTo>
                  <a:cubicBezTo>
                    <a:pt x="36710" y="19749"/>
                    <a:pt x="36551" y="16626"/>
                    <a:pt x="36393" y="13503"/>
                  </a:cubicBezTo>
                  <a:cubicBezTo>
                    <a:pt x="36212" y="9383"/>
                    <a:pt x="36031" y="5264"/>
                    <a:pt x="35850" y="1145"/>
                  </a:cubicBezTo>
                  <a:cubicBezTo>
                    <a:pt x="35812" y="162"/>
                    <a:pt x="35790" y="0"/>
                    <a:pt x="35096"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0" name="Google Shape;630;p41"/>
            <p:cNvSpPr/>
            <p:nvPr/>
          </p:nvSpPr>
          <p:spPr>
            <a:xfrm>
              <a:off x="3232850" y="2034775"/>
              <a:ext cx="277275" cy="430525"/>
            </a:xfrm>
            <a:custGeom>
              <a:avLst/>
              <a:gdLst/>
              <a:ahLst/>
              <a:cxnLst/>
              <a:rect l="l" t="t" r="r" b="b"/>
              <a:pathLst>
                <a:path w="11091" h="17221" extrusionOk="0">
                  <a:moveTo>
                    <a:pt x="7874" y="0"/>
                  </a:moveTo>
                  <a:cubicBezTo>
                    <a:pt x="7784" y="0"/>
                    <a:pt x="7695" y="5"/>
                    <a:pt x="7605" y="13"/>
                  </a:cubicBezTo>
                  <a:cubicBezTo>
                    <a:pt x="5772" y="59"/>
                    <a:pt x="4550" y="466"/>
                    <a:pt x="3373" y="1620"/>
                  </a:cubicBezTo>
                  <a:cubicBezTo>
                    <a:pt x="2196" y="2797"/>
                    <a:pt x="1313" y="4246"/>
                    <a:pt x="816" y="5830"/>
                  </a:cubicBezTo>
                  <a:cubicBezTo>
                    <a:pt x="137" y="8002"/>
                    <a:pt x="69" y="10266"/>
                    <a:pt x="23" y="12506"/>
                  </a:cubicBezTo>
                  <a:cubicBezTo>
                    <a:pt x="23" y="13525"/>
                    <a:pt x="1" y="14543"/>
                    <a:pt x="272" y="15516"/>
                  </a:cubicBezTo>
                  <a:cubicBezTo>
                    <a:pt x="363" y="15833"/>
                    <a:pt x="476" y="16127"/>
                    <a:pt x="635" y="16422"/>
                  </a:cubicBezTo>
                  <a:cubicBezTo>
                    <a:pt x="913" y="16937"/>
                    <a:pt x="1525" y="17221"/>
                    <a:pt x="2166" y="17221"/>
                  </a:cubicBezTo>
                  <a:cubicBezTo>
                    <a:pt x="2567" y="17221"/>
                    <a:pt x="2979" y="17109"/>
                    <a:pt x="3328" y="16874"/>
                  </a:cubicBezTo>
                  <a:cubicBezTo>
                    <a:pt x="4247" y="16284"/>
                    <a:pt x="5334" y="15968"/>
                    <a:pt x="6449" y="15968"/>
                  </a:cubicBezTo>
                  <a:cubicBezTo>
                    <a:pt x="6487" y="15968"/>
                    <a:pt x="6526" y="15968"/>
                    <a:pt x="6564" y="15969"/>
                  </a:cubicBezTo>
                  <a:cubicBezTo>
                    <a:pt x="7105" y="15989"/>
                    <a:pt x="7673" y="16084"/>
                    <a:pt x="8218" y="16084"/>
                  </a:cubicBezTo>
                  <a:cubicBezTo>
                    <a:pt x="8904" y="16084"/>
                    <a:pt x="9555" y="15933"/>
                    <a:pt x="10072" y="15290"/>
                  </a:cubicBezTo>
                  <a:cubicBezTo>
                    <a:pt x="10321" y="14973"/>
                    <a:pt x="10502" y="14588"/>
                    <a:pt x="10547" y="14181"/>
                  </a:cubicBezTo>
                  <a:cubicBezTo>
                    <a:pt x="11091" y="10288"/>
                    <a:pt x="11045" y="6350"/>
                    <a:pt x="10457" y="2480"/>
                  </a:cubicBezTo>
                  <a:cubicBezTo>
                    <a:pt x="10366" y="1779"/>
                    <a:pt x="10208" y="1032"/>
                    <a:pt x="9597" y="534"/>
                  </a:cubicBezTo>
                  <a:cubicBezTo>
                    <a:pt x="9084" y="198"/>
                    <a:pt x="8484" y="0"/>
                    <a:pt x="7874" y="0"/>
                  </a:cubicBezTo>
                  <a:close/>
                </a:path>
              </a:pathLst>
            </a:custGeom>
            <a:solidFill>
              <a:srgbClr val="FFFFFF">
                <a:alpha val="16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1" name="Google Shape;631;p41"/>
            <p:cNvSpPr/>
            <p:nvPr/>
          </p:nvSpPr>
          <p:spPr>
            <a:xfrm rot="-1640950">
              <a:off x="3498658" y="2140552"/>
              <a:ext cx="88848" cy="72448"/>
            </a:xfrm>
            <a:custGeom>
              <a:avLst/>
              <a:gdLst/>
              <a:ahLst/>
              <a:cxnLst/>
              <a:rect l="l" t="t" r="r" b="b"/>
              <a:pathLst>
                <a:path w="3554" h="2898" extrusionOk="0">
                  <a:moveTo>
                    <a:pt x="3056" y="1"/>
                  </a:moveTo>
                  <a:lnTo>
                    <a:pt x="0" y="2490"/>
                  </a:lnTo>
                  <a:lnTo>
                    <a:pt x="521" y="2898"/>
                  </a:lnTo>
                  <a:lnTo>
                    <a:pt x="3554" y="431"/>
                  </a:lnTo>
                  <a:lnTo>
                    <a:pt x="3056" y="1"/>
                  </a:lnTo>
                  <a:close/>
                </a:path>
              </a:pathLst>
            </a:custGeom>
            <a:solidFill>
              <a:srgbClr val="FFFFFF">
                <a:alpha val="16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2" name="Google Shape;632;p41"/>
            <p:cNvSpPr/>
            <p:nvPr/>
          </p:nvSpPr>
          <p:spPr>
            <a:xfrm>
              <a:off x="3651550" y="2012450"/>
              <a:ext cx="302725" cy="409600"/>
            </a:xfrm>
            <a:custGeom>
              <a:avLst/>
              <a:gdLst/>
              <a:ahLst/>
              <a:cxnLst/>
              <a:rect l="l" t="t" r="r" b="b"/>
              <a:pathLst>
                <a:path w="12109" h="16384" extrusionOk="0">
                  <a:moveTo>
                    <a:pt x="3651" y="1"/>
                  </a:moveTo>
                  <a:cubicBezTo>
                    <a:pt x="3300" y="1"/>
                    <a:pt x="2930" y="25"/>
                    <a:pt x="2535" y="69"/>
                  </a:cubicBezTo>
                  <a:cubicBezTo>
                    <a:pt x="1834" y="114"/>
                    <a:pt x="1177" y="408"/>
                    <a:pt x="657" y="884"/>
                  </a:cubicBezTo>
                  <a:cubicBezTo>
                    <a:pt x="114" y="1450"/>
                    <a:pt x="68" y="2219"/>
                    <a:pt x="46" y="2921"/>
                  </a:cubicBezTo>
                  <a:cubicBezTo>
                    <a:pt x="1" y="6836"/>
                    <a:pt x="544" y="10751"/>
                    <a:pt x="1607" y="14531"/>
                  </a:cubicBezTo>
                  <a:cubicBezTo>
                    <a:pt x="1721" y="14916"/>
                    <a:pt x="1947" y="15278"/>
                    <a:pt x="2241" y="15549"/>
                  </a:cubicBezTo>
                  <a:cubicBezTo>
                    <a:pt x="2703" y="15973"/>
                    <a:pt x="3198" y="16110"/>
                    <a:pt x="3709" y="16110"/>
                  </a:cubicBezTo>
                  <a:cubicBezTo>
                    <a:pt x="4398" y="16110"/>
                    <a:pt x="5115" y="15860"/>
                    <a:pt x="5817" y="15730"/>
                  </a:cubicBezTo>
                  <a:cubicBezTo>
                    <a:pt x="6121" y="15682"/>
                    <a:pt x="6428" y="15657"/>
                    <a:pt x="6733" y="15657"/>
                  </a:cubicBezTo>
                  <a:cubicBezTo>
                    <a:pt x="7562" y="15657"/>
                    <a:pt x="8383" y="15836"/>
                    <a:pt x="9144" y="16183"/>
                  </a:cubicBezTo>
                  <a:cubicBezTo>
                    <a:pt x="9423" y="16319"/>
                    <a:pt x="9731" y="16383"/>
                    <a:pt x="10035" y="16383"/>
                  </a:cubicBezTo>
                  <a:cubicBezTo>
                    <a:pt x="10789" y="16383"/>
                    <a:pt x="11521" y="15991"/>
                    <a:pt x="11747" y="15346"/>
                  </a:cubicBezTo>
                  <a:cubicBezTo>
                    <a:pt x="11860" y="15029"/>
                    <a:pt x="11928" y="14735"/>
                    <a:pt x="11973" y="14418"/>
                  </a:cubicBezTo>
                  <a:cubicBezTo>
                    <a:pt x="12109" y="13399"/>
                    <a:pt x="11950" y="12381"/>
                    <a:pt x="11792" y="11385"/>
                  </a:cubicBezTo>
                  <a:cubicBezTo>
                    <a:pt x="11430" y="9190"/>
                    <a:pt x="11068" y="6949"/>
                    <a:pt x="10072" y="4890"/>
                  </a:cubicBezTo>
                  <a:cubicBezTo>
                    <a:pt x="9348" y="3373"/>
                    <a:pt x="8284" y="2083"/>
                    <a:pt x="6971" y="1087"/>
                  </a:cubicBezTo>
                  <a:cubicBezTo>
                    <a:pt x="5927" y="309"/>
                    <a:pt x="4911" y="1"/>
                    <a:pt x="3651" y="1"/>
                  </a:cubicBezTo>
                  <a:close/>
                </a:path>
              </a:pathLst>
            </a:custGeom>
            <a:solidFill>
              <a:srgbClr val="FFFFFF">
                <a:alpha val="16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 name="Google Shape;633;p41"/>
            <p:cNvSpPr/>
            <p:nvPr/>
          </p:nvSpPr>
          <p:spPr>
            <a:xfrm rot="1277825">
              <a:off x="3568973" y="2138476"/>
              <a:ext cx="95099" cy="62824"/>
            </a:xfrm>
            <a:custGeom>
              <a:avLst/>
              <a:gdLst/>
              <a:ahLst/>
              <a:cxnLst/>
              <a:rect l="l" t="t" r="r" b="b"/>
              <a:pathLst>
                <a:path w="3804" h="2513" extrusionOk="0">
                  <a:moveTo>
                    <a:pt x="454" y="0"/>
                  </a:moveTo>
                  <a:lnTo>
                    <a:pt x="1" y="475"/>
                  </a:lnTo>
                  <a:lnTo>
                    <a:pt x="3350" y="2512"/>
                  </a:lnTo>
                  <a:lnTo>
                    <a:pt x="3803" y="2014"/>
                  </a:lnTo>
                  <a:lnTo>
                    <a:pt x="454" y="0"/>
                  </a:lnTo>
                  <a:close/>
                </a:path>
              </a:pathLst>
            </a:custGeom>
            <a:solidFill>
              <a:srgbClr val="FFFFFF">
                <a:alpha val="16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4" name="Google Shape;634;p41"/>
            <p:cNvSpPr/>
            <p:nvPr/>
          </p:nvSpPr>
          <p:spPr>
            <a:xfrm>
              <a:off x="3551975" y="2086575"/>
              <a:ext cx="44725" cy="26050"/>
            </a:xfrm>
            <a:custGeom>
              <a:avLst/>
              <a:gdLst/>
              <a:ahLst/>
              <a:cxnLst/>
              <a:rect l="l" t="t" r="r" b="b"/>
              <a:pathLst>
                <a:path w="1789" h="1042" extrusionOk="0">
                  <a:moveTo>
                    <a:pt x="1743" y="1"/>
                  </a:moveTo>
                  <a:lnTo>
                    <a:pt x="0" y="114"/>
                  </a:lnTo>
                  <a:lnTo>
                    <a:pt x="68" y="1042"/>
                  </a:lnTo>
                  <a:lnTo>
                    <a:pt x="1788" y="906"/>
                  </a:lnTo>
                  <a:lnTo>
                    <a:pt x="1743" y="1"/>
                  </a:lnTo>
                  <a:close/>
                </a:path>
              </a:pathLst>
            </a:custGeom>
            <a:solidFill>
              <a:srgbClr val="FFFFFF">
                <a:alpha val="16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5" name="Google Shape;635;p41"/>
            <p:cNvSpPr/>
            <p:nvPr/>
          </p:nvSpPr>
          <p:spPr>
            <a:xfrm>
              <a:off x="3548575" y="2040750"/>
              <a:ext cx="45300" cy="25500"/>
            </a:xfrm>
            <a:custGeom>
              <a:avLst/>
              <a:gdLst/>
              <a:ahLst/>
              <a:cxnLst/>
              <a:rect l="l" t="t" r="r" b="b"/>
              <a:pathLst>
                <a:path w="1812" h="1020" extrusionOk="0">
                  <a:moveTo>
                    <a:pt x="1743" y="1"/>
                  </a:moveTo>
                  <a:lnTo>
                    <a:pt x="1" y="114"/>
                  </a:lnTo>
                  <a:lnTo>
                    <a:pt x="68" y="1019"/>
                  </a:lnTo>
                  <a:lnTo>
                    <a:pt x="1811" y="906"/>
                  </a:lnTo>
                  <a:lnTo>
                    <a:pt x="1743" y="1"/>
                  </a:lnTo>
                  <a:close/>
                </a:path>
              </a:pathLst>
            </a:custGeom>
            <a:solidFill>
              <a:srgbClr val="FFFFFF">
                <a:alpha val="16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6" name="Google Shape;636;p41"/>
            <p:cNvSpPr/>
            <p:nvPr/>
          </p:nvSpPr>
          <p:spPr>
            <a:xfrm>
              <a:off x="3545750" y="1998875"/>
              <a:ext cx="44725" cy="25500"/>
            </a:xfrm>
            <a:custGeom>
              <a:avLst/>
              <a:gdLst/>
              <a:ahLst/>
              <a:cxnLst/>
              <a:rect l="l" t="t" r="r" b="b"/>
              <a:pathLst>
                <a:path w="1789" h="1020" extrusionOk="0">
                  <a:moveTo>
                    <a:pt x="1743" y="1"/>
                  </a:moveTo>
                  <a:lnTo>
                    <a:pt x="0" y="114"/>
                  </a:lnTo>
                  <a:lnTo>
                    <a:pt x="68" y="1019"/>
                  </a:lnTo>
                  <a:lnTo>
                    <a:pt x="1788" y="906"/>
                  </a:lnTo>
                  <a:lnTo>
                    <a:pt x="1743" y="1"/>
                  </a:lnTo>
                  <a:close/>
                </a:path>
              </a:pathLst>
            </a:custGeom>
            <a:solidFill>
              <a:srgbClr val="FFFFFF">
                <a:alpha val="16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7" name="Google Shape;637;p41"/>
            <p:cNvSpPr/>
            <p:nvPr/>
          </p:nvSpPr>
          <p:spPr>
            <a:xfrm>
              <a:off x="3708700" y="673225"/>
              <a:ext cx="39625" cy="39050"/>
            </a:xfrm>
            <a:custGeom>
              <a:avLst/>
              <a:gdLst/>
              <a:ahLst/>
              <a:cxnLst/>
              <a:rect l="l" t="t" r="r" b="b"/>
              <a:pathLst>
                <a:path w="1585" h="1562" extrusionOk="0">
                  <a:moveTo>
                    <a:pt x="770" y="0"/>
                  </a:moveTo>
                  <a:cubicBezTo>
                    <a:pt x="566" y="23"/>
                    <a:pt x="385" y="91"/>
                    <a:pt x="227" y="249"/>
                  </a:cubicBezTo>
                  <a:cubicBezTo>
                    <a:pt x="159" y="317"/>
                    <a:pt x="91" y="407"/>
                    <a:pt x="68" y="498"/>
                  </a:cubicBezTo>
                  <a:cubicBezTo>
                    <a:pt x="23" y="588"/>
                    <a:pt x="0" y="702"/>
                    <a:pt x="23" y="792"/>
                  </a:cubicBezTo>
                  <a:cubicBezTo>
                    <a:pt x="23" y="860"/>
                    <a:pt x="23" y="928"/>
                    <a:pt x="46" y="996"/>
                  </a:cubicBezTo>
                  <a:cubicBezTo>
                    <a:pt x="91" y="1132"/>
                    <a:pt x="159" y="1245"/>
                    <a:pt x="249" y="1358"/>
                  </a:cubicBezTo>
                  <a:cubicBezTo>
                    <a:pt x="317" y="1403"/>
                    <a:pt x="362" y="1426"/>
                    <a:pt x="430" y="1471"/>
                  </a:cubicBezTo>
                  <a:cubicBezTo>
                    <a:pt x="544" y="1539"/>
                    <a:pt x="679" y="1562"/>
                    <a:pt x="815" y="1562"/>
                  </a:cubicBezTo>
                  <a:cubicBezTo>
                    <a:pt x="1245" y="1539"/>
                    <a:pt x="1585" y="1200"/>
                    <a:pt x="1585" y="770"/>
                  </a:cubicBezTo>
                  <a:lnTo>
                    <a:pt x="1562" y="566"/>
                  </a:lnTo>
                  <a:cubicBezTo>
                    <a:pt x="1517" y="430"/>
                    <a:pt x="1449" y="317"/>
                    <a:pt x="1336" y="226"/>
                  </a:cubicBezTo>
                  <a:lnTo>
                    <a:pt x="1177" y="91"/>
                  </a:lnTo>
                  <a:cubicBezTo>
                    <a:pt x="1041" y="23"/>
                    <a:pt x="906" y="0"/>
                    <a:pt x="770"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8" name="Google Shape;638;p41"/>
            <p:cNvSpPr/>
            <p:nvPr/>
          </p:nvSpPr>
          <p:spPr>
            <a:xfrm>
              <a:off x="3873350" y="667550"/>
              <a:ext cx="39625" cy="39075"/>
            </a:xfrm>
            <a:custGeom>
              <a:avLst/>
              <a:gdLst/>
              <a:ahLst/>
              <a:cxnLst/>
              <a:rect l="l" t="t" r="r" b="b"/>
              <a:pathLst>
                <a:path w="1585" h="1563" extrusionOk="0">
                  <a:moveTo>
                    <a:pt x="770" y="1"/>
                  </a:moveTo>
                  <a:cubicBezTo>
                    <a:pt x="657" y="1"/>
                    <a:pt x="566" y="23"/>
                    <a:pt x="476" y="69"/>
                  </a:cubicBezTo>
                  <a:cubicBezTo>
                    <a:pt x="385" y="114"/>
                    <a:pt x="295" y="159"/>
                    <a:pt x="227" y="250"/>
                  </a:cubicBezTo>
                  <a:cubicBezTo>
                    <a:pt x="136" y="318"/>
                    <a:pt x="91" y="408"/>
                    <a:pt x="46" y="499"/>
                  </a:cubicBezTo>
                  <a:cubicBezTo>
                    <a:pt x="0" y="589"/>
                    <a:pt x="0" y="702"/>
                    <a:pt x="0" y="793"/>
                  </a:cubicBezTo>
                  <a:cubicBezTo>
                    <a:pt x="0" y="861"/>
                    <a:pt x="23" y="929"/>
                    <a:pt x="23" y="997"/>
                  </a:cubicBezTo>
                  <a:cubicBezTo>
                    <a:pt x="68" y="1132"/>
                    <a:pt x="136" y="1245"/>
                    <a:pt x="249" y="1359"/>
                  </a:cubicBezTo>
                  <a:lnTo>
                    <a:pt x="408" y="1472"/>
                  </a:lnTo>
                  <a:cubicBezTo>
                    <a:pt x="521" y="1540"/>
                    <a:pt x="657" y="1562"/>
                    <a:pt x="792" y="1562"/>
                  </a:cubicBezTo>
                  <a:cubicBezTo>
                    <a:pt x="906" y="1562"/>
                    <a:pt x="996" y="1540"/>
                    <a:pt x="1087" y="1494"/>
                  </a:cubicBezTo>
                  <a:cubicBezTo>
                    <a:pt x="1290" y="1427"/>
                    <a:pt x="1449" y="1268"/>
                    <a:pt x="1517" y="1064"/>
                  </a:cubicBezTo>
                  <a:cubicBezTo>
                    <a:pt x="1562" y="974"/>
                    <a:pt x="1585" y="861"/>
                    <a:pt x="1562" y="770"/>
                  </a:cubicBezTo>
                  <a:cubicBezTo>
                    <a:pt x="1562" y="702"/>
                    <a:pt x="1539" y="634"/>
                    <a:pt x="1539" y="567"/>
                  </a:cubicBezTo>
                  <a:cubicBezTo>
                    <a:pt x="1494" y="431"/>
                    <a:pt x="1426" y="318"/>
                    <a:pt x="1336" y="227"/>
                  </a:cubicBezTo>
                  <a:lnTo>
                    <a:pt x="1155" y="91"/>
                  </a:lnTo>
                  <a:cubicBezTo>
                    <a:pt x="1041" y="23"/>
                    <a:pt x="906" y="1"/>
                    <a:pt x="770"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9" name="Google Shape;639;p41"/>
            <p:cNvSpPr/>
            <p:nvPr/>
          </p:nvSpPr>
          <p:spPr>
            <a:xfrm>
              <a:off x="3760750" y="798825"/>
              <a:ext cx="113750" cy="55575"/>
            </a:xfrm>
            <a:custGeom>
              <a:avLst/>
              <a:gdLst/>
              <a:ahLst/>
              <a:cxnLst/>
              <a:rect l="l" t="t" r="r" b="b"/>
              <a:pathLst>
                <a:path w="4550" h="2223" extrusionOk="0">
                  <a:moveTo>
                    <a:pt x="4550" y="0"/>
                  </a:moveTo>
                  <a:cubicBezTo>
                    <a:pt x="4549" y="0"/>
                    <a:pt x="3237" y="792"/>
                    <a:pt x="1924" y="792"/>
                  </a:cubicBezTo>
                  <a:cubicBezTo>
                    <a:pt x="1851" y="798"/>
                    <a:pt x="1777" y="800"/>
                    <a:pt x="1703" y="800"/>
                  </a:cubicBezTo>
                  <a:cubicBezTo>
                    <a:pt x="1117" y="800"/>
                    <a:pt x="523" y="641"/>
                    <a:pt x="1" y="340"/>
                  </a:cubicBezTo>
                  <a:lnTo>
                    <a:pt x="1" y="340"/>
                  </a:lnTo>
                  <a:cubicBezTo>
                    <a:pt x="109" y="1427"/>
                    <a:pt x="1012" y="2222"/>
                    <a:pt x="2087" y="2222"/>
                  </a:cubicBezTo>
                  <a:cubicBezTo>
                    <a:pt x="2131" y="2222"/>
                    <a:pt x="2174" y="2221"/>
                    <a:pt x="2218" y="2218"/>
                  </a:cubicBezTo>
                  <a:cubicBezTo>
                    <a:pt x="2229" y="2218"/>
                    <a:pt x="2239" y="2218"/>
                    <a:pt x="2249" y="2218"/>
                  </a:cubicBezTo>
                  <a:cubicBezTo>
                    <a:pt x="4258" y="2218"/>
                    <a:pt x="4550" y="1"/>
                    <a:pt x="45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0" name="Google Shape;640;p41"/>
            <p:cNvSpPr/>
            <p:nvPr/>
          </p:nvSpPr>
          <p:spPr>
            <a:xfrm>
              <a:off x="3771500" y="625175"/>
              <a:ext cx="43600" cy="146300"/>
            </a:xfrm>
            <a:custGeom>
              <a:avLst/>
              <a:gdLst/>
              <a:ahLst/>
              <a:cxnLst/>
              <a:rect l="l" t="t" r="r" b="b"/>
              <a:pathLst>
                <a:path w="1744" h="5852" extrusionOk="0">
                  <a:moveTo>
                    <a:pt x="980" y="1"/>
                  </a:moveTo>
                  <a:cubicBezTo>
                    <a:pt x="931" y="1"/>
                    <a:pt x="883" y="44"/>
                    <a:pt x="883" y="111"/>
                  </a:cubicBezTo>
                  <a:cubicBezTo>
                    <a:pt x="883" y="813"/>
                    <a:pt x="1064" y="1537"/>
                    <a:pt x="1042" y="2262"/>
                  </a:cubicBezTo>
                  <a:cubicBezTo>
                    <a:pt x="1042" y="2873"/>
                    <a:pt x="906" y="3484"/>
                    <a:pt x="634" y="4049"/>
                  </a:cubicBezTo>
                  <a:cubicBezTo>
                    <a:pt x="453" y="4457"/>
                    <a:pt x="1" y="4842"/>
                    <a:pt x="204" y="5317"/>
                  </a:cubicBezTo>
                  <a:cubicBezTo>
                    <a:pt x="374" y="5724"/>
                    <a:pt x="786" y="5852"/>
                    <a:pt x="1191" y="5852"/>
                  </a:cubicBezTo>
                  <a:cubicBezTo>
                    <a:pt x="1326" y="5852"/>
                    <a:pt x="1460" y="5837"/>
                    <a:pt x="1585" y="5815"/>
                  </a:cubicBezTo>
                  <a:cubicBezTo>
                    <a:pt x="1743" y="5792"/>
                    <a:pt x="1721" y="5588"/>
                    <a:pt x="1585" y="5566"/>
                  </a:cubicBezTo>
                  <a:cubicBezTo>
                    <a:pt x="1245" y="5543"/>
                    <a:pt x="861" y="5588"/>
                    <a:pt x="612" y="5339"/>
                  </a:cubicBezTo>
                  <a:cubicBezTo>
                    <a:pt x="385" y="5091"/>
                    <a:pt x="521" y="4864"/>
                    <a:pt x="679" y="4615"/>
                  </a:cubicBezTo>
                  <a:cubicBezTo>
                    <a:pt x="951" y="4208"/>
                    <a:pt x="1132" y="3778"/>
                    <a:pt x="1245" y="3303"/>
                  </a:cubicBezTo>
                  <a:cubicBezTo>
                    <a:pt x="1336" y="2805"/>
                    <a:pt x="1381" y="2307"/>
                    <a:pt x="1336" y="1786"/>
                  </a:cubicBezTo>
                  <a:cubicBezTo>
                    <a:pt x="1313" y="1198"/>
                    <a:pt x="1223" y="632"/>
                    <a:pt x="1064" y="66"/>
                  </a:cubicBezTo>
                  <a:cubicBezTo>
                    <a:pt x="1046" y="21"/>
                    <a:pt x="1013" y="1"/>
                    <a:pt x="980" y="1"/>
                  </a:cubicBezTo>
                  <a:close/>
                </a:path>
              </a:pathLst>
            </a:custGeom>
            <a:solidFill>
              <a:srgbClr val="482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1" name="Google Shape;641;p41"/>
            <p:cNvSpPr/>
            <p:nvPr/>
          </p:nvSpPr>
          <p:spPr>
            <a:xfrm>
              <a:off x="3553675" y="628525"/>
              <a:ext cx="499050" cy="119975"/>
            </a:xfrm>
            <a:custGeom>
              <a:avLst/>
              <a:gdLst/>
              <a:ahLst/>
              <a:cxnLst/>
              <a:rect l="l" t="t" r="r" b="b"/>
              <a:pathLst>
                <a:path w="19962" h="4799" extrusionOk="0">
                  <a:moveTo>
                    <a:pt x="15164" y="837"/>
                  </a:moveTo>
                  <a:lnTo>
                    <a:pt x="15164" y="860"/>
                  </a:lnTo>
                  <a:lnTo>
                    <a:pt x="17201" y="860"/>
                  </a:lnTo>
                  <a:cubicBezTo>
                    <a:pt x="17449" y="860"/>
                    <a:pt x="17631" y="1041"/>
                    <a:pt x="17653" y="1290"/>
                  </a:cubicBezTo>
                  <a:cubicBezTo>
                    <a:pt x="17653" y="1426"/>
                    <a:pt x="17676" y="1562"/>
                    <a:pt x="17676" y="1675"/>
                  </a:cubicBezTo>
                  <a:cubicBezTo>
                    <a:pt x="17721" y="3463"/>
                    <a:pt x="17721" y="3463"/>
                    <a:pt x="15933" y="3508"/>
                  </a:cubicBezTo>
                  <a:cubicBezTo>
                    <a:pt x="15182" y="3526"/>
                    <a:pt x="14447" y="3560"/>
                    <a:pt x="13714" y="3560"/>
                  </a:cubicBezTo>
                  <a:cubicBezTo>
                    <a:pt x="13540" y="3560"/>
                    <a:pt x="13368" y="3558"/>
                    <a:pt x="13195" y="3553"/>
                  </a:cubicBezTo>
                  <a:cubicBezTo>
                    <a:pt x="12470" y="3531"/>
                    <a:pt x="12357" y="3395"/>
                    <a:pt x="12335" y="2648"/>
                  </a:cubicBezTo>
                  <a:cubicBezTo>
                    <a:pt x="12312" y="815"/>
                    <a:pt x="12199" y="860"/>
                    <a:pt x="14077" y="837"/>
                  </a:cubicBezTo>
                  <a:close/>
                  <a:moveTo>
                    <a:pt x="6212" y="1275"/>
                  </a:moveTo>
                  <a:cubicBezTo>
                    <a:pt x="6648" y="1275"/>
                    <a:pt x="7083" y="1281"/>
                    <a:pt x="7514" y="1290"/>
                  </a:cubicBezTo>
                  <a:cubicBezTo>
                    <a:pt x="7944" y="1290"/>
                    <a:pt x="8080" y="1426"/>
                    <a:pt x="8148" y="1811"/>
                  </a:cubicBezTo>
                  <a:cubicBezTo>
                    <a:pt x="8193" y="1992"/>
                    <a:pt x="8216" y="2173"/>
                    <a:pt x="8238" y="2354"/>
                  </a:cubicBezTo>
                  <a:cubicBezTo>
                    <a:pt x="8374" y="3712"/>
                    <a:pt x="8216" y="3870"/>
                    <a:pt x="6790" y="3938"/>
                  </a:cubicBezTo>
                  <a:cubicBezTo>
                    <a:pt x="6609" y="3946"/>
                    <a:pt x="6428" y="3948"/>
                    <a:pt x="6247" y="3948"/>
                  </a:cubicBezTo>
                  <a:cubicBezTo>
                    <a:pt x="5885" y="3948"/>
                    <a:pt x="5522" y="3938"/>
                    <a:pt x="5160" y="3938"/>
                  </a:cubicBezTo>
                  <a:cubicBezTo>
                    <a:pt x="4768" y="3938"/>
                    <a:pt x="4376" y="3948"/>
                    <a:pt x="3983" y="3948"/>
                  </a:cubicBezTo>
                  <a:cubicBezTo>
                    <a:pt x="3787" y="3948"/>
                    <a:pt x="3591" y="3946"/>
                    <a:pt x="3395" y="3938"/>
                  </a:cubicBezTo>
                  <a:cubicBezTo>
                    <a:pt x="2897" y="3915"/>
                    <a:pt x="2693" y="3757"/>
                    <a:pt x="2671" y="3304"/>
                  </a:cubicBezTo>
                  <a:cubicBezTo>
                    <a:pt x="2603" y="1494"/>
                    <a:pt x="2422" y="1358"/>
                    <a:pt x="4368" y="1313"/>
                  </a:cubicBezTo>
                  <a:cubicBezTo>
                    <a:pt x="4978" y="1286"/>
                    <a:pt x="5596" y="1275"/>
                    <a:pt x="6212" y="1275"/>
                  </a:cubicBezTo>
                  <a:close/>
                  <a:moveTo>
                    <a:pt x="13376" y="0"/>
                  </a:moveTo>
                  <a:cubicBezTo>
                    <a:pt x="13014" y="0"/>
                    <a:pt x="12652" y="45"/>
                    <a:pt x="12289" y="91"/>
                  </a:cubicBezTo>
                  <a:cubicBezTo>
                    <a:pt x="11905" y="136"/>
                    <a:pt x="11588" y="294"/>
                    <a:pt x="11497" y="702"/>
                  </a:cubicBezTo>
                  <a:cubicBezTo>
                    <a:pt x="11457" y="1044"/>
                    <a:pt x="11184" y="1279"/>
                    <a:pt x="10853" y="1279"/>
                  </a:cubicBezTo>
                  <a:cubicBezTo>
                    <a:pt x="10812" y="1279"/>
                    <a:pt x="10770" y="1275"/>
                    <a:pt x="10728" y="1267"/>
                  </a:cubicBezTo>
                  <a:cubicBezTo>
                    <a:pt x="10411" y="1267"/>
                    <a:pt x="10094" y="1290"/>
                    <a:pt x="9777" y="1290"/>
                  </a:cubicBezTo>
                  <a:cubicBezTo>
                    <a:pt x="9712" y="1294"/>
                    <a:pt x="9648" y="1296"/>
                    <a:pt x="9586" y="1296"/>
                  </a:cubicBezTo>
                  <a:cubicBezTo>
                    <a:pt x="9240" y="1296"/>
                    <a:pt x="8947" y="1221"/>
                    <a:pt x="8736" y="837"/>
                  </a:cubicBezTo>
                  <a:cubicBezTo>
                    <a:pt x="8568" y="585"/>
                    <a:pt x="8283" y="450"/>
                    <a:pt x="7990" y="450"/>
                  </a:cubicBezTo>
                  <a:cubicBezTo>
                    <a:pt x="7967" y="450"/>
                    <a:pt x="7944" y="451"/>
                    <a:pt x="7921" y="453"/>
                  </a:cubicBezTo>
                  <a:cubicBezTo>
                    <a:pt x="7420" y="438"/>
                    <a:pt x="6918" y="431"/>
                    <a:pt x="6417" y="431"/>
                  </a:cubicBezTo>
                  <a:cubicBezTo>
                    <a:pt x="5334" y="431"/>
                    <a:pt x="4251" y="466"/>
                    <a:pt x="3169" y="543"/>
                  </a:cubicBezTo>
                  <a:cubicBezTo>
                    <a:pt x="2716" y="589"/>
                    <a:pt x="2241" y="656"/>
                    <a:pt x="1969" y="1064"/>
                  </a:cubicBezTo>
                  <a:cubicBezTo>
                    <a:pt x="1780" y="1317"/>
                    <a:pt x="1568" y="1393"/>
                    <a:pt x="1327" y="1393"/>
                  </a:cubicBezTo>
                  <a:cubicBezTo>
                    <a:pt x="1222" y="1393"/>
                    <a:pt x="1112" y="1379"/>
                    <a:pt x="996" y="1358"/>
                  </a:cubicBezTo>
                  <a:cubicBezTo>
                    <a:pt x="892" y="1320"/>
                    <a:pt x="780" y="1302"/>
                    <a:pt x="667" y="1302"/>
                  </a:cubicBezTo>
                  <a:cubicBezTo>
                    <a:pt x="509" y="1302"/>
                    <a:pt x="349" y="1337"/>
                    <a:pt x="204" y="1403"/>
                  </a:cubicBezTo>
                  <a:cubicBezTo>
                    <a:pt x="113" y="1494"/>
                    <a:pt x="45" y="1607"/>
                    <a:pt x="0" y="1720"/>
                  </a:cubicBezTo>
                  <a:cubicBezTo>
                    <a:pt x="0" y="1788"/>
                    <a:pt x="68" y="1901"/>
                    <a:pt x="136" y="1946"/>
                  </a:cubicBezTo>
                  <a:cubicBezTo>
                    <a:pt x="227" y="2037"/>
                    <a:pt x="340" y="2105"/>
                    <a:pt x="475" y="2128"/>
                  </a:cubicBezTo>
                  <a:cubicBezTo>
                    <a:pt x="1403" y="2173"/>
                    <a:pt x="1833" y="2512"/>
                    <a:pt x="1833" y="3531"/>
                  </a:cubicBezTo>
                  <a:cubicBezTo>
                    <a:pt x="1811" y="4368"/>
                    <a:pt x="2263" y="4708"/>
                    <a:pt x="3123" y="4775"/>
                  </a:cubicBezTo>
                  <a:cubicBezTo>
                    <a:pt x="3365" y="4783"/>
                    <a:pt x="3606" y="4786"/>
                    <a:pt x="3848" y="4786"/>
                  </a:cubicBezTo>
                  <a:cubicBezTo>
                    <a:pt x="4330" y="4786"/>
                    <a:pt x="4813" y="4775"/>
                    <a:pt x="5296" y="4775"/>
                  </a:cubicBezTo>
                  <a:lnTo>
                    <a:pt x="5296" y="4798"/>
                  </a:lnTo>
                  <a:lnTo>
                    <a:pt x="6111" y="4798"/>
                  </a:lnTo>
                  <a:cubicBezTo>
                    <a:pt x="6745" y="4753"/>
                    <a:pt x="7378" y="4753"/>
                    <a:pt x="8012" y="4662"/>
                  </a:cubicBezTo>
                  <a:cubicBezTo>
                    <a:pt x="8578" y="4640"/>
                    <a:pt x="9030" y="4187"/>
                    <a:pt x="9076" y="3621"/>
                  </a:cubicBezTo>
                  <a:cubicBezTo>
                    <a:pt x="9098" y="3485"/>
                    <a:pt x="9121" y="3372"/>
                    <a:pt x="9121" y="3236"/>
                  </a:cubicBezTo>
                  <a:cubicBezTo>
                    <a:pt x="9121" y="2467"/>
                    <a:pt x="9098" y="2376"/>
                    <a:pt x="10094" y="2354"/>
                  </a:cubicBezTo>
                  <a:cubicBezTo>
                    <a:pt x="10411" y="2354"/>
                    <a:pt x="10728" y="2354"/>
                    <a:pt x="11045" y="2376"/>
                  </a:cubicBezTo>
                  <a:cubicBezTo>
                    <a:pt x="11226" y="2376"/>
                    <a:pt x="11384" y="2512"/>
                    <a:pt x="11407" y="2693"/>
                  </a:cubicBezTo>
                  <a:cubicBezTo>
                    <a:pt x="11475" y="2920"/>
                    <a:pt x="11497" y="3146"/>
                    <a:pt x="11520" y="3350"/>
                  </a:cubicBezTo>
                  <a:cubicBezTo>
                    <a:pt x="11610" y="3983"/>
                    <a:pt x="11973" y="4278"/>
                    <a:pt x="12606" y="4368"/>
                  </a:cubicBezTo>
                  <a:cubicBezTo>
                    <a:pt x="13085" y="4428"/>
                    <a:pt x="13563" y="4451"/>
                    <a:pt x="14041" y="4451"/>
                  </a:cubicBezTo>
                  <a:cubicBezTo>
                    <a:pt x="15192" y="4451"/>
                    <a:pt x="16344" y="4319"/>
                    <a:pt x="17495" y="4255"/>
                  </a:cubicBezTo>
                  <a:cubicBezTo>
                    <a:pt x="18015" y="4232"/>
                    <a:pt x="18445" y="3825"/>
                    <a:pt x="18468" y="3304"/>
                  </a:cubicBezTo>
                  <a:cubicBezTo>
                    <a:pt x="18513" y="2942"/>
                    <a:pt x="18536" y="2580"/>
                    <a:pt x="18536" y="2241"/>
                  </a:cubicBezTo>
                  <a:cubicBezTo>
                    <a:pt x="18513" y="1856"/>
                    <a:pt x="18717" y="1516"/>
                    <a:pt x="19056" y="1358"/>
                  </a:cubicBezTo>
                  <a:cubicBezTo>
                    <a:pt x="19373" y="1200"/>
                    <a:pt x="19735" y="1086"/>
                    <a:pt x="19916" y="747"/>
                  </a:cubicBezTo>
                  <a:cubicBezTo>
                    <a:pt x="19962" y="634"/>
                    <a:pt x="19962" y="498"/>
                    <a:pt x="19916" y="385"/>
                  </a:cubicBezTo>
                  <a:cubicBezTo>
                    <a:pt x="19894" y="317"/>
                    <a:pt x="19781" y="272"/>
                    <a:pt x="19690" y="249"/>
                  </a:cubicBezTo>
                  <a:cubicBezTo>
                    <a:pt x="19643" y="235"/>
                    <a:pt x="19597" y="229"/>
                    <a:pt x="19553" y="229"/>
                  </a:cubicBezTo>
                  <a:cubicBezTo>
                    <a:pt x="19265" y="229"/>
                    <a:pt x="19034" y="483"/>
                    <a:pt x="18755" y="483"/>
                  </a:cubicBezTo>
                  <a:cubicBezTo>
                    <a:pt x="18727" y="483"/>
                    <a:pt x="18700" y="481"/>
                    <a:pt x="18672" y="475"/>
                  </a:cubicBezTo>
                  <a:cubicBezTo>
                    <a:pt x="18341" y="409"/>
                    <a:pt x="18140" y="22"/>
                    <a:pt x="17754" y="22"/>
                  </a:cubicBezTo>
                  <a:cubicBezTo>
                    <a:pt x="17743" y="22"/>
                    <a:pt x="17732" y="22"/>
                    <a:pt x="17721" y="23"/>
                  </a:cubicBezTo>
                  <a:cubicBezTo>
                    <a:pt x="17685" y="27"/>
                    <a:pt x="17649" y="29"/>
                    <a:pt x="17612" y="29"/>
                  </a:cubicBezTo>
                  <a:cubicBezTo>
                    <a:pt x="17468" y="29"/>
                    <a:pt x="17323" y="0"/>
                    <a:pt x="17178"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2" name="Google Shape;642;p41"/>
            <p:cNvSpPr/>
            <p:nvPr/>
          </p:nvSpPr>
          <p:spPr>
            <a:xfrm>
              <a:off x="2957325" y="2137650"/>
              <a:ext cx="286300" cy="262050"/>
            </a:xfrm>
            <a:custGeom>
              <a:avLst/>
              <a:gdLst/>
              <a:ahLst/>
              <a:cxnLst/>
              <a:rect l="l" t="t" r="r" b="b"/>
              <a:pathLst>
                <a:path w="11452" h="10482" extrusionOk="0">
                  <a:moveTo>
                    <a:pt x="3915" y="1"/>
                  </a:moveTo>
                  <a:cubicBezTo>
                    <a:pt x="3285" y="1"/>
                    <a:pt x="2782" y="67"/>
                    <a:pt x="2512" y="221"/>
                  </a:cubicBezTo>
                  <a:cubicBezTo>
                    <a:pt x="1018" y="1081"/>
                    <a:pt x="0" y="9817"/>
                    <a:pt x="837" y="10224"/>
                  </a:cubicBezTo>
                  <a:cubicBezTo>
                    <a:pt x="1189" y="10405"/>
                    <a:pt x="2269" y="10482"/>
                    <a:pt x="3447" y="10482"/>
                  </a:cubicBezTo>
                  <a:cubicBezTo>
                    <a:pt x="5076" y="10482"/>
                    <a:pt x="6891" y="10335"/>
                    <a:pt x="7220" y="10111"/>
                  </a:cubicBezTo>
                  <a:cubicBezTo>
                    <a:pt x="7604" y="9885"/>
                    <a:pt x="7899" y="9545"/>
                    <a:pt x="8057" y="9138"/>
                  </a:cubicBezTo>
                  <a:cubicBezTo>
                    <a:pt x="8193" y="8821"/>
                    <a:pt x="8261" y="8459"/>
                    <a:pt x="8261" y="8097"/>
                  </a:cubicBezTo>
                  <a:cubicBezTo>
                    <a:pt x="9098" y="7780"/>
                    <a:pt x="9596" y="7350"/>
                    <a:pt x="9460" y="6037"/>
                  </a:cubicBezTo>
                  <a:cubicBezTo>
                    <a:pt x="9732" y="5992"/>
                    <a:pt x="10003" y="5879"/>
                    <a:pt x="10252" y="5721"/>
                  </a:cubicBezTo>
                  <a:cubicBezTo>
                    <a:pt x="11339" y="5019"/>
                    <a:pt x="10569" y="3887"/>
                    <a:pt x="10569" y="3887"/>
                  </a:cubicBezTo>
                  <a:cubicBezTo>
                    <a:pt x="10728" y="3729"/>
                    <a:pt x="10863" y="3548"/>
                    <a:pt x="10954" y="3344"/>
                  </a:cubicBezTo>
                  <a:cubicBezTo>
                    <a:pt x="11248" y="2824"/>
                    <a:pt x="11452" y="2032"/>
                    <a:pt x="10524" y="1443"/>
                  </a:cubicBezTo>
                  <a:cubicBezTo>
                    <a:pt x="9397" y="715"/>
                    <a:pt x="5974" y="1"/>
                    <a:pt x="3915" y="1"/>
                  </a:cubicBez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3" name="Google Shape;643;p41"/>
            <p:cNvSpPr/>
            <p:nvPr/>
          </p:nvSpPr>
          <p:spPr>
            <a:xfrm>
              <a:off x="3031425" y="2191075"/>
              <a:ext cx="199750" cy="43775"/>
            </a:xfrm>
            <a:custGeom>
              <a:avLst/>
              <a:gdLst/>
              <a:ahLst/>
              <a:cxnLst/>
              <a:rect l="l" t="t" r="r" b="b"/>
              <a:pathLst>
                <a:path w="7990" h="1751" extrusionOk="0">
                  <a:moveTo>
                    <a:pt x="4133" y="1"/>
                  </a:moveTo>
                  <a:cubicBezTo>
                    <a:pt x="4030" y="1"/>
                    <a:pt x="3928" y="3"/>
                    <a:pt x="3826" y="8"/>
                  </a:cubicBezTo>
                  <a:cubicBezTo>
                    <a:pt x="2739" y="121"/>
                    <a:pt x="91" y="755"/>
                    <a:pt x="1" y="755"/>
                  </a:cubicBezTo>
                  <a:cubicBezTo>
                    <a:pt x="114" y="755"/>
                    <a:pt x="4391" y="823"/>
                    <a:pt x="5297" y="981"/>
                  </a:cubicBezTo>
                  <a:cubicBezTo>
                    <a:pt x="6225" y="1162"/>
                    <a:pt x="7266" y="1434"/>
                    <a:pt x="7605" y="1750"/>
                  </a:cubicBezTo>
                  <a:cubicBezTo>
                    <a:pt x="7764" y="1592"/>
                    <a:pt x="7899" y="1411"/>
                    <a:pt x="7990" y="1207"/>
                  </a:cubicBezTo>
                  <a:cubicBezTo>
                    <a:pt x="6873" y="427"/>
                    <a:pt x="5520" y="1"/>
                    <a:pt x="4133" y="1"/>
                  </a:cubicBezTo>
                  <a:close/>
                </a:path>
              </a:pathLst>
            </a:custGeom>
            <a:solidFill>
              <a:srgbClr val="482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4" name="Google Shape;644;p41"/>
            <p:cNvSpPr/>
            <p:nvPr/>
          </p:nvSpPr>
          <p:spPr>
            <a:xfrm>
              <a:off x="3043325" y="2262025"/>
              <a:ext cx="170325" cy="26575"/>
            </a:xfrm>
            <a:custGeom>
              <a:avLst/>
              <a:gdLst/>
              <a:ahLst/>
              <a:cxnLst/>
              <a:rect l="l" t="t" r="r" b="b"/>
              <a:pathLst>
                <a:path w="6813" h="1063" extrusionOk="0">
                  <a:moveTo>
                    <a:pt x="3980" y="1"/>
                  </a:moveTo>
                  <a:cubicBezTo>
                    <a:pt x="2336" y="1"/>
                    <a:pt x="77" y="681"/>
                    <a:pt x="0" y="700"/>
                  </a:cubicBezTo>
                  <a:lnTo>
                    <a:pt x="6020" y="1062"/>
                  </a:lnTo>
                  <a:cubicBezTo>
                    <a:pt x="6292" y="1017"/>
                    <a:pt x="6563" y="904"/>
                    <a:pt x="6812" y="746"/>
                  </a:cubicBezTo>
                  <a:cubicBezTo>
                    <a:pt x="6156" y="429"/>
                    <a:pt x="5454" y="202"/>
                    <a:pt x="4753" y="67"/>
                  </a:cubicBezTo>
                  <a:cubicBezTo>
                    <a:pt x="4522" y="21"/>
                    <a:pt x="4260" y="1"/>
                    <a:pt x="3980" y="1"/>
                  </a:cubicBezTo>
                  <a:close/>
                </a:path>
              </a:pathLst>
            </a:custGeom>
            <a:solidFill>
              <a:srgbClr val="482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5" name="Google Shape;645;p41"/>
            <p:cNvSpPr/>
            <p:nvPr/>
          </p:nvSpPr>
          <p:spPr>
            <a:xfrm>
              <a:off x="3056325" y="2340075"/>
              <a:ext cx="107525" cy="26100"/>
            </a:xfrm>
            <a:custGeom>
              <a:avLst/>
              <a:gdLst/>
              <a:ahLst/>
              <a:cxnLst/>
              <a:rect l="l" t="t" r="r" b="b"/>
              <a:pathLst>
                <a:path w="4301" h="1044" extrusionOk="0">
                  <a:moveTo>
                    <a:pt x="4301" y="0"/>
                  </a:moveTo>
                  <a:lnTo>
                    <a:pt x="1" y="407"/>
                  </a:lnTo>
                  <a:cubicBezTo>
                    <a:pt x="1" y="407"/>
                    <a:pt x="2375" y="1043"/>
                    <a:pt x="3964" y="1043"/>
                  </a:cubicBezTo>
                  <a:cubicBezTo>
                    <a:pt x="4016" y="1043"/>
                    <a:pt x="4069" y="1043"/>
                    <a:pt x="4120" y="1041"/>
                  </a:cubicBezTo>
                  <a:cubicBezTo>
                    <a:pt x="4233" y="702"/>
                    <a:pt x="4301" y="362"/>
                    <a:pt x="4301" y="0"/>
                  </a:cubicBezTo>
                  <a:close/>
                </a:path>
              </a:pathLst>
            </a:custGeom>
            <a:solidFill>
              <a:srgbClr val="482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6" name="Google Shape;646;p41"/>
            <p:cNvSpPr/>
            <p:nvPr/>
          </p:nvSpPr>
          <p:spPr>
            <a:xfrm>
              <a:off x="3927100" y="1510600"/>
              <a:ext cx="200325" cy="229950"/>
            </a:xfrm>
            <a:custGeom>
              <a:avLst/>
              <a:gdLst/>
              <a:ahLst/>
              <a:cxnLst/>
              <a:rect l="l" t="t" r="r" b="b"/>
              <a:pathLst>
                <a:path w="8013" h="9198" extrusionOk="0">
                  <a:moveTo>
                    <a:pt x="0" y="0"/>
                  </a:moveTo>
                  <a:lnTo>
                    <a:pt x="0" y="6405"/>
                  </a:lnTo>
                  <a:cubicBezTo>
                    <a:pt x="0" y="6405"/>
                    <a:pt x="181" y="8284"/>
                    <a:pt x="2671" y="8985"/>
                  </a:cubicBezTo>
                  <a:cubicBezTo>
                    <a:pt x="3176" y="9132"/>
                    <a:pt x="3674" y="9197"/>
                    <a:pt x="4150" y="9197"/>
                  </a:cubicBezTo>
                  <a:cubicBezTo>
                    <a:pt x="6021" y="9197"/>
                    <a:pt x="7542" y="8194"/>
                    <a:pt x="7740" y="7220"/>
                  </a:cubicBezTo>
                  <a:cubicBezTo>
                    <a:pt x="8012" y="5885"/>
                    <a:pt x="7854" y="295"/>
                    <a:pt x="7831" y="182"/>
                  </a:cubicBezTo>
                  <a:lnTo>
                    <a:pt x="0" y="0"/>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7" name="Google Shape;647;p41"/>
            <p:cNvSpPr/>
            <p:nvPr/>
          </p:nvSpPr>
          <p:spPr>
            <a:xfrm>
              <a:off x="3819025" y="3178025"/>
              <a:ext cx="475875" cy="213875"/>
            </a:xfrm>
            <a:custGeom>
              <a:avLst/>
              <a:gdLst/>
              <a:ahLst/>
              <a:cxnLst/>
              <a:rect l="l" t="t" r="r" b="b"/>
              <a:pathLst>
                <a:path w="19035" h="8555" extrusionOk="0">
                  <a:moveTo>
                    <a:pt x="18287" y="0"/>
                  </a:moveTo>
                  <a:cubicBezTo>
                    <a:pt x="18197" y="23"/>
                    <a:pt x="18106" y="23"/>
                    <a:pt x="18016" y="23"/>
                  </a:cubicBezTo>
                  <a:cubicBezTo>
                    <a:pt x="15820" y="204"/>
                    <a:pt x="13625" y="362"/>
                    <a:pt x="11430" y="521"/>
                  </a:cubicBezTo>
                  <a:cubicBezTo>
                    <a:pt x="9642" y="656"/>
                    <a:pt x="7854" y="815"/>
                    <a:pt x="6089" y="973"/>
                  </a:cubicBezTo>
                  <a:cubicBezTo>
                    <a:pt x="4979" y="1067"/>
                    <a:pt x="3859" y="1118"/>
                    <a:pt x="2743" y="1118"/>
                  </a:cubicBezTo>
                  <a:cubicBezTo>
                    <a:pt x="2242" y="1118"/>
                    <a:pt x="1743" y="1107"/>
                    <a:pt x="1245" y="1086"/>
                  </a:cubicBezTo>
                  <a:cubicBezTo>
                    <a:pt x="974" y="1086"/>
                    <a:pt x="521" y="1064"/>
                    <a:pt x="1" y="1041"/>
                  </a:cubicBezTo>
                  <a:lnTo>
                    <a:pt x="1" y="1041"/>
                  </a:lnTo>
                  <a:lnTo>
                    <a:pt x="680" y="8555"/>
                  </a:lnTo>
                  <a:lnTo>
                    <a:pt x="19034" y="8555"/>
                  </a:lnTo>
                  <a:lnTo>
                    <a:pt x="18287" y="0"/>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8" name="Google Shape;648;p41"/>
            <p:cNvSpPr/>
            <p:nvPr/>
          </p:nvSpPr>
          <p:spPr>
            <a:xfrm>
              <a:off x="3295100" y="3167275"/>
              <a:ext cx="464550" cy="224625"/>
            </a:xfrm>
            <a:custGeom>
              <a:avLst/>
              <a:gdLst/>
              <a:ahLst/>
              <a:cxnLst/>
              <a:rect l="l" t="t" r="r" b="b"/>
              <a:pathLst>
                <a:path w="18582" h="8985" extrusionOk="0">
                  <a:moveTo>
                    <a:pt x="0" y="0"/>
                  </a:moveTo>
                  <a:lnTo>
                    <a:pt x="204" y="8985"/>
                  </a:lnTo>
                  <a:lnTo>
                    <a:pt x="18581" y="8985"/>
                  </a:lnTo>
                  <a:lnTo>
                    <a:pt x="18400" y="1335"/>
                  </a:lnTo>
                  <a:cubicBezTo>
                    <a:pt x="17721" y="1313"/>
                    <a:pt x="17155" y="1290"/>
                    <a:pt x="16929" y="1267"/>
                  </a:cubicBezTo>
                  <a:cubicBezTo>
                    <a:pt x="15368" y="1222"/>
                    <a:pt x="13806" y="1200"/>
                    <a:pt x="12222" y="1109"/>
                  </a:cubicBezTo>
                  <a:cubicBezTo>
                    <a:pt x="10117" y="1018"/>
                    <a:pt x="8035" y="860"/>
                    <a:pt x="5930" y="724"/>
                  </a:cubicBezTo>
                  <a:cubicBezTo>
                    <a:pt x="3938" y="588"/>
                    <a:pt x="1969" y="340"/>
                    <a:pt x="0"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ntr" presetSubtype="4" fill="hold" nodeType="withEffect">
                                  <p:stCondLst>
                                    <p:cond delay="0"/>
                                  </p:stCondLst>
                                  <p:childTnLst>
                                    <p:set>
                                      <p:cBhvr>
                                        <p:cTn id="6" dur="1000" fill="hold">
                                          <p:stCondLst>
                                            <p:cond delay="0"/>
                                          </p:stCondLst>
                                        </p:cTn>
                                        <p:tgtEl>
                                          <p:spTgt spid="614"/>
                                        </p:tgtEl>
                                        <p:attrNameLst>
                                          <p:attrName>style.visibility</p:attrName>
                                        </p:attrNameLst>
                                      </p:cBhvr>
                                      <p:to>
                                        <p:strVal val="visible"/>
                                      </p:to>
                                    </p:set>
                                    <p:anim calcmode="lin" valueType="num">
                                      <p:cBhvr additive="base">
                                        <p:cTn id="7" dur="1000" fill="hold"/>
                                        <p:tgtEl>
                                          <p:spTgt spid="614"/>
                                        </p:tgtEl>
                                        <p:attrNameLst>
                                          <p:attrName>ppt_x</p:attrName>
                                        </p:attrNameLst>
                                      </p:cBhvr>
                                      <p:tavLst>
                                        <p:tav tm="0">
                                          <p:val>
                                            <p:strVal val="#ppt_x"/>
                                          </p:val>
                                        </p:tav>
                                        <p:tav tm="100000">
                                          <p:val>
                                            <p:strVal val="#ppt_x"/>
                                          </p:val>
                                        </p:tav>
                                      </p:tavLst>
                                    </p:anim>
                                    <p:anim calcmode="lin" valueType="num">
                                      <p:cBhvr additive="base">
                                        <p:cTn id="8" dur="1000" fill="hold"/>
                                        <p:tgtEl>
                                          <p:spTgt spid="6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440" name="Shape 1440"/>
        <p:cNvGrpSpPr/>
        <p:nvPr/>
      </p:nvGrpSpPr>
      <p:grpSpPr>
        <a:xfrm>
          <a:off x="0" y="0"/>
          <a:ext cx="0" cy="0"/>
          <a:chOff x="0" y="0"/>
          <a:chExt cx="0" cy="0"/>
        </a:xfrm>
      </p:grpSpPr>
      <p:grpSp>
        <p:nvGrpSpPr>
          <p:cNvPr id="1443" name="Google Shape;1443;p54"/>
          <p:cNvGrpSpPr/>
          <p:nvPr/>
        </p:nvGrpSpPr>
        <p:grpSpPr>
          <a:xfrm>
            <a:off x="2083666" y="339976"/>
            <a:ext cx="231893" cy="489545"/>
            <a:chOff x="2932026" y="395221"/>
            <a:chExt cx="231893" cy="489545"/>
          </a:xfrm>
        </p:grpSpPr>
        <p:sp>
          <p:nvSpPr>
            <p:cNvPr id="1444" name="Google Shape;1444;p54"/>
            <p:cNvSpPr/>
            <p:nvPr/>
          </p:nvSpPr>
          <p:spPr>
            <a:xfrm rot="5400000">
              <a:off x="2925345" y="401902"/>
              <a:ext cx="245255" cy="231893"/>
            </a:xfrm>
            <a:custGeom>
              <a:avLst/>
              <a:gdLst/>
              <a:ahLst/>
              <a:cxnLst/>
              <a:rect l="l" t="t" r="r" b="b"/>
              <a:pathLst>
                <a:path w="4295" h="4061" extrusionOk="0">
                  <a:moveTo>
                    <a:pt x="1772" y="1"/>
                  </a:moveTo>
                  <a:cubicBezTo>
                    <a:pt x="803" y="1"/>
                    <a:pt x="1" y="803"/>
                    <a:pt x="1" y="1772"/>
                  </a:cubicBezTo>
                  <a:lnTo>
                    <a:pt x="1" y="2290"/>
                  </a:lnTo>
                  <a:cubicBezTo>
                    <a:pt x="1" y="3276"/>
                    <a:pt x="803" y="4061"/>
                    <a:pt x="1772" y="4061"/>
                  </a:cubicBezTo>
                  <a:lnTo>
                    <a:pt x="4295" y="4061"/>
                  </a:lnTo>
                  <a:lnTo>
                    <a:pt x="42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5" name="Google Shape;1445;p54"/>
            <p:cNvSpPr/>
            <p:nvPr/>
          </p:nvSpPr>
          <p:spPr>
            <a:xfrm rot="5400000">
              <a:off x="2925802" y="646648"/>
              <a:ext cx="244342" cy="231893"/>
            </a:xfrm>
            <a:custGeom>
              <a:avLst/>
              <a:gdLst/>
              <a:ahLst/>
              <a:cxnLst/>
              <a:rect l="l" t="t" r="r" b="b"/>
              <a:pathLst>
                <a:path w="4279" h="4061" extrusionOk="0">
                  <a:moveTo>
                    <a:pt x="1" y="1"/>
                  </a:moveTo>
                  <a:lnTo>
                    <a:pt x="1" y="4061"/>
                  </a:lnTo>
                  <a:lnTo>
                    <a:pt x="2507" y="4061"/>
                  </a:lnTo>
                  <a:cubicBezTo>
                    <a:pt x="3493" y="4061"/>
                    <a:pt x="4278" y="3276"/>
                    <a:pt x="4278" y="2290"/>
                  </a:cubicBezTo>
                  <a:lnTo>
                    <a:pt x="4278" y="1772"/>
                  </a:lnTo>
                  <a:cubicBezTo>
                    <a:pt x="4278" y="803"/>
                    <a:pt x="3493" y="1"/>
                    <a:pt x="25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46" name="Google Shape;1446;p54"/>
          <p:cNvGrpSpPr/>
          <p:nvPr/>
        </p:nvGrpSpPr>
        <p:grpSpPr>
          <a:xfrm>
            <a:off x="1677635" y="111381"/>
            <a:ext cx="388326" cy="538025"/>
            <a:chOff x="2506945" y="395226"/>
            <a:chExt cx="388326" cy="538025"/>
          </a:xfrm>
        </p:grpSpPr>
        <p:sp>
          <p:nvSpPr>
            <p:cNvPr id="1447" name="Google Shape;1447;p54"/>
            <p:cNvSpPr/>
            <p:nvPr/>
          </p:nvSpPr>
          <p:spPr>
            <a:xfrm rot="4160716">
              <a:off x="2535966" y="434790"/>
              <a:ext cx="244408" cy="231096"/>
            </a:xfrm>
            <a:custGeom>
              <a:avLst/>
              <a:gdLst/>
              <a:ahLst/>
              <a:cxnLst/>
              <a:rect l="l" t="t" r="r" b="b"/>
              <a:pathLst>
                <a:path w="4295" h="4061" extrusionOk="0">
                  <a:moveTo>
                    <a:pt x="1772" y="1"/>
                  </a:moveTo>
                  <a:cubicBezTo>
                    <a:pt x="803" y="1"/>
                    <a:pt x="1" y="803"/>
                    <a:pt x="1" y="1772"/>
                  </a:cubicBezTo>
                  <a:lnTo>
                    <a:pt x="1" y="2290"/>
                  </a:lnTo>
                  <a:cubicBezTo>
                    <a:pt x="1" y="3276"/>
                    <a:pt x="803" y="4061"/>
                    <a:pt x="1772" y="4061"/>
                  </a:cubicBezTo>
                  <a:lnTo>
                    <a:pt x="4295" y="4061"/>
                  </a:lnTo>
                  <a:lnTo>
                    <a:pt x="42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8" name="Google Shape;1448;p54"/>
            <p:cNvSpPr/>
            <p:nvPr/>
          </p:nvSpPr>
          <p:spPr>
            <a:xfrm rot="4160716">
              <a:off x="2622459" y="663018"/>
              <a:ext cx="243497" cy="231096"/>
            </a:xfrm>
            <a:custGeom>
              <a:avLst/>
              <a:gdLst/>
              <a:ahLst/>
              <a:cxnLst/>
              <a:rect l="l" t="t" r="r" b="b"/>
              <a:pathLst>
                <a:path w="4279" h="4061" extrusionOk="0">
                  <a:moveTo>
                    <a:pt x="1" y="1"/>
                  </a:moveTo>
                  <a:lnTo>
                    <a:pt x="1" y="4061"/>
                  </a:lnTo>
                  <a:lnTo>
                    <a:pt x="2507" y="4061"/>
                  </a:lnTo>
                  <a:cubicBezTo>
                    <a:pt x="3493" y="4061"/>
                    <a:pt x="4278" y="3276"/>
                    <a:pt x="4278" y="2290"/>
                  </a:cubicBezTo>
                  <a:lnTo>
                    <a:pt x="4278" y="1772"/>
                  </a:lnTo>
                  <a:cubicBezTo>
                    <a:pt x="4278" y="803"/>
                    <a:pt x="3493" y="1"/>
                    <a:pt x="2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41" name="Google Shape;1441;p54"/>
          <p:cNvSpPr txBox="1"/>
          <p:nvPr>
            <p:ph type="title"/>
          </p:nvPr>
        </p:nvSpPr>
        <p:spPr>
          <a:xfrm>
            <a:off x="7397750" y="339725"/>
            <a:ext cx="1746885" cy="28581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1"/>
              <a:t>comme on peut le voir on peut remplir les informations sur le patient et en cliquant sour le bouton  sauvegarder on recois un message que les les infos sont remplies avec succes</a:t>
            </a:r>
            <a:endParaRPr lang="en-US" sz="1800" b="1"/>
          </a:p>
        </p:txBody>
      </p:sp>
      <p:grpSp>
        <p:nvGrpSpPr>
          <p:cNvPr id="1449" name="Google Shape;1449;p54"/>
          <p:cNvGrpSpPr/>
          <p:nvPr/>
        </p:nvGrpSpPr>
        <p:grpSpPr>
          <a:xfrm>
            <a:off x="7452119" y="4653629"/>
            <a:ext cx="410722" cy="569061"/>
            <a:chOff x="6481204" y="4412964"/>
            <a:chExt cx="410722" cy="569061"/>
          </a:xfrm>
        </p:grpSpPr>
        <p:sp>
          <p:nvSpPr>
            <p:cNvPr id="1450" name="Google Shape;1450;p54"/>
            <p:cNvSpPr/>
            <p:nvPr/>
          </p:nvSpPr>
          <p:spPr>
            <a:xfrm rot="-6639112">
              <a:off x="6602729" y="4695751"/>
              <a:ext cx="258506" cy="244429"/>
            </a:xfrm>
            <a:custGeom>
              <a:avLst/>
              <a:gdLst/>
              <a:ahLst/>
              <a:cxnLst/>
              <a:rect l="l" t="t" r="r" b="b"/>
              <a:pathLst>
                <a:path w="4295" h="4061" extrusionOk="0">
                  <a:moveTo>
                    <a:pt x="1772" y="1"/>
                  </a:moveTo>
                  <a:cubicBezTo>
                    <a:pt x="803" y="1"/>
                    <a:pt x="1" y="803"/>
                    <a:pt x="1" y="1772"/>
                  </a:cubicBezTo>
                  <a:lnTo>
                    <a:pt x="1" y="2290"/>
                  </a:lnTo>
                  <a:cubicBezTo>
                    <a:pt x="1" y="3276"/>
                    <a:pt x="803" y="4061"/>
                    <a:pt x="1772" y="4061"/>
                  </a:cubicBezTo>
                  <a:lnTo>
                    <a:pt x="4295" y="4061"/>
                  </a:lnTo>
                  <a:lnTo>
                    <a:pt x="42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1" name="Google Shape;1451;p54"/>
            <p:cNvSpPr/>
            <p:nvPr/>
          </p:nvSpPr>
          <p:spPr>
            <a:xfrm rot="-6639112">
              <a:off x="6512206" y="4454358"/>
              <a:ext cx="257543" cy="244429"/>
            </a:xfrm>
            <a:custGeom>
              <a:avLst/>
              <a:gdLst/>
              <a:ahLst/>
              <a:cxnLst/>
              <a:rect l="l" t="t" r="r" b="b"/>
              <a:pathLst>
                <a:path w="4279" h="4061" extrusionOk="0">
                  <a:moveTo>
                    <a:pt x="1" y="1"/>
                  </a:moveTo>
                  <a:lnTo>
                    <a:pt x="1" y="4061"/>
                  </a:lnTo>
                  <a:lnTo>
                    <a:pt x="2507" y="4061"/>
                  </a:lnTo>
                  <a:cubicBezTo>
                    <a:pt x="3493" y="4061"/>
                    <a:pt x="4278" y="3276"/>
                    <a:pt x="4278" y="2290"/>
                  </a:cubicBezTo>
                  <a:lnTo>
                    <a:pt x="4278" y="1772"/>
                  </a:lnTo>
                  <a:cubicBezTo>
                    <a:pt x="4278" y="803"/>
                    <a:pt x="3493" y="1"/>
                    <a:pt x="25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52" name="Google Shape;1452;p54"/>
          <p:cNvGrpSpPr/>
          <p:nvPr/>
        </p:nvGrpSpPr>
        <p:grpSpPr>
          <a:xfrm>
            <a:off x="7434653" y="4371979"/>
            <a:ext cx="570977" cy="440695"/>
            <a:chOff x="6694243" y="4219579"/>
            <a:chExt cx="570977" cy="440695"/>
          </a:xfrm>
        </p:grpSpPr>
        <p:sp>
          <p:nvSpPr>
            <p:cNvPr id="1453" name="Google Shape;1453;p54"/>
            <p:cNvSpPr/>
            <p:nvPr/>
          </p:nvSpPr>
          <p:spPr>
            <a:xfrm rot="-9289757">
              <a:off x="6966995" y="4372469"/>
              <a:ext cx="258518" cy="244433"/>
            </a:xfrm>
            <a:custGeom>
              <a:avLst/>
              <a:gdLst/>
              <a:ahLst/>
              <a:cxnLst/>
              <a:rect l="l" t="t" r="r" b="b"/>
              <a:pathLst>
                <a:path w="4295" h="4061" extrusionOk="0">
                  <a:moveTo>
                    <a:pt x="1772" y="1"/>
                  </a:moveTo>
                  <a:cubicBezTo>
                    <a:pt x="803" y="1"/>
                    <a:pt x="1" y="803"/>
                    <a:pt x="1" y="1772"/>
                  </a:cubicBezTo>
                  <a:lnTo>
                    <a:pt x="1" y="2290"/>
                  </a:lnTo>
                  <a:cubicBezTo>
                    <a:pt x="1" y="3276"/>
                    <a:pt x="803" y="4061"/>
                    <a:pt x="1772" y="4061"/>
                  </a:cubicBezTo>
                  <a:lnTo>
                    <a:pt x="4295" y="4061"/>
                  </a:lnTo>
                  <a:lnTo>
                    <a:pt x="42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4" name="Google Shape;1454;p54"/>
            <p:cNvSpPr/>
            <p:nvPr/>
          </p:nvSpPr>
          <p:spPr>
            <a:xfrm rot="-9289757">
              <a:off x="6733996" y="4262745"/>
              <a:ext cx="257555" cy="244433"/>
            </a:xfrm>
            <a:custGeom>
              <a:avLst/>
              <a:gdLst/>
              <a:ahLst/>
              <a:cxnLst/>
              <a:rect l="l" t="t" r="r" b="b"/>
              <a:pathLst>
                <a:path w="4279" h="4061" extrusionOk="0">
                  <a:moveTo>
                    <a:pt x="1" y="1"/>
                  </a:moveTo>
                  <a:lnTo>
                    <a:pt x="1" y="4061"/>
                  </a:lnTo>
                  <a:lnTo>
                    <a:pt x="2507" y="4061"/>
                  </a:lnTo>
                  <a:cubicBezTo>
                    <a:pt x="3493" y="4061"/>
                    <a:pt x="4278" y="3276"/>
                    <a:pt x="4278" y="2290"/>
                  </a:cubicBezTo>
                  <a:lnTo>
                    <a:pt x="4278" y="1772"/>
                  </a:lnTo>
                  <a:cubicBezTo>
                    <a:pt x="4278" y="803"/>
                    <a:pt x="3493" y="1"/>
                    <a:pt x="25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56" name="Google Shape;1456;p54"/>
          <p:cNvGrpSpPr/>
          <p:nvPr/>
        </p:nvGrpSpPr>
        <p:grpSpPr>
          <a:xfrm rot="19380000">
            <a:off x="8292205" y="3476866"/>
            <a:ext cx="1159343" cy="2437042"/>
            <a:chOff x="5107060" y="1410076"/>
            <a:chExt cx="1159343" cy="2437042"/>
          </a:xfrm>
        </p:grpSpPr>
        <p:sp>
          <p:nvSpPr>
            <p:cNvPr id="1457" name="Google Shape;1457;p54"/>
            <p:cNvSpPr/>
            <p:nvPr/>
          </p:nvSpPr>
          <p:spPr>
            <a:xfrm>
              <a:off x="5107060" y="1410076"/>
              <a:ext cx="1159343" cy="2437042"/>
            </a:xfrm>
            <a:custGeom>
              <a:avLst/>
              <a:gdLst/>
              <a:ahLst/>
              <a:cxnLst/>
              <a:rect l="l" t="t" r="r" b="b"/>
              <a:pathLst>
                <a:path w="75836" h="159414" extrusionOk="0">
                  <a:moveTo>
                    <a:pt x="7665" y="0"/>
                  </a:moveTo>
                  <a:cubicBezTo>
                    <a:pt x="3470" y="0"/>
                    <a:pt x="1" y="3469"/>
                    <a:pt x="1" y="7745"/>
                  </a:cubicBezTo>
                  <a:lnTo>
                    <a:pt x="1" y="151750"/>
                  </a:lnTo>
                  <a:cubicBezTo>
                    <a:pt x="1" y="156025"/>
                    <a:pt x="3470" y="159414"/>
                    <a:pt x="7665" y="159414"/>
                  </a:cubicBezTo>
                  <a:lnTo>
                    <a:pt x="68171" y="159414"/>
                  </a:lnTo>
                  <a:cubicBezTo>
                    <a:pt x="72366" y="159414"/>
                    <a:pt x="75835" y="156025"/>
                    <a:pt x="75835" y="151750"/>
                  </a:cubicBezTo>
                  <a:lnTo>
                    <a:pt x="75835" y="7745"/>
                  </a:lnTo>
                  <a:cubicBezTo>
                    <a:pt x="75835" y="3469"/>
                    <a:pt x="72366" y="0"/>
                    <a:pt x="681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8" name="Google Shape;1458;p54"/>
            <p:cNvSpPr/>
            <p:nvPr/>
          </p:nvSpPr>
          <p:spPr>
            <a:xfrm>
              <a:off x="5107060" y="1410076"/>
              <a:ext cx="1159343" cy="2437042"/>
            </a:xfrm>
            <a:custGeom>
              <a:avLst/>
              <a:gdLst/>
              <a:ahLst/>
              <a:cxnLst/>
              <a:rect l="l" t="t" r="r" b="b"/>
              <a:pathLst>
                <a:path w="75836" h="159414" extrusionOk="0">
                  <a:moveTo>
                    <a:pt x="7665" y="0"/>
                  </a:moveTo>
                  <a:cubicBezTo>
                    <a:pt x="3470" y="0"/>
                    <a:pt x="1" y="3469"/>
                    <a:pt x="1" y="7745"/>
                  </a:cubicBezTo>
                  <a:lnTo>
                    <a:pt x="1" y="151750"/>
                  </a:lnTo>
                  <a:cubicBezTo>
                    <a:pt x="1" y="156025"/>
                    <a:pt x="3470" y="159414"/>
                    <a:pt x="7665" y="159414"/>
                  </a:cubicBezTo>
                  <a:lnTo>
                    <a:pt x="68171" y="159414"/>
                  </a:lnTo>
                  <a:cubicBezTo>
                    <a:pt x="72366" y="159414"/>
                    <a:pt x="75835" y="156025"/>
                    <a:pt x="75835" y="151750"/>
                  </a:cubicBezTo>
                  <a:lnTo>
                    <a:pt x="75835" y="7745"/>
                  </a:lnTo>
                  <a:cubicBezTo>
                    <a:pt x="75835" y="3469"/>
                    <a:pt x="72366" y="0"/>
                    <a:pt x="68171" y="0"/>
                  </a:cubicBezTo>
                  <a:close/>
                </a:path>
              </a:pathLst>
            </a:custGeom>
            <a:solidFill>
              <a:srgbClr val="D1D1D1">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9" name="Google Shape;1459;p54"/>
            <p:cNvSpPr/>
            <p:nvPr/>
          </p:nvSpPr>
          <p:spPr>
            <a:xfrm>
              <a:off x="5750862" y="1675788"/>
              <a:ext cx="358905" cy="306560"/>
            </a:xfrm>
            <a:custGeom>
              <a:avLst/>
              <a:gdLst/>
              <a:ahLst/>
              <a:cxnLst/>
              <a:rect l="l" t="t" r="r" b="b"/>
              <a:pathLst>
                <a:path w="23477" h="20053" extrusionOk="0">
                  <a:moveTo>
                    <a:pt x="13381" y="1"/>
                  </a:moveTo>
                  <a:cubicBezTo>
                    <a:pt x="10918" y="1"/>
                    <a:pt x="8409" y="914"/>
                    <a:pt x="6373" y="2949"/>
                  </a:cubicBezTo>
                  <a:cubicBezTo>
                    <a:pt x="0" y="9242"/>
                    <a:pt x="4518" y="20052"/>
                    <a:pt x="13392" y="20052"/>
                  </a:cubicBezTo>
                  <a:cubicBezTo>
                    <a:pt x="18959" y="20052"/>
                    <a:pt x="23476" y="15615"/>
                    <a:pt x="23476" y="10049"/>
                  </a:cubicBezTo>
                  <a:cubicBezTo>
                    <a:pt x="23476" y="3991"/>
                    <a:pt x="18530" y="1"/>
                    <a:pt x="133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0" name="Google Shape;1460;p54"/>
            <p:cNvSpPr/>
            <p:nvPr/>
          </p:nvSpPr>
          <p:spPr>
            <a:xfrm>
              <a:off x="5187228" y="1675788"/>
              <a:ext cx="358920" cy="306560"/>
            </a:xfrm>
            <a:custGeom>
              <a:avLst/>
              <a:gdLst/>
              <a:ahLst/>
              <a:cxnLst/>
              <a:rect l="l" t="t" r="r" b="b"/>
              <a:pathLst>
                <a:path w="23478" h="20053" extrusionOk="0">
                  <a:moveTo>
                    <a:pt x="13356" y="1"/>
                  </a:moveTo>
                  <a:cubicBezTo>
                    <a:pt x="10882" y="1"/>
                    <a:pt x="8355" y="914"/>
                    <a:pt x="6293" y="2949"/>
                  </a:cubicBezTo>
                  <a:cubicBezTo>
                    <a:pt x="1" y="9242"/>
                    <a:pt x="4518" y="20052"/>
                    <a:pt x="13393" y="20052"/>
                  </a:cubicBezTo>
                  <a:cubicBezTo>
                    <a:pt x="18959" y="20052"/>
                    <a:pt x="23477" y="15615"/>
                    <a:pt x="23477" y="10049"/>
                  </a:cubicBezTo>
                  <a:cubicBezTo>
                    <a:pt x="23477" y="3991"/>
                    <a:pt x="18530" y="1"/>
                    <a:pt x="133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1" name="Google Shape;1461;p54"/>
            <p:cNvSpPr/>
            <p:nvPr/>
          </p:nvSpPr>
          <p:spPr>
            <a:xfrm>
              <a:off x="5750862" y="2212976"/>
              <a:ext cx="358905" cy="307095"/>
            </a:xfrm>
            <a:custGeom>
              <a:avLst/>
              <a:gdLst/>
              <a:ahLst/>
              <a:cxnLst/>
              <a:rect l="l" t="t" r="r" b="b"/>
              <a:pathLst>
                <a:path w="23477" h="20088" extrusionOk="0">
                  <a:moveTo>
                    <a:pt x="13383" y="0"/>
                  </a:moveTo>
                  <a:cubicBezTo>
                    <a:pt x="10919" y="0"/>
                    <a:pt x="8410" y="922"/>
                    <a:pt x="6373" y="2985"/>
                  </a:cubicBezTo>
                  <a:cubicBezTo>
                    <a:pt x="0" y="9277"/>
                    <a:pt x="4518" y="20088"/>
                    <a:pt x="13392" y="20088"/>
                  </a:cubicBezTo>
                  <a:cubicBezTo>
                    <a:pt x="18959" y="20088"/>
                    <a:pt x="23476" y="15570"/>
                    <a:pt x="23476" y="10084"/>
                  </a:cubicBezTo>
                  <a:cubicBezTo>
                    <a:pt x="23476" y="4027"/>
                    <a:pt x="18531" y="0"/>
                    <a:pt x="133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2" name="Google Shape;1462;p54"/>
            <p:cNvSpPr/>
            <p:nvPr/>
          </p:nvSpPr>
          <p:spPr>
            <a:xfrm>
              <a:off x="5187228" y="2212976"/>
              <a:ext cx="358920" cy="307095"/>
            </a:xfrm>
            <a:custGeom>
              <a:avLst/>
              <a:gdLst/>
              <a:ahLst/>
              <a:cxnLst/>
              <a:rect l="l" t="t" r="r" b="b"/>
              <a:pathLst>
                <a:path w="23478" h="20088" extrusionOk="0">
                  <a:moveTo>
                    <a:pt x="13358" y="0"/>
                  </a:moveTo>
                  <a:cubicBezTo>
                    <a:pt x="10883" y="0"/>
                    <a:pt x="8356" y="922"/>
                    <a:pt x="6293" y="2985"/>
                  </a:cubicBezTo>
                  <a:cubicBezTo>
                    <a:pt x="1" y="9277"/>
                    <a:pt x="4518" y="20088"/>
                    <a:pt x="13393" y="20088"/>
                  </a:cubicBezTo>
                  <a:cubicBezTo>
                    <a:pt x="18959" y="20088"/>
                    <a:pt x="23477" y="15570"/>
                    <a:pt x="23477" y="10084"/>
                  </a:cubicBezTo>
                  <a:cubicBezTo>
                    <a:pt x="23477" y="4027"/>
                    <a:pt x="18531" y="0"/>
                    <a:pt x="133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3" name="Google Shape;1463;p54"/>
            <p:cNvSpPr/>
            <p:nvPr/>
          </p:nvSpPr>
          <p:spPr>
            <a:xfrm>
              <a:off x="5750862" y="2750270"/>
              <a:ext cx="358905" cy="307523"/>
            </a:xfrm>
            <a:custGeom>
              <a:avLst/>
              <a:gdLst/>
              <a:ahLst/>
              <a:cxnLst/>
              <a:rect l="l" t="t" r="r" b="b"/>
              <a:pathLst>
                <a:path w="23477" h="20116" extrusionOk="0">
                  <a:moveTo>
                    <a:pt x="13345" y="1"/>
                  </a:moveTo>
                  <a:cubicBezTo>
                    <a:pt x="10894" y="1"/>
                    <a:pt x="8400" y="906"/>
                    <a:pt x="6373" y="2932"/>
                  </a:cubicBezTo>
                  <a:cubicBezTo>
                    <a:pt x="0" y="9305"/>
                    <a:pt x="4518" y="20116"/>
                    <a:pt x="13392" y="20116"/>
                  </a:cubicBezTo>
                  <a:cubicBezTo>
                    <a:pt x="18959" y="20116"/>
                    <a:pt x="23476" y="15598"/>
                    <a:pt x="23476" y="10032"/>
                  </a:cubicBezTo>
                  <a:cubicBezTo>
                    <a:pt x="23476" y="4015"/>
                    <a:pt x="18507" y="1"/>
                    <a:pt x="133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4" name="Google Shape;1464;p54"/>
            <p:cNvSpPr/>
            <p:nvPr/>
          </p:nvSpPr>
          <p:spPr>
            <a:xfrm>
              <a:off x="5187228" y="2750270"/>
              <a:ext cx="358920" cy="307523"/>
            </a:xfrm>
            <a:custGeom>
              <a:avLst/>
              <a:gdLst/>
              <a:ahLst/>
              <a:cxnLst/>
              <a:rect l="l" t="t" r="r" b="b"/>
              <a:pathLst>
                <a:path w="23478" h="20116" extrusionOk="0">
                  <a:moveTo>
                    <a:pt x="13321" y="1"/>
                  </a:moveTo>
                  <a:cubicBezTo>
                    <a:pt x="10858" y="1"/>
                    <a:pt x="8345" y="906"/>
                    <a:pt x="6293" y="2932"/>
                  </a:cubicBezTo>
                  <a:cubicBezTo>
                    <a:pt x="1" y="9305"/>
                    <a:pt x="4518" y="20116"/>
                    <a:pt x="13393" y="20116"/>
                  </a:cubicBezTo>
                  <a:cubicBezTo>
                    <a:pt x="18959" y="20116"/>
                    <a:pt x="23477" y="15598"/>
                    <a:pt x="23477" y="10032"/>
                  </a:cubicBezTo>
                  <a:cubicBezTo>
                    <a:pt x="23477" y="4015"/>
                    <a:pt x="18508" y="1"/>
                    <a:pt x="133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5" name="Google Shape;1465;p54"/>
            <p:cNvSpPr/>
            <p:nvPr/>
          </p:nvSpPr>
          <p:spPr>
            <a:xfrm>
              <a:off x="5750862" y="3287733"/>
              <a:ext cx="358905" cy="306560"/>
            </a:xfrm>
            <a:custGeom>
              <a:avLst/>
              <a:gdLst/>
              <a:ahLst/>
              <a:cxnLst/>
              <a:rect l="l" t="t" r="r" b="b"/>
              <a:pathLst>
                <a:path w="23477" h="20053" extrusionOk="0">
                  <a:moveTo>
                    <a:pt x="13381" y="1"/>
                  </a:moveTo>
                  <a:cubicBezTo>
                    <a:pt x="10918" y="1"/>
                    <a:pt x="8409" y="913"/>
                    <a:pt x="6373" y="2949"/>
                  </a:cubicBezTo>
                  <a:cubicBezTo>
                    <a:pt x="0" y="9242"/>
                    <a:pt x="4518" y="20052"/>
                    <a:pt x="13392" y="20052"/>
                  </a:cubicBezTo>
                  <a:cubicBezTo>
                    <a:pt x="18959" y="20052"/>
                    <a:pt x="23476" y="15615"/>
                    <a:pt x="23476" y="10049"/>
                  </a:cubicBezTo>
                  <a:cubicBezTo>
                    <a:pt x="23476" y="3991"/>
                    <a:pt x="18530" y="1"/>
                    <a:pt x="133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6" name="Google Shape;1466;p54"/>
            <p:cNvSpPr/>
            <p:nvPr/>
          </p:nvSpPr>
          <p:spPr>
            <a:xfrm>
              <a:off x="5187228" y="3287733"/>
              <a:ext cx="358920" cy="306560"/>
            </a:xfrm>
            <a:custGeom>
              <a:avLst/>
              <a:gdLst/>
              <a:ahLst/>
              <a:cxnLst/>
              <a:rect l="l" t="t" r="r" b="b"/>
              <a:pathLst>
                <a:path w="23478" h="20053" extrusionOk="0">
                  <a:moveTo>
                    <a:pt x="13381" y="1"/>
                  </a:moveTo>
                  <a:cubicBezTo>
                    <a:pt x="10919" y="1"/>
                    <a:pt x="8410" y="913"/>
                    <a:pt x="6374" y="2949"/>
                  </a:cubicBezTo>
                  <a:cubicBezTo>
                    <a:pt x="1" y="9242"/>
                    <a:pt x="4518" y="20052"/>
                    <a:pt x="13393" y="20052"/>
                  </a:cubicBezTo>
                  <a:cubicBezTo>
                    <a:pt x="18959" y="20052"/>
                    <a:pt x="23477" y="15615"/>
                    <a:pt x="23477" y="10049"/>
                  </a:cubicBezTo>
                  <a:cubicBezTo>
                    <a:pt x="23477" y="3991"/>
                    <a:pt x="18530" y="1"/>
                    <a:pt x="133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67" name="Google Shape;1467;p54"/>
          <p:cNvGrpSpPr/>
          <p:nvPr/>
        </p:nvGrpSpPr>
        <p:grpSpPr>
          <a:xfrm rot="1013266">
            <a:off x="237159" y="-29309"/>
            <a:ext cx="1179735" cy="1807012"/>
            <a:chOff x="3497592" y="2204323"/>
            <a:chExt cx="1069299" cy="1637857"/>
          </a:xfrm>
        </p:grpSpPr>
        <p:sp>
          <p:nvSpPr>
            <p:cNvPr id="1468" name="Google Shape;1468;p54"/>
            <p:cNvSpPr/>
            <p:nvPr/>
          </p:nvSpPr>
          <p:spPr>
            <a:xfrm>
              <a:off x="3497592" y="2204323"/>
              <a:ext cx="1069299" cy="1637857"/>
            </a:xfrm>
            <a:custGeom>
              <a:avLst/>
              <a:gdLst/>
              <a:ahLst/>
              <a:cxnLst/>
              <a:rect l="l" t="t" r="r" b="b"/>
              <a:pathLst>
                <a:path w="69946" h="107137" extrusionOk="0">
                  <a:moveTo>
                    <a:pt x="2421" y="1"/>
                  </a:moveTo>
                  <a:cubicBezTo>
                    <a:pt x="1533" y="1"/>
                    <a:pt x="726" y="727"/>
                    <a:pt x="726" y="1695"/>
                  </a:cubicBezTo>
                  <a:lnTo>
                    <a:pt x="0" y="104959"/>
                  </a:lnTo>
                  <a:cubicBezTo>
                    <a:pt x="0" y="105927"/>
                    <a:pt x="726" y="106653"/>
                    <a:pt x="1694" y="106653"/>
                  </a:cubicBezTo>
                  <a:lnTo>
                    <a:pt x="67525" y="107137"/>
                  </a:lnTo>
                  <a:cubicBezTo>
                    <a:pt x="68493" y="107137"/>
                    <a:pt x="69300" y="106330"/>
                    <a:pt x="69300" y="105443"/>
                  </a:cubicBezTo>
                  <a:lnTo>
                    <a:pt x="69945" y="2179"/>
                  </a:lnTo>
                  <a:cubicBezTo>
                    <a:pt x="69945" y="1211"/>
                    <a:pt x="69219" y="485"/>
                    <a:pt x="68251" y="404"/>
                  </a:cubicBezTo>
                  <a:lnTo>
                    <a:pt x="24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9" name="Google Shape;1469;p54"/>
            <p:cNvSpPr/>
            <p:nvPr/>
          </p:nvSpPr>
          <p:spPr>
            <a:xfrm>
              <a:off x="3497592" y="2204323"/>
              <a:ext cx="1069299" cy="1637857"/>
            </a:xfrm>
            <a:custGeom>
              <a:avLst/>
              <a:gdLst/>
              <a:ahLst/>
              <a:cxnLst/>
              <a:rect l="l" t="t" r="r" b="b"/>
              <a:pathLst>
                <a:path w="69946" h="107137" extrusionOk="0">
                  <a:moveTo>
                    <a:pt x="2421" y="1"/>
                  </a:moveTo>
                  <a:cubicBezTo>
                    <a:pt x="1533" y="1"/>
                    <a:pt x="726" y="727"/>
                    <a:pt x="726" y="1695"/>
                  </a:cubicBezTo>
                  <a:lnTo>
                    <a:pt x="0" y="104959"/>
                  </a:lnTo>
                  <a:cubicBezTo>
                    <a:pt x="0" y="105927"/>
                    <a:pt x="726" y="106653"/>
                    <a:pt x="1694" y="106653"/>
                  </a:cubicBezTo>
                  <a:lnTo>
                    <a:pt x="67525" y="107137"/>
                  </a:lnTo>
                  <a:cubicBezTo>
                    <a:pt x="68493" y="107137"/>
                    <a:pt x="69300" y="106330"/>
                    <a:pt x="69300" y="105443"/>
                  </a:cubicBezTo>
                  <a:lnTo>
                    <a:pt x="69945" y="2179"/>
                  </a:lnTo>
                  <a:cubicBezTo>
                    <a:pt x="69945" y="1211"/>
                    <a:pt x="69219" y="485"/>
                    <a:pt x="68251" y="404"/>
                  </a:cubicBezTo>
                  <a:lnTo>
                    <a:pt x="2421" y="1"/>
                  </a:lnTo>
                  <a:close/>
                </a:path>
              </a:pathLst>
            </a:custGeom>
            <a:solidFill>
              <a:srgbClr val="D1D1D1">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0" name="Google Shape;1470;p54"/>
            <p:cNvSpPr/>
            <p:nvPr/>
          </p:nvSpPr>
          <p:spPr>
            <a:xfrm>
              <a:off x="3594958" y="2383462"/>
              <a:ext cx="411998" cy="373153"/>
            </a:xfrm>
            <a:custGeom>
              <a:avLst/>
              <a:gdLst/>
              <a:ahLst/>
              <a:cxnLst/>
              <a:rect l="l" t="t" r="r" b="b"/>
              <a:pathLst>
                <a:path w="26950" h="24409" extrusionOk="0">
                  <a:moveTo>
                    <a:pt x="21383" y="1"/>
                  </a:moveTo>
                  <a:cubicBezTo>
                    <a:pt x="20072" y="1"/>
                    <a:pt x="18761" y="505"/>
                    <a:pt x="17753" y="1514"/>
                  </a:cubicBezTo>
                  <a:lnTo>
                    <a:pt x="3716" y="15551"/>
                  </a:lnTo>
                  <a:cubicBezTo>
                    <a:pt x="0" y="19267"/>
                    <a:pt x="3415" y="24408"/>
                    <a:pt x="7355" y="24408"/>
                  </a:cubicBezTo>
                  <a:cubicBezTo>
                    <a:pt x="8548" y="24408"/>
                    <a:pt x="9789" y="23937"/>
                    <a:pt x="10896" y="22812"/>
                  </a:cubicBezTo>
                  <a:lnTo>
                    <a:pt x="25014" y="8774"/>
                  </a:lnTo>
                  <a:cubicBezTo>
                    <a:pt x="26950" y="6757"/>
                    <a:pt x="26950" y="3530"/>
                    <a:pt x="25014" y="1514"/>
                  </a:cubicBezTo>
                  <a:cubicBezTo>
                    <a:pt x="24005" y="505"/>
                    <a:pt x="22694" y="1"/>
                    <a:pt x="2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1" name="Google Shape;1471;p54"/>
            <p:cNvSpPr/>
            <p:nvPr/>
          </p:nvSpPr>
          <p:spPr>
            <a:xfrm>
              <a:off x="4031538" y="2383462"/>
              <a:ext cx="413252" cy="373153"/>
            </a:xfrm>
            <a:custGeom>
              <a:avLst/>
              <a:gdLst/>
              <a:ahLst/>
              <a:cxnLst/>
              <a:rect l="l" t="t" r="r" b="b"/>
              <a:pathLst>
                <a:path w="27032" h="24409" extrusionOk="0">
                  <a:moveTo>
                    <a:pt x="21384" y="1"/>
                  </a:moveTo>
                  <a:cubicBezTo>
                    <a:pt x="20073" y="1"/>
                    <a:pt x="18762" y="505"/>
                    <a:pt x="17754" y="1514"/>
                  </a:cubicBezTo>
                  <a:lnTo>
                    <a:pt x="3716" y="15551"/>
                  </a:lnTo>
                  <a:cubicBezTo>
                    <a:pt x="1" y="19267"/>
                    <a:pt x="3415" y="24408"/>
                    <a:pt x="7392" y="24408"/>
                  </a:cubicBezTo>
                  <a:cubicBezTo>
                    <a:pt x="8597" y="24408"/>
                    <a:pt x="9852" y="23937"/>
                    <a:pt x="10977" y="22812"/>
                  </a:cubicBezTo>
                  <a:lnTo>
                    <a:pt x="25015" y="8774"/>
                  </a:lnTo>
                  <a:cubicBezTo>
                    <a:pt x="27031" y="6757"/>
                    <a:pt x="27031" y="3530"/>
                    <a:pt x="25015" y="1514"/>
                  </a:cubicBezTo>
                  <a:cubicBezTo>
                    <a:pt x="24006" y="505"/>
                    <a:pt x="22695" y="1"/>
                    <a:pt x="213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2" name="Google Shape;1472;p54"/>
            <p:cNvSpPr/>
            <p:nvPr/>
          </p:nvSpPr>
          <p:spPr>
            <a:xfrm>
              <a:off x="3594958" y="2837332"/>
              <a:ext cx="411998" cy="373137"/>
            </a:xfrm>
            <a:custGeom>
              <a:avLst/>
              <a:gdLst/>
              <a:ahLst/>
              <a:cxnLst/>
              <a:rect l="l" t="t" r="r" b="b"/>
              <a:pathLst>
                <a:path w="26950" h="24408" extrusionOk="0">
                  <a:moveTo>
                    <a:pt x="21353" y="0"/>
                  </a:moveTo>
                  <a:cubicBezTo>
                    <a:pt x="20032" y="0"/>
                    <a:pt x="18721" y="504"/>
                    <a:pt x="17753" y="1513"/>
                  </a:cubicBezTo>
                  <a:lnTo>
                    <a:pt x="3716" y="15550"/>
                  </a:lnTo>
                  <a:cubicBezTo>
                    <a:pt x="0" y="19266"/>
                    <a:pt x="3415" y="24407"/>
                    <a:pt x="7355" y="24407"/>
                  </a:cubicBezTo>
                  <a:cubicBezTo>
                    <a:pt x="8548" y="24407"/>
                    <a:pt x="9789" y="23936"/>
                    <a:pt x="10896" y="22811"/>
                  </a:cubicBezTo>
                  <a:lnTo>
                    <a:pt x="25014" y="8774"/>
                  </a:lnTo>
                  <a:cubicBezTo>
                    <a:pt x="26950" y="6757"/>
                    <a:pt x="26950" y="3530"/>
                    <a:pt x="25014" y="1513"/>
                  </a:cubicBezTo>
                  <a:cubicBezTo>
                    <a:pt x="24005" y="504"/>
                    <a:pt x="22674" y="0"/>
                    <a:pt x="213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3" name="Google Shape;1473;p54"/>
            <p:cNvSpPr/>
            <p:nvPr/>
          </p:nvSpPr>
          <p:spPr>
            <a:xfrm>
              <a:off x="4031538" y="2837332"/>
              <a:ext cx="413252" cy="373137"/>
            </a:xfrm>
            <a:custGeom>
              <a:avLst/>
              <a:gdLst/>
              <a:ahLst/>
              <a:cxnLst/>
              <a:rect l="l" t="t" r="r" b="b"/>
              <a:pathLst>
                <a:path w="27032" h="24408" extrusionOk="0">
                  <a:moveTo>
                    <a:pt x="21384" y="0"/>
                  </a:moveTo>
                  <a:cubicBezTo>
                    <a:pt x="20073" y="0"/>
                    <a:pt x="18762" y="504"/>
                    <a:pt x="17754" y="1513"/>
                  </a:cubicBezTo>
                  <a:lnTo>
                    <a:pt x="3716" y="15550"/>
                  </a:lnTo>
                  <a:cubicBezTo>
                    <a:pt x="1" y="19266"/>
                    <a:pt x="3415" y="24407"/>
                    <a:pt x="7392" y="24407"/>
                  </a:cubicBezTo>
                  <a:cubicBezTo>
                    <a:pt x="8597" y="24407"/>
                    <a:pt x="9852" y="23936"/>
                    <a:pt x="10977" y="22811"/>
                  </a:cubicBezTo>
                  <a:lnTo>
                    <a:pt x="25015" y="8774"/>
                  </a:lnTo>
                  <a:cubicBezTo>
                    <a:pt x="27031" y="6757"/>
                    <a:pt x="27031" y="3530"/>
                    <a:pt x="25015" y="1513"/>
                  </a:cubicBezTo>
                  <a:cubicBezTo>
                    <a:pt x="24006" y="504"/>
                    <a:pt x="22695" y="0"/>
                    <a:pt x="213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4" name="Google Shape;1474;p54"/>
            <p:cNvSpPr/>
            <p:nvPr/>
          </p:nvSpPr>
          <p:spPr>
            <a:xfrm>
              <a:off x="3595738" y="3291188"/>
              <a:ext cx="411218" cy="372128"/>
            </a:xfrm>
            <a:custGeom>
              <a:avLst/>
              <a:gdLst/>
              <a:ahLst/>
              <a:cxnLst/>
              <a:rect l="l" t="t" r="r" b="b"/>
              <a:pathLst>
                <a:path w="26899" h="24342" extrusionOk="0">
                  <a:moveTo>
                    <a:pt x="21302" y="1"/>
                  </a:moveTo>
                  <a:cubicBezTo>
                    <a:pt x="19981" y="1"/>
                    <a:pt x="18670" y="505"/>
                    <a:pt x="17702" y="1513"/>
                  </a:cubicBezTo>
                  <a:lnTo>
                    <a:pt x="3665" y="15551"/>
                  </a:lnTo>
                  <a:cubicBezTo>
                    <a:pt x="1" y="19277"/>
                    <a:pt x="3412" y="24341"/>
                    <a:pt x="7348" y="24341"/>
                  </a:cubicBezTo>
                  <a:cubicBezTo>
                    <a:pt x="8525" y="24341"/>
                    <a:pt x="9749" y="23889"/>
                    <a:pt x="10845" y="22811"/>
                  </a:cubicBezTo>
                  <a:lnTo>
                    <a:pt x="24963" y="8774"/>
                  </a:lnTo>
                  <a:cubicBezTo>
                    <a:pt x="26899" y="6757"/>
                    <a:pt x="26899" y="3530"/>
                    <a:pt x="24963" y="1513"/>
                  </a:cubicBezTo>
                  <a:cubicBezTo>
                    <a:pt x="23954" y="505"/>
                    <a:pt x="22623" y="1"/>
                    <a:pt x="213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5" name="Google Shape;1475;p54"/>
            <p:cNvSpPr/>
            <p:nvPr/>
          </p:nvSpPr>
          <p:spPr>
            <a:xfrm>
              <a:off x="4033281" y="3291188"/>
              <a:ext cx="411509" cy="372128"/>
            </a:xfrm>
            <a:custGeom>
              <a:avLst/>
              <a:gdLst/>
              <a:ahLst/>
              <a:cxnLst/>
              <a:rect l="l" t="t" r="r" b="b"/>
              <a:pathLst>
                <a:path w="26918" h="24342" extrusionOk="0">
                  <a:moveTo>
                    <a:pt x="21270" y="1"/>
                  </a:moveTo>
                  <a:cubicBezTo>
                    <a:pt x="19959" y="1"/>
                    <a:pt x="18648" y="505"/>
                    <a:pt x="17640" y="1513"/>
                  </a:cubicBezTo>
                  <a:lnTo>
                    <a:pt x="3602" y="15551"/>
                  </a:lnTo>
                  <a:cubicBezTo>
                    <a:pt x="1" y="19277"/>
                    <a:pt x="3378" y="24341"/>
                    <a:pt x="7332" y="24341"/>
                  </a:cubicBezTo>
                  <a:cubicBezTo>
                    <a:pt x="8515" y="24341"/>
                    <a:pt x="9749" y="23889"/>
                    <a:pt x="10863" y="22811"/>
                  </a:cubicBezTo>
                  <a:lnTo>
                    <a:pt x="24901" y="8774"/>
                  </a:lnTo>
                  <a:cubicBezTo>
                    <a:pt x="26917" y="6757"/>
                    <a:pt x="26917" y="3530"/>
                    <a:pt x="24901" y="1513"/>
                  </a:cubicBezTo>
                  <a:cubicBezTo>
                    <a:pt x="23892" y="505"/>
                    <a:pt x="22581" y="1"/>
                    <a:pt x="21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2" name="Picture 1"/>
          <p:cNvPicPr>
            <a:picLocks noChangeAspect="1"/>
          </p:cNvPicPr>
          <p:nvPr/>
        </p:nvPicPr>
        <p:blipFill>
          <a:blip r:embed="rId1"/>
          <a:stretch>
            <a:fillRect/>
          </a:stretch>
        </p:blipFill>
        <p:spPr>
          <a:xfrm>
            <a:off x="899795" y="1616710"/>
            <a:ext cx="2499995" cy="3355975"/>
          </a:xfrm>
          <a:prstGeom prst="rect">
            <a:avLst/>
          </a:prstGeom>
        </p:spPr>
      </p:pic>
      <p:sp>
        <p:nvSpPr>
          <p:cNvPr id="2400" name="Google Shape;2400;p71"/>
          <p:cNvSpPr/>
          <p:nvPr/>
        </p:nvSpPr>
        <p:spPr>
          <a:xfrm rot="20040000">
            <a:off x="3440430" y="3511550"/>
            <a:ext cx="1032510" cy="424815"/>
          </a:xfrm>
          <a:custGeom>
            <a:avLst/>
            <a:gdLst/>
            <a:ahLst/>
            <a:cxnLst/>
            <a:rect l="l" t="t" r="r" b="b"/>
            <a:pathLst>
              <a:path w="2756" h="1918" extrusionOk="0">
                <a:moveTo>
                  <a:pt x="1757" y="0"/>
                </a:moveTo>
                <a:cubicBezTo>
                  <a:pt x="1693" y="0"/>
                  <a:pt x="1630" y="25"/>
                  <a:pt x="1580" y="75"/>
                </a:cubicBezTo>
                <a:cubicBezTo>
                  <a:pt x="1479" y="176"/>
                  <a:pt x="1479" y="335"/>
                  <a:pt x="1580" y="436"/>
                </a:cubicBezTo>
                <a:lnTo>
                  <a:pt x="1768" y="623"/>
                </a:lnTo>
                <a:cubicBezTo>
                  <a:pt x="1797" y="652"/>
                  <a:pt x="1775" y="702"/>
                  <a:pt x="1739" y="702"/>
                </a:cubicBezTo>
                <a:lnTo>
                  <a:pt x="253" y="702"/>
                </a:lnTo>
                <a:cubicBezTo>
                  <a:pt x="116" y="702"/>
                  <a:pt x="1" y="818"/>
                  <a:pt x="1" y="962"/>
                </a:cubicBezTo>
                <a:cubicBezTo>
                  <a:pt x="1" y="1099"/>
                  <a:pt x="116" y="1215"/>
                  <a:pt x="253" y="1215"/>
                </a:cubicBezTo>
                <a:lnTo>
                  <a:pt x="1739" y="1215"/>
                </a:lnTo>
                <a:cubicBezTo>
                  <a:pt x="1775" y="1215"/>
                  <a:pt x="1797" y="1265"/>
                  <a:pt x="1768" y="1294"/>
                </a:cubicBezTo>
                <a:lnTo>
                  <a:pt x="1580" y="1481"/>
                </a:lnTo>
                <a:cubicBezTo>
                  <a:pt x="1479" y="1582"/>
                  <a:pt x="1479" y="1741"/>
                  <a:pt x="1580" y="1842"/>
                </a:cubicBezTo>
                <a:cubicBezTo>
                  <a:pt x="1631" y="1892"/>
                  <a:pt x="1696" y="1918"/>
                  <a:pt x="1760" y="1918"/>
                </a:cubicBezTo>
                <a:cubicBezTo>
                  <a:pt x="1825" y="1918"/>
                  <a:pt x="1890" y="1892"/>
                  <a:pt x="1941" y="1842"/>
                </a:cubicBezTo>
                <a:lnTo>
                  <a:pt x="2676" y="1106"/>
                </a:lnTo>
                <a:cubicBezTo>
                  <a:pt x="2756" y="1027"/>
                  <a:pt x="2756" y="897"/>
                  <a:pt x="2676" y="811"/>
                </a:cubicBezTo>
                <a:lnTo>
                  <a:pt x="1941" y="82"/>
                </a:lnTo>
                <a:cubicBezTo>
                  <a:pt x="1889" y="27"/>
                  <a:pt x="1823" y="0"/>
                  <a:pt x="1757" y="0"/>
                </a:cubicBezTo>
                <a:close/>
              </a:path>
            </a:pathLst>
          </a:custGeom>
          <a:solidFill>
            <a:schemeClr val="accent1"/>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pic>
        <p:nvPicPr>
          <p:cNvPr id="5" name="Picture 4"/>
          <p:cNvPicPr>
            <a:picLocks noChangeAspect="1"/>
          </p:cNvPicPr>
          <p:nvPr/>
        </p:nvPicPr>
        <p:blipFill>
          <a:blip r:embed="rId2"/>
          <a:stretch>
            <a:fillRect/>
          </a:stretch>
        </p:blipFill>
        <p:spPr>
          <a:xfrm>
            <a:off x="4427855" y="421640"/>
            <a:ext cx="2894330" cy="40265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452"/>
                                        </p:tgtEl>
                                        <p:attrNameLst>
                                          <p:attrName>style.visibility</p:attrName>
                                        </p:attrNameLst>
                                      </p:cBhvr>
                                      <p:to>
                                        <p:strVal val="visible"/>
                                      </p:to>
                                    </p:set>
                                    <p:animEffect transition="in" filter="wipe(down)">
                                      <p:cBhvr>
                                        <p:cTn id="7" dur="290">
                                          <p:stCondLst>
                                            <p:cond delay="0"/>
                                          </p:stCondLst>
                                        </p:cTn>
                                        <p:tgtEl>
                                          <p:spTgt spid="1452"/>
                                        </p:tgtEl>
                                      </p:cBhvr>
                                    </p:animEffect>
                                    <p:anim calcmode="lin" valueType="num">
                                      <p:cBhvr>
                                        <p:cTn id="8" dur="911" tmFilter="0,0; 0.14,0.36; 0.43,0.73; 0.71,0.91; 1.0,1.0">
                                          <p:stCondLst>
                                            <p:cond delay="0"/>
                                          </p:stCondLst>
                                        </p:cTn>
                                        <p:tgtEl>
                                          <p:spTgt spid="1452"/>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452"/>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452"/>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452"/>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452"/>
                                        </p:tgtEl>
                                        <p:attrNameLst>
                                          <p:attrName>ppt_y</p:attrName>
                                        </p:attrNameLst>
                                      </p:cBhvr>
                                      <p:tavLst>
                                        <p:tav tm="0" fmla="#ppt_y-sin(pi*$)/81">
                                          <p:val>
                                            <p:fltVal val="0"/>
                                          </p:val>
                                        </p:tav>
                                        <p:tav tm="100000">
                                          <p:val>
                                            <p:fltVal val="1"/>
                                          </p:val>
                                        </p:tav>
                                      </p:tavLst>
                                    </p:anim>
                                    <p:animScale>
                                      <p:cBhvr>
                                        <p:cTn id="13" dur="13">
                                          <p:stCondLst>
                                            <p:cond delay="325"/>
                                          </p:stCondLst>
                                        </p:cTn>
                                        <p:tgtEl>
                                          <p:spTgt spid="1452"/>
                                        </p:tgtEl>
                                      </p:cBhvr>
                                      <p:to x="100000" y="60000"/>
                                    </p:animScale>
                                    <p:animScale>
                                      <p:cBhvr>
                                        <p:cTn id="14" dur="83" decel="50000">
                                          <p:stCondLst>
                                            <p:cond delay="338"/>
                                          </p:stCondLst>
                                        </p:cTn>
                                        <p:tgtEl>
                                          <p:spTgt spid="1452"/>
                                        </p:tgtEl>
                                      </p:cBhvr>
                                      <p:to x="100000" y="100000"/>
                                    </p:animScale>
                                    <p:animScale>
                                      <p:cBhvr>
                                        <p:cTn id="15" dur="13">
                                          <p:stCondLst>
                                            <p:cond delay="656"/>
                                          </p:stCondLst>
                                        </p:cTn>
                                        <p:tgtEl>
                                          <p:spTgt spid="1452"/>
                                        </p:tgtEl>
                                      </p:cBhvr>
                                      <p:to x="100000" y="80000"/>
                                    </p:animScale>
                                    <p:animScale>
                                      <p:cBhvr>
                                        <p:cTn id="16" dur="83" decel="50000">
                                          <p:stCondLst>
                                            <p:cond delay="669"/>
                                          </p:stCondLst>
                                        </p:cTn>
                                        <p:tgtEl>
                                          <p:spTgt spid="1452"/>
                                        </p:tgtEl>
                                      </p:cBhvr>
                                      <p:to x="100000" y="100000"/>
                                    </p:animScale>
                                    <p:animScale>
                                      <p:cBhvr>
                                        <p:cTn id="17" dur="13">
                                          <p:stCondLst>
                                            <p:cond delay="821"/>
                                          </p:stCondLst>
                                        </p:cTn>
                                        <p:tgtEl>
                                          <p:spTgt spid="1452"/>
                                        </p:tgtEl>
                                      </p:cBhvr>
                                      <p:to x="100000" y="90000"/>
                                    </p:animScale>
                                    <p:animScale>
                                      <p:cBhvr>
                                        <p:cTn id="18" dur="83" decel="50000">
                                          <p:stCondLst>
                                            <p:cond delay="834"/>
                                          </p:stCondLst>
                                        </p:cTn>
                                        <p:tgtEl>
                                          <p:spTgt spid="1452"/>
                                        </p:tgtEl>
                                      </p:cBhvr>
                                      <p:to x="100000" y="100000"/>
                                    </p:animScale>
                                    <p:animScale>
                                      <p:cBhvr>
                                        <p:cTn id="19" dur="13">
                                          <p:stCondLst>
                                            <p:cond delay="904"/>
                                          </p:stCondLst>
                                        </p:cTn>
                                        <p:tgtEl>
                                          <p:spTgt spid="1452"/>
                                        </p:tgtEl>
                                      </p:cBhvr>
                                      <p:to x="100000" y="95000"/>
                                    </p:animScale>
                                    <p:animScale>
                                      <p:cBhvr>
                                        <p:cTn id="20" dur="83" decel="50000">
                                          <p:stCondLst>
                                            <p:cond delay="917"/>
                                          </p:stCondLst>
                                        </p:cTn>
                                        <p:tgtEl>
                                          <p:spTgt spid="1452"/>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1449"/>
                                        </p:tgtEl>
                                        <p:attrNameLst>
                                          <p:attrName>style.visibility</p:attrName>
                                        </p:attrNameLst>
                                      </p:cBhvr>
                                      <p:to>
                                        <p:strVal val="visible"/>
                                      </p:to>
                                    </p:set>
                                    <p:animEffect transition="in" filter="wipe(down)">
                                      <p:cBhvr>
                                        <p:cTn id="23" dur="290">
                                          <p:stCondLst>
                                            <p:cond delay="0"/>
                                          </p:stCondLst>
                                        </p:cTn>
                                        <p:tgtEl>
                                          <p:spTgt spid="1449"/>
                                        </p:tgtEl>
                                      </p:cBhvr>
                                    </p:animEffect>
                                    <p:anim calcmode="lin" valueType="num">
                                      <p:cBhvr>
                                        <p:cTn id="24" dur="911" tmFilter="0,0; 0.14,0.36; 0.43,0.73; 0.71,0.91; 1.0,1.0">
                                          <p:stCondLst>
                                            <p:cond delay="0"/>
                                          </p:stCondLst>
                                        </p:cTn>
                                        <p:tgtEl>
                                          <p:spTgt spid="1449"/>
                                        </p:tgtEl>
                                        <p:attrNameLst>
                                          <p:attrName>ppt_x</p:attrName>
                                        </p:attrNameLst>
                                      </p:cBhvr>
                                      <p:tavLst>
                                        <p:tav tm="0">
                                          <p:val>
                                            <p:strVal val="#ppt_x-0.25"/>
                                          </p:val>
                                        </p:tav>
                                        <p:tav tm="100000">
                                          <p:val>
                                            <p:strVal val="#ppt_x"/>
                                          </p:val>
                                        </p:tav>
                                      </p:tavLst>
                                    </p:anim>
                                    <p:anim calcmode="lin" valueType="num">
                                      <p:cBhvr>
                                        <p:cTn id="25" dur="332" tmFilter="0.0,0.0; 0.25,0.07; 0.50,0.2; 0.75,0.467; 1.0,1.0">
                                          <p:stCondLst>
                                            <p:cond delay="0"/>
                                          </p:stCondLst>
                                        </p:cTn>
                                        <p:tgtEl>
                                          <p:spTgt spid="1449"/>
                                        </p:tgtEl>
                                        <p:attrNameLst>
                                          <p:attrName>ppt_y</p:attrName>
                                        </p:attrNameLst>
                                      </p:cBhvr>
                                      <p:tavLst>
                                        <p:tav tm="0" fmla="#ppt_y-sin(pi*$)/3">
                                          <p:val>
                                            <p:fltVal val="0.5"/>
                                          </p:val>
                                        </p:tav>
                                        <p:tav tm="100000">
                                          <p:val>
                                            <p:fltVal val="1"/>
                                          </p:val>
                                        </p:tav>
                                      </p:tavLst>
                                    </p:anim>
                                    <p:anim calcmode="lin" valueType="num">
                                      <p:cBhvr>
                                        <p:cTn id="26" dur="332" tmFilter="0, 0; 0.125,0.2665; 0.25,0.4; 0.375,0.465; 0.5,0.5;  0.625,0.535; 0.75,0.6; 0.875,0.7335; 1,1">
                                          <p:stCondLst>
                                            <p:cond delay="332"/>
                                          </p:stCondLst>
                                        </p:cTn>
                                        <p:tgtEl>
                                          <p:spTgt spid="1449"/>
                                        </p:tgtEl>
                                        <p:attrNameLst>
                                          <p:attrName>ppt_y</p:attrName>
                                        </p:attrNameLst>
                                      </p:cBhvr>
                                      <p:tavLst>
                                        <p:tav tm="0" fmla="#ppt_y-sin(pi*$)/9">
                                          <p:val>
                                            <p:fltVal val="0"/>
                                          </p:val>
                                        </p:tav>
                                        <p:tav tm="100000">
                                          <p:val>
                                            <p:fltVal val="1"/>
                                          </p:val>
                                        </p:tav>
                                      </p:tavLst>
                                    </p:anim>
                                    <p:anim calcmode="lin" valueType="num">
                                      <p:cBhvr>
                                        <p:cTn id="27" dur="166" tmFilter="0, 0; 0.125,0.2665; 0.25,0.4; 0.375,0.465; 0.5,0.5;  0.625,0.535; 0.75,0.6; 0.875,0.7335; 1,1">
                                          <p:stCondLst>
                                            <p:cond delay="662"/>
                                          </p:stCondLst>
                                        </p:cTn>
                                        <p:tgtEl>
                                          <p:spTgt spid="1449"/>
                                        </p:tgtEl>
                                        <p:attrNameLst>
                                          <p:attrName>ppt_y</p:attrName>
                                        </p:attrNameLst>
                                      </p:cBhvr>
                                      <p:tavLst>
                                        <p:tav tm="0" fmla="#ppt_y-sin(pi*$)/27">
                                          <p:val>
                                            <p:fltVal val="0"/>
                                          </p:val>
                                        </p:tav>
                                        <p:tav tm="100000">
                                          <p:val>
                                            <p:fltVal val="1"/>
                                          </p:val>
                                        </p:tav>
                                      </p:tavLst>
                                    </p:anim>
                                    <p:anim calcmode="lin" valueType="num">
                                      <p:cBhvr>
                                        <p:cTn id="28" dur="82" tmFilter="0, 0; 0.125,0.2665; 0.25,0.4; 0.375,0.465; 0.5,0.5;  0.625,0.535; 0.75,0.6; 0.875,0.7335; 1,1">
                                          <p:stCondLst>
                                            <p:cond delay="828"/>
                                          </p:stCondLst>
                                        </p:cTn>
                                        <p:tgtEl>
                                          <p:spTgt spid="1449"/>
                                        </p:tgtEl>
                                        <p:attrNameLst>
                                          <p:attrName>ppt_y</p:attrName>
                                        </p:attrNameLst>
                                      </p:cBhvr>
                                      <p:tavLst>
                                        <p:tav tm="0" fmla="#ppt_y-sin(pi*$)/81">
                                          <p:val>
                                            <p:fltVal val="0"/>
                                          </p:val>
                                        </p:tav>
                                        <p:tav tm="100000">
                                          <p:val>
                                            <p:fltVal val="1"/>
                                          </p:val>
                                        </p:tav>
                                      </p:tavLst>
                                    </p:anim>
                                    <p:animScale>
                                      <p:cBhvr>
                                        <p:cTn id="29" dur="13">
                                          <p:stCondLst>
                                            <p:cond delay="325"/>
                                          </p:stCondLst>
                                        </p:cTn>
                                        <p:tgtEl>
                                          <p:spTgt spid="1449"/>
                                        </p:tgtEl>
                                      </p:cBhvr>
                                      <p:to x="100000" y="60000"/>
                                    </p:animScale>
                                    <p:animScale>
                                      <p:cBhvr>
                                        <p:cTn id="30" dur="83" decel="50000">
                                          <p:stCondLst>
                                            <p:cond delay="338"/>
                                          </p:stCondLst>
                                        </p:cTn>
                                        <p:tgtEl>
                                          <p:spTgt spid="1449"/>
                                        </p:tgtEl>
                                      </p:cBhvr>
                                      <p:to x="100000" y="100000"/>
                                    </p:animScale>
                                    <p:animScale>
                                      <p:cBhvr>
                                        <p:cTn id="31" dur="13">
                                          <p:stCondLst>
                                            <p:cond delay="656"/>
                                          </p:stCondLst>
                                        </p:cTn>
                                        <p:tgtEl>
                                          <p:spTgt spid="1449"/>
                                        </p:tgtEl>
                                      </p:cBhvr>
                                      <p:to x="100000" y="80000"/>
                                    </p:animScale>
                                    <p:animScale>
                                      <p:cBhvr>
                                        <p:cTn id="32" dur="83" decel="50000">
                                          <p:stCondLst>
                                            <p:cond delay="669"/>
                                          </p:stCondLst>
                                        </p:cTn>
                                        <p:tgtEl>
                                          <p:spTgt spid="1449"/>
                                        </p:tgtEl>
                                      </p:cBhvr>
                                      <p:to x="100000" y="100000"/>
                                    </p:animScale>
                                    <p:animScale>
                                      <p:cBhvr>
                                        <p:cTn id="33" dur="13">
                                          <p:stCondLst>
                                            <p:cond delay="821"/>
                                          </p:stCondLst>
                                        </p:cTn>
                                        <p:tgtEl>
                                          <p:spTgt spid="1449"/>
                                        </p:tgtEl>
                                      </p:cBhvr>
                                      <p:to x="100000" y="90000"/>
                                    </p:animScale>
                                    <p:animScale>
                                      <p:cBhvr>
                                        <p:cTn id="34" dur="83" decel="50000">
                                          <p:stCondLst>
                                            <p:cond delay="834"/>
                                          </p:stCondLst>
                                        </p:cTn>
                                        <p:tgtEl>
                                          <p:spTgt spid="1449"/>
                                        </p:tgtEl>
                                      </p:cBhvr>
                                      <p:to x="100000" y="100000"/>
                                    </p:animScale>
                                    <p:animScale>
                                      <p:cBhvr>
                                        <p:cTn id="35" dur="13">
                                          <p:stCondLst>
                                            <p:cond delay="904"/>
                                          </p:stCondLst>
                                        </p:cTn>
                                        <p:tgtEl>
                                          <p:spTgt spid="1449"/>
                                        </p:tgtEl>
                                      </p:cBhvr>
                                      <p:to x="100000" y="95000"/>
                                    </p:animScale>
                                    <p:animScale>
                                      <p:cBhvr>
                                        <p:cTn id="36" dur="83" decel="50000">
                                          <p:stCondLst>
                                            <p:cond delay="917"/>
                                          </p:stCondLst>
                                        </p:cTn>
                                        <p:tgtEl>
                                          <p:spTgt spid="1449"/>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1446"/>
                                        </p:tgtEl>
                                        <p:attrNameLst>
                                          <p:attrName>style.visibility</p:attrName>
                                        </p:attrNameLst>
                                      </p:cBhvr>
                                      <p:to>
                                        <p:strVal val="visible"/>
                                      </p:to>
                                    </p:set>
                                    <p:animEffect transition="in" filter="wipe(down)">
                                      <p:cBhvr>
                                        <p:cTn id="39" dur="290">
                                          <p:stCondLst>
                                            <p:cond delay="0"/>
                                          </p:stCondLst>
                                        </p:cTn>
                                        <p:tgtEl>
                                          <p:spTgt spid="1446"/>
                                        </p:tgtEl>
                                      </p:cBhvr>
                                    </p:animEffect>
                                    <p:anim calcmode="lin" valueType="num">
                                      <p:cBhvr>
                                        <p:cTn id="40" dur="911" tmFilter="0,0; 0.14,0.36; 0.43,0.73; 0.71,0.91; 1.0,1.0">
                                          <p:stCondLst>
                                            <p:cond delay="0"/>
                                          </p:stCondLst>
                                        </p:cTn>
                                        <p:tgtEl>
                                          <p:spTgt spid="1446"/>
                                        </p:tgtEl>
                                        <p:attrNameLst>
                                          <p:attrName>ppt_x</p:attrName>
                                        </p:attrNameLst>
                                      </p:cBhvr>
                                      <p:tavLst>
                                        <p:tav tm="0">
                                          <p:val>
                                            <p:strVal val="#ppt_x-0.25"/>
                                          </p:val>
                                        </p:tav>
                                        <p:tav tm="100000">
                                          <p:val>
                                            <p:strVal val="#ppt_x"/>
                                          </p:val>
                                        </p:tav>
                                      </p:tavLst>
                                    </p:anim>
                                    <p:anim calcmode="lin" valueType="num">
                                      <p:cBhvr>
                                        <p:cTn id="41" dur="332" tmFilter="0.0,0.0; 0.25,0.07; 0.50,0.2; 0.75,0.467; 1.0,1.0">
                                          <p:stCondLst>
                                            <p:cond delay="0"/>
                                          </p:stCondLst>
                                        </p:cTn>
                                        <p:tgtEl>
                                          <p:spTgt spid="1446"/>
                                        </p:tgtEl>
                                        <p:attrNameLst>
                                          <p:attrName>ppt_y</p:attrName>
                                        </p:attrNameLst>
                                      </p:cBhvr>
                                      <p:tavLst>
                                        <p:tav tm="0" fmla="#ppt_y-sin(pi*$)/3">
                                          <p:val>
                                            <p:fltVal val="0.5"/>
                                          </p:val>
                                        </p:tav>
                                        <p:tav tm="100000">
                                          <p:val>
                                            <p:fltVal val="1"/>
                                          </p:val>
                                        </p:tav>
                                      </p:tavLst>
                                    </p:anim>
                                    <p:anim calcmode="lin" valueType="num">
                                      <p:cBhvr>
                                        <p:cTn id="42" dur="332" tmFilter="0, 0; 0.125,0.2665; 0.25,0.4; 0.375,0.465; 0.5,0.5;  0.625,0.535; 0.75,0.6; 0.875,0.7335; 1,1">
                                          <p:stCondLst>
                                            <p:cond delay="332"/>
                                          </p:stCondLst>
                                        </p:cTn>
                                        <p:tgtEl>
                                          <p:spTgt spid="1446"/>
                                        </p:tgtEl>
                                        <p:attrNameLst>
                                          <p:attrName>ppt_y</p:attrName>
                                        </p:attrNameLst>
                                      </p:cBhvr>
                                      <p:tavLst>
                                        <p:tav tm="0" fmla="#ppt_y-sin(pi*$)/9">
                                          <p:val>
                                            <p:fltVal val="0"/>
                                          </p:val>
                                        </p:tav>
                                        <p:tav tm="100000">
                                          <p:val>
                                            <p:fltVal val="1"/>
                                          </p:val>
                                        </p:tav>
                                      </p:tavLst>
                                    </p:anim>
                                    <p:anim calcmode="lin" valueType="num">
                                      <p:cBhvr>
                                        <p:cTn id="43" dur="166" tmFilter="0, 0; 0.125,0.2665; 0.25,0.4; 0.375,0.465; 0.5,0.5;  0.625,0.535; 0.75,0.6; 0.875,0.7335; 1,1">
                                          <p:stCondLst>
                                            <p:cond delay="662"/>
                                          </p:stCondLst>
                                        </p:cTn>
                                        <p:tgtEl>
                                          <p:spTgt spid="1446"/>
                                        </p:tgtEl>
                                        <p:attrNameLst>
                                          <p:attrName>ppt_y</p:attrName>
                                        </p:attrNameLst>
                                      </p:cBhvr>
                                      <p:tavLst>
                                        <p:tav tm="0" fmla="#ppt_y-sin(pi*$)/27">
                                          <p:val>
                                            <p:fltVal val="0"/>
                                          </p:val>
                                        </p:tav>
                                        <p:tav tm="100000">
                                          <p:val>
                                            <p:fltVal val="1"/>
                                          </p:val>
                                        </p:tav>
                                      </p:tavLst>
                                    </p:anim>
                                    <p:anim calcmode="lin" valueType="num">
                                      <p:cBhvr>
                                        <p:cTn id="44" dur="82" tmFilter="0, 0; 0.125,0.2665; 0.25,0.4; 0.375,0.465; 0.5,0.5;  0.625,0.535; 0.75,0.6; 0.875,0.7335; 1,1">
                                          <p:stCondLst>
                                            <p:cond delay="828"/>
                                          </p:stCondLst>
                                        </p:cTn>
                                        <p:tgtEl>
                                          <p:spTgt spid="1446"/>
                                        </p:tgtEl>
                                        <p:attrNameLst>
                                          <p:attrName>ppt_y</p:attrName>
                                        </p:attrNameLst>
                                      </p:cBhvr>
                                      <p:tavLst>
                                        <p:tav tm="0" fmla="#ppt_y-sin(pi*$)/81">
                                          <p:val>
                                            <p:fltVal val="0"/>
                                          </p:val>
                                        </p:tav>
                                        <p:tav tm="100000">
                                          <p:val>
                                            <p:fltVal val="1"/>
                                          </p:val>
                                        </p:tav>
                                      </p:tavLst>
                                    </p:anim>
                                    <p:animScale>
                                      <p:cBhvr>
                                        <p:cTn id="45" dur="13">
                                          <p:stCondLst>
                                            <p:cond delay="325"/>
                                          </p:stCondLst>
                                        </p:cTn>
                                        <p:tgtEl>
                                          <p:spTgt spid="1446"/>
                                        </p:tgtEl>
                                      </p:cBhvr>
                                      <p:to x="100000" y="60000"/>
                                    </p:animScale>
                                    <p:animScale>
                                      <p:cBhvr>
                                        <p:cTn id="46" dur="83" decel="50000">
                                          <p:stCondLst>
                                            <p:cond delay="338"/>
                                          </p:stCondLst>
                                        </p:cTn>
                                        <p:tgtEl>
                                          <p:spTgt spid="1446"/>
                                        </p:tgtEl>
                                      </p:cBhvr>
                                      <p:to x="100000" y="100000"/>
                                    </p:animScale>
                                    <p:animScale>
                                      <p:cBhvr>
                                        <p:cTn id="47" dur="13">
                                          <p:stCondLst>
                                            <p:cond delay="656"/>
                                          </p:stCondLst>
                                        </p:cTn>
                                        <p:tgtEl>
                                          <p:spTgt spid="1446"/>
                                        </p:tgtEl>
                                      </p:cBhvr>
                                      <p:to x="100000" y="80000"/>
                                    </p:animScale>
                                    <p:animScale>
                                      <p:cBhvr>
                                        <p:cTn id="48" dur="83" decel="50000">
                                          <p:stCondLst>
                                            <p:cond delay="669"/>
                                          </p:stCondLst>
                                        </p:cTn>
                                        <p:tgtEl>
                                          <p:spTgt spid="1446"/>
                                        </p:tgtEl>
                                      </p:cBhvr>
                                      <p:to x="100000" y="100000"/>
                                    </p:animScale>
                                    <p:animScale>
                                      <p:cBhvr>
                                        <p:cTn id="49" dur="13">
                                          <p:stCondLst>
                                            <p:cond delay="821"/>
                                          </p:stCondLst>
                                        </p:cTn>
                                        <p:tgtEl>
                                          <p:spTgt spid="1446"/>
                                        </p:tgtEl>
                                      </p:cBhvr>
                                      <p:to x="100000" y="90000"/>
                                    </p:animScale>
                                    <p:animScale>
                                      <p:cBhvr>
                                        <p:cTn id="50" dur="83" decel="50000">
                                          <p:stCondLst>
                                            <p:cond delay="834"/>
                                          </p:stCondLst>
                                        </p:cTn>
                                        <p:tgtEl>
                                          <p:spTgt spid="1446"/>
                                        </p:tgtEl>
                                      </p:cBhvr>
                                      <p:to x="100000" y="100000"/>
                                    </p:animScale>
                                    <p:animScale>
                                      <p:cBhvr>
                                        <p:cTn id="51" dur="13">
                                          <p:stCondLst>
                                            <p:cond delay="904"/>
                                          </p:stCondLst>
                                        </p:cTn>
                                        <p:tgtEl>
                                          <p:spTgt spid="1446"/>
                                        </p:tgtEl>
                                      </p:cBhvr>
                                      <p:to x="100000" y="95000"/>
                                    </p:animScale>
                                    <p:animScale>
                                      <p:cBhvr>
                                        <p:cTn id="52" dur="83" decel="50000">
                                          <p:stCondLst>
                                            <p:cond delay="917"/>
                                          </p:stCondLst>
                                        </p:cTn>
                                        <p:tgtEl>
                                          <p:spTgt spid="1446"/>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1443"/>
                                        </p:tgtEl>
                                        <p:attrNameLst>
                                          <p:attrName>style.visibility</p:attrName>
                                        </p:attrNameLst>
                                      </p:cBhvr>
                                      <p:to>
                                        <p:strVal val="visible"/>
                                      </p:to>
                                    </p:set>
                                    <p:animEffect transition="in" filter="wipe(down)">
                                      <p:cBhvr>
                                        <p:cTn id="55" dur="290">
                                          <p:stCondLst>
                                            <p:cond delay="0"/>
                                          </p:stCondLst>
                                        </p:cTn>
                                        <p:tgtEl>
                                          <p:spTgt spid="1443"/>
                                        </p:tgtEl>
                                      </p:cBhvr>
                                    </p:animEffect>
                                    <p:anim calcmode="lin" valueType="num">
                                      <p:cBhvr>
                                        <p:cTn id="56" dur="911" tmFilter="0,0; 0.14,0.36; 0.43,0.73; 0.71,0.91; 1.0,1.0">
                                          <p:stCondLst>
                                            <p:cond delay="0"/>
                                          </p:stCondLst>
                                        </p:cTn>
                                        <p:tgtEl>
                                          <p:spTgt spid="1443"/>
                                        </p:tgtEl>
                                        <p:attrNameLst>
                                          <p:attrName>ppt_x</p:attrName>
                                        </p:attrNameLst>
                                      </p:cBhvr>
                                      <p:tavLst>
                                        <p:tav tm="0">
                                          <p:val>
                                            <p:strVal val="#ppt_x-0.25"/>
                                          </p:val>
                                        </p:tav>
                                        <p:tav tm="100000">
                                          <p:val>
                                            <p:strVal val="#ppt_x"/>
                                          </p:val>
                                        </p:tav>
                                      </p:tavLst>
                                    </p:anim>
                                    <p:anim calcmode="lin" valueType="num">
                                      <p:cBhvr>
                                        <p:cTn id="57" dur="332" tmFilter="0.0,0.0; 0.25,0.07; 0.50,0.2; 0.75,0.467; 1.0,1.0">
                                          <p:stCondLst>
                                            <p:cond delay="0"/>
                                          </p:stCondLst>
                                        </p:cTn>
                                        <p:tgtEl>
                                          <p:spTgt spid="1443"/>
                                        </p:tgtEl>
                                        <p:attrNameLst>
                                          <p:attrName>ppt_y</p:attrName>
                                        </p:attrNameLst>
                                      </p:cBhvr>
                                      <p:tavLst>
                                        <p:tav tm="0" fmla="#ppt_y-sin(pi*$)/3">
                                          <p:val>
                                            <p:fltVal val="0.5"/>
                                          </p:val>
                                        </p:tav>
                                        <p:tav tm="100000">
                                          <p:val>
                                            <p:fltVal val="1"/>
                                          </p:val>
                                        </p:tav>
                                      </p:tavLst>
                                    </p:anim>
                                    <p:anim calcmode="lin" valueType="num">
                                      <p:cBhvr>
                                        <p:cTn id="58" dur="332" tmFilter="0, 0; 0.125,0.2665; 0.25,0.4; 0.375,0.465; 0.5,0.5;  0.625,0.535; 0.75,0.6; 0.875,0.7335; 1,1">
                                          <p:stCondLst>
                                            <p:cond delay="332"/>
                                          </p:stCondLst>
                                        </p:cTn>
                                        <p:tgtEl>
                                          <p:spTgt spid="1443"/>
                                        </p:tgtEl>
                                        <p:attrNameLst>
                                          <p:attrName>ppt_y</p:attrName>
                                        </p:attrNameLst>
                                      </p:cBhvr>
                                      <p:tavLst>
                                        <p:tav tm="0" fmla="#ppt_y-sin(pi*$)/9">
                                          <p:val>
                                            <p:fltVal val="0"/>
                                          </p:val>
                                        </p:tav>
                                        <p:tav tm="100000">
                                          <p:val>
                                            <p:fltVal val="1"/>
                                          </p:val>
                                        </p:tav>
                                      </p:tavLst>
                                    </p:anim>
                                    <p:anim calcmode="lin" valueType="num">
                                      <p:cBhvr>
                                        <p:cTn id="59" dur="166" tmFilter="0, 0; 0.125,0.2665; 0.25,0.4; 0.375,0.465; 0.5,0.5;  0.625,0.535; 0.75,0.6; 0.875,0.7335; 1,1">
                                          <p:stCondLst>
                                            <p:cond delay="662"/>
                                          </p:stCondLst>
                                        </p:cTn>
                                        <p:tgtEl>
                                          <p:spTgt spid="1443"/>
                                        </p:tgtEl>
                                        <p:attrNameLst>
                                          <p:attrName>ppt_y</p:attrName>
                                        </p:attrNameLst>
                                      </p:cBhvr>
                                      <p:tavLst>
                                        <p:tav tm="0" fmla="#ppt_y-sin(pi*$)/27">
                                          <p:val>
                                            <p:fltVal val="0"/>
                                          </p:val>
                                        </p:tav>
                                        <p:tav tm="100000">
                                          <p:val>
                                            <p:fltVal val="1"/>
                                          </p:val>
                                        </p:tav>
                                      </p:tavLst>
                                    </p:anim>
                                    <p:anim calcmode="lin" valueType="num">
                                      <p:cBhvr>
                                        <p:cTn id="60" dur="82" tmFilter="0, 0; 0.125,0.2665; 0.25,0.4; 0.375,0.465; 0.5,0.5;  0.625,0.535; 0.75,0.6; 0.875,0.7335; 1,1">
                                          <p:stCondLst>
                                            <p:cond delay="828"/>
                                          </p:stCondLst>
                                        </p:cTn>
                                        <p:tgtEl>
                                          <p:spTgt spid="1443"/>
                                        </p:tgtEl>
                                        <p:attrNameLst>
                                          <p:attrName>ppt_y</p:attrName>
                                        </p:attrNameLst>
                                      </p:cBhvr>
                                      <p:tavLst>
                                        <p:tav tm="0" fmla="#ppt_y-sin(pi*$)/81">
                                          <p:val>
                                            <p:fltVal val="0"/>
                                          </p:val>
                                        </p:tav>
                                        <p:tav tm="100000">
                                          <p:val>
                                            <p:fltVal val="1"/>
                                          </p:val>
                                        </p:tav>
                                      </p:tavLst>
                                    </p:anim>
                                    <p:animScale>
                                      <p:cBhvr>
                                        <p:cTn id="61" dur="13">
                                          <p:stCondLst>
                                            <p:cond delay="325"/>
                                          </p:stCondLst>
                                        </p:cTn>
                                        <p:tgtEl>
                                          <p:spTgt spid="1443"/>
                                        </p:tgtEl>
                                      </p:cBhvr>
                                      <p:to x="100000" y="60000"/>
                                    </p:animScale>
                                    <p:animScale>
                                      <p:cBhvr>
                                        <p:cTn id="62" dur="83" decel="50000">
                                          <p:stCondLst>
                                            <p:cond delay="338"/>
                                          </p:stCondLst>
                                        </p:cTn>
                                        <p:tgtEl>
                                          <p:spTgt spid="1443"/>
                                        </p:tgtEl>
                                      </p:cBhvr>
                                      <p:to x="100000" y="100000"/>
                                    </p:animScale>
                                    <p:animScale>
                                      <p:cBhvr>
                                        <p:cTn id="63" dur="13">
                                          <p:stCondLst>
                                            <p:cond delay="656"/>
                                          </p:stCondLst>
                                        </p:cTn>
                                        <p:tgtEl>
                                          <p:spTgt spid="1443"/>
                                        </p:tgtEl>
                                      </p:cBhvr>
                                      <p:to x="100000" y="80000"/>
                                    </p:animScale>
                                    <p:animScale>
                                      <p:cBhvr>
                                        <p:cTn id="64" dur="83" decel="50000">
                                          <p:stCondLst>
                                            <p:cond delay="669"/>
                                          </p:stCondLst>
                                        </p:cTn>
                                        <p:tgtEl>
                                          <p:spTgt spid="1443"/>
                                        </p:tgtEl>
                                      </p:cBhvr>
                                      <p:to x="100000" y="100000"/>
                                    </p:animScale>
                                    <p:animScale>
                                      <p:cBhvr>
                                        <p:cTn id="65" dur="13">
                                          <p:stCondLst>
                                            <p:cond delay="821"/>
                                          </p:stCondLst>
                                        </p:cTn>
                                        <p:tgtEl>
                                          <p:spTgt spid="1443"/>
                                        </p:tgtEl>
                                      </p:cBhvr>
                                      <p:to x="100000" y="90000"/>
                                    </p:animScale>
                                    <p:animScale>
                                      <p:cBhvr>
                                        <p:cTn id="66" dur="83" decel="50000">
                                          <p:stCondLst>
                                            <p:cond delay="834"/>
                                          </p:stCondLst>
                                        </p:cTn>
                                        <p:tgtEl>
                                          <p:spTgt spid="1443"/>
                                        </p:tgtEl>
                                      </p:cBhvr>
                                      <p:to x="100000" y="100000"/>
                                    </p:animScale>
                                    <p:animScale>
                                      <p:cBhvr>
                                        <p:cTn id="67" dur="13">
                                          <p:stCondLst>
                                            <p:cond delay="904"/>
                                          </p:stCondLst>
                                        </p:cTn>
                                        <p:tgtEl>
                                          <p:spTgt spid="1443"/>
                                        </p:tgtEl>
                                      </p:cBhvr>
                                      <p:to x="100000" y="95000"/>
                                    </p:animScale>
                                    <p:animScale>
                                      <p:cBhvr>
                                        <p:cTn id="68" dur="83" decel="50000">
                                          <p:stCondLst>
                                            <p:cond delay="917"/>
                                          </p:stCondLst>
                                        </p:cTn>
                                        <p:tgtEl>
                                          <p:spTgt spid="1443"/>
                                        </p:tgtEl>
                                      </p:cBhvr>
                                      <p:to x="100000" y="100000"/>
                                    </p:animScale>
                                  </p:childTnLst>
                                </p:cTn>
                              </p:par>
                              <p:par>
                                <p:cTn id="69" presetID="7" presetClass="entr" presetSubtype="1" fill="hold" nodeType="withEffect">
                                  <p:stCondLst>
                                    <p:cond delay="0"/>
                                  </p:stCondLst>
                                  <p:childTnLst>
                                    <p:set>
                                      <p:cBhvr>
                                        <p:cTn id="70" dur="1000" fill="hold">
                                          <p:stCondLst>
                                            <p:cond delay="0"/>
                                          </p:stCondLst>
                                        </p:cTn>
                                        <p:tgtEl>
                                          <p:spTgt spid="1467"/>
                                        </p:tgtEl>
                                        <p:attrNameLst>
                                          <p:attrName>style.visibility</p:attrName>
                                        </p:attrNameLst>
                                      </p:cBhvr>
                                      <p:to>
                                        <p:strVal val="visible"/>
                                      </p:to>
                                    </p:set>
                                    <p:anim calcmode="lin" valueType="num">
                                      <p:cBhvr additive="base">
                                        <p:cTn id="71" dur="1000" fill="hold"/>
                                        <p:tgtEl>
                                          <p:spTgt spid="1467"/>
                                        </p:tgtEl>
                                        <p:attrNameLst>
                                          <p:attrName>ppt_x</p:attrName>
                                        </p:attrNameLst>
                                      </p:cBhvr>
                                      <p:tavLst>
                                        <p:tav tm="0" fmla="">
                                          <p:val>
                                            <p:strVal val="#ppt_x"/>
                                          </p:val>
                                        </p:tav>
                                        <p:tav tm="100000" fmla="">
                                          <p:val>
                                            <p:strVal val="#ppt_x"/>
                                          </p:val>
                                        </p:tav>
                                      </p:tavLst>
                                    </p:anim>
                                    <p:anim calcmode="lin" valueType="num">
                                      <p:cBhvr additive="base">
                                        <p:cTn id="72" dur="1000" fill="hold"/>
                                        <p:tgtEl>
                                          <p:spTgt spid="1467"/>
                                        </p:tgtEl>
                                        <p:attrNameLst>
                                          <p:attrName>ppt_y</p:attrName>
                                        </p:attrNameLst>
                                      </p:cBhvr>
                                      <p:tavLst>
                                        <p:tav tm="0" fmla="">
                                          <p:val>
                                            <p:strVal val="0-#ppt_h/2"/>
                                          </p:val>
                                        </p:tav>
                                        <p:tav tm="100000" fmla="">
                                          <p:val>
                                            <p:strVal val="#ppt_y"/>
                                          </p:val>
                                        </p:tav>
                                      </p:tavLst>
                                    </p:anim>
                                  </p:childTnLst>
                                </p:cTn>
                              </p:par>
                              <p:par>
                                <p:cTn id="73" presetID="7" presetClass="entr" presetSubtype="4" fill="hold" nodeType="withEffect">
                                  <p:stCondLst>
                                    <p:cond delay="0"/>
                                  </p:stCondLst>
                                  <p:childTnLst>
                                    <p:set>
                                      <p:cBhvr>
                                        <p:cTn id="74" dur="1000" fill="hold">
                                          <p:stCondLst>
                                            <p:cond delay="0"/>
                                          </p:stCondLst>
                                        </p:cTn>
                                        <p:tgtEl>
                                          <p:spTgt spid="1456"/>
                                        </p:tgtEl>
                                        <p:attrNameLst>
                                          <p:attrName>style.visibility</p:attrName>
                                        </p:attrNameLst>
                                      </p:cBhvr>
                                      <p:to>
                                        <p:strVal val="visible"/>
                                      </p:to>
                                    </p:set>
                                    <p:anim calcmode="lin" valueType="num">
                                      <p:cBhvr additive="base">
                                        <p:cTn id="75" dur="1000" fill="hold"/>
                                        <p:tgtEl>
                                          <p:spTgt spid="1456"/>
                                        </p:tgtEl>
                                        <p:attrNameLst>
                                          <p:attrName>ppt_x</p:attrName>
                                        </p:attrNameLst>
                                      </p:cBhvr>
                                      <p:tavLst>
                                        <p:tav tm="0" fmla="">
                                          <p:val>
                                            <p:strVal val="#ppt_x"/>
                                          </p:val>
                                        </p:tav>
                                        <p:tav tm="100000" fmla="">
                                          <p:val>
                                            <p:strVal val="#ppt_x"/>
                                          </p:val>
                                        </p:tav>
                                      </p:tavLst>
                                    </p:anim>
                                    <p:anim calcmode="lin" valueType="num">
                                      <p:cBhvr additive="base">
                                        <p:cTn id="76" dur="1000" fill="hold"/>
                                        <p:tgtEl>
                                          <p:spTgt spid="1456"/>
                                        </p:tgtEl>
                                        <p:attrNameLst>
                                          <p:attrName>ppt_y</p:attrName>
                                        </p:attrNameLst>
                                      </p:cBhvr>
                                      <p:tavLst>
                                        <p:tav tm="0" fmla="">
                                          <p:val>
                                            <p:strVal val="1+#ppt_h/2"/>
                                          </p:val>
                                        </p:tav>
                                        <p:tav tm="100000" fmla="">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440" name="Shape 1440"/>
        <p:cNvGrpSpPr/>
        <p:nvPr/>
      </p:nvGrpSpPr>
      <p:grpSpPr>
        <a:xfrm>
          <a:off x="0" y="0"/>
          <a:ext cx="0" cy="0"/>
          <a:chOff x="0" y="0"/>
          <a:chExt cx="0" cy="0"/>
        </a:xfrm>
      </p:grpSpPr>
      <p:grpSp>
        <p:nvGrpSpPr>
          <p:cNvPr id="1443" name="Google Shape;1443;p54"/>
          <p:cNvGrpSpPr/>
          <p:nvPr/>
        </p:nvGrpSpPr>
        <p:grpSpPr>
          <a:xfrm>
            <a:off x="2083666" y="339976"/>
            <a:ext cx="231893" cy="489545"/>
            <a:chOff x="2932026" y="395221"/>
            <a:chExt cx="231893" cy="489545"/>
          </a:xfrm>
        </p:grpSpPr>
        <p:sp>
          <p:nvSpPr>
            <p:cNvPr id="1444" name="Google Shape;1444;p54"/>
            <p:cNvSpPr/>
            <p:nvPr/>
          </p:nvSpPr>
          <p:spPr>
            <a:xfrm rot="5400000">
              <a:off x="2925345" y="401902"/>
              <a:ext cx="245255" cy="231893"/>
            </a:xfrm>
            <a:custGeom>
              <a:avLst/>
              <a:gdLst/>
              <a:ahLst/>
              <a:cxnLst/>
              <a:rect l="l" t="t" r="r" b="b"/>
              <a:pathLst>
                <a:path w="4295" h="4061" extrusionOk="0">
                  <a:moveTo>
                    <a:pt x="1772" y="1"/>
                  </a:moveTo>
                  <a:cubicBezTo>
                    <a:pt x="803" y="1"/>
                    <a:pt x="1" y="803"/>
                    <a:pt x="1" y="1772"/>
                  </a:cubicBezTo>
                  <a:lnTo>
                    <a:pt x="1" y="2290"/>
                  </a:lnTo>
                  <a:cubicBezTo>
                    <a:pt x="1" y="3276"/>
                    <a:pt x="803" y="4061"/>
                    <a:pt x="1772" y="4061"/>
                  </a:cubicBezTo>
                  <a:lnTo>
                    <a:pt x="4295" y="4061"/>
                  </a:lnTo>
                  <a:lnTo>
                    <a:pt x="42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5" name="Google Shape;1445;p54"/>
            <p:cNvSpPr/>
            <p:nvPr/>
          </p:nvSpPr>
          <p:spPr>
            <a:xfrm rot="5400000">
              <a:off x="2925802" y="646648"/>
              <a:ext cx="244342" cy="231893"/>
            </a:xfrm>
            <a:custGeom>
              <a:avLst/>
              <a:gdLst/>
              <a:ahLst/>
              <a:cxnLst/>
              <a:rect l="l" t="t" r="r" b="b"/>
              <a:pathLst>
                <a:path w="4279" h="4061" extrusionOk="0">
                  <a:moveTo>
                    <a:pt x="1" y="1"/>
                  </a:moveTo>
                  <a:lnTo>
                    <a:pt x="1" y="4061"/>
                  </a:lnTo>
                  <a:lnTo>
                    <a:pt x="2507" y="4061"/>
                  </a:lnTo>
                  <a:cubicBezTo>
                    <a:pt x="3493" y="4061"/>
                    <a:pt x="4278" y="3276"/>
                    <a:pt x="4278" y="2290"/>
                  </a:cubicBezTo>
                  <a:lnTo>
                    <a:pt x="4278" y="1772"/>
                  </a:lnTo>
                  <a:cubicBezTo>
                    <a:pt x="4278" y="803"/>
                    <a:pt x="3493" y="1"/>
                    <a:pt x="25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46" name="Google Shape;1446;p54"/>
          <p:cNvGrpSpPr/>
          <p:nvPr/>
        </p:nvGrpSpPr>
        <p:grpSpPr>
          <a:xfrm>
            <a:off x="1677635" y="111381"/>
            <a:ext cx="388326" cy="538025"/>
            <a:chOff x="2506945" y="395226"/>
            <a:chExt cx="388326" cy="538025"/>
          </a:xfrm>
        </p:grpSpPr>
        <p:sp>
          <p:nvSpPr>
            <p:cNvPr id="1447" name="Google Shape;1447;p54"/>
            <p:cNvSpPr/>
            <p:nvPr/>
          </p:nvSpPr>
          <p:spPr>
            <a:xfrm rot="4160716">
              <a:off x="2535966" y="434790"/>
              <a:ext cx="244408" cy="231096"/>
            </a:xfrm>
            <a:custGeom>
              <a:avLst/>
              <a:gdLst/>
              <a:ahLst/>
              <a:cxnLst/>
              <a:rect l="l" t="t" r="r" b="b"/>
              <a:pathLst>
                <a:path w="4295" h="4061" extrusionOk="0">
                  <a:moveTo>
                    <a:pt x="1772" y="1"/>
                  </a:moveTo>
                  <a:cubicBezTo>
                    <a:pt x="803" y="1"/>
                    <a:pt x="1" y="803"/>
                    <a:pt x="1" y="1772"/>
                  </a:cubicBezTo>
                  <a:lnTo>
                    <a:pt x="1" y="2290"/>
                  </a:lnTo>
                  <a:cubicBezTo>
                    <a:pt x="1" y="3276"/>
                    <a:pt x="803" y="4061"/>
                    <a:pt x="1772" y="4061"/>
                  </a:cubicBezTo>
                  <a:lnTo>
                    <a:pt x="4295" y="4061"/>
                  </a:lnTo>
                  <a:lnTo>
                    <a:pt x="42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8" name="Google Shape;1448;p54"/>
            <p:cNvSpPr/>
            <p:nvPr/>
          </p:nvSpPr>
          <p:spPr>
            <a:xfrm rot="4160716">
              <a:off x="2622459" y="663018"/>
              <a:ext cx="243497" cy="231096"/>
            </a:xfrm>
            <a:custGeom>
              <a:avLst/>
              <a:gdLst/>
              <a:ahLst/>
              <a:cxnLst/>
              <a:rect l="l" t="t" r="r" b="b"/>
              <a:pathLst>
                <a:path w="4279" h="4061" extrusionOk="0">
                  <a:moveTo>
                    <a:pt x="1" y="1"/>
                  </a:moveTo>
                  <a:lnTo>
                    <a:pt x="1" y="4061"/>
                  </a:lnTo>
                  <a:lnTo>
                    <a:pt x="2507" y="4061"/>
                  </a:lnTo>
                  <a:cubicBezTo>
                    <a:pt x="3493" y="4061"/>
                    <a:pt x="4278" y="3276"/>
                    <a:pt x="4278" y="2290"/>
                  </a:cubicBezTo>
                  <a:lnTo>
                    <a:pt x="4278" y="1772"/>
                  </a:lnTo>
                  <a:cubicBezTo>
                    <a:pt x="4278" y="803"/>
                    <a:pt x="3493" y="1"/>
                    <a:pt x="2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41" name="Google Shape;1441;p54"/>
          <p:cNvSpPr txBox="1"/>
          <p:nvPr>
            <p:ph type="title"/>
          </p:nvPr>
        </p:nvSpPr>
        <p:spPr>
          <a:xfrm>
            <a:off x="7397750" y="339725"/>
            <a:ext cx="1746885" cy="28581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1"/>
              <a:t> on peut modifier les informations sur le patient et en cliquant sour le bouton  modifier on recois un message que les infos sont modifies avec succes</a:t>
            </a:r>
            <a:endParaRPr lang="en-US" sz="1800" b="1"/>
          </a:p>
        </p:txBody>
      </p:sp>
      <p:grpSp>
        <p:nvGrpSpPr>
          <p:cNvPr id="1449" name="Google Shape;1449;p54"/>
          <p:cNvGrpSpPr/>
          <p:nvPr/>
        </p:nvGrpSpPr>
        <p:grpSpPr>
          <a:xfrm>
            <a:off x="7452119" y="4653629"/>
            <a:ext cx="410722" cy="569061"/>
            <a:chOff x="6481204" y="4412964"/>
            <a:chExt cx="410722" cy="569061"/>
          </a:xfrm>
        </p:grpSpPr>
        <p:sp>
          <p:nvSpPr>
            <p:cNvPr id="1450" name="Google Shape;1450;p54"/>
            <p:cNvSpPr/>
            <p:nvPr/>
          </p:nvSpPr>
          <p:spPr>
            <a:xfrm rot="-6639112">
              <a:off x="6602729" y="4695751"/>
              <a:ext cx="258506" cy="244429"/>
            </a:xfrm>
            <a:custGeom>
              <a:avLst/>
              <a:gdLst/>
              <a:ahLst/>
              <a:cxnLst/>
              <a:rect l="l" t="t" r="r" b="b"/>
              <a:pathLst>
                <a:path w="4295" h="4061" extrusionOk="0">
                  <a:moveTo>
                    <a:pt x="1772" y="1"/>
                  </a:moveTo>
                  <a:cubicBezTo>
                    <a:pt x="803" y="1"/>
                    <a:pt x="1" y="803"/>
                    <a:pt x="1" y="1772"/>
                  </a:cubicBezTo>
                  <a:lnTo>
                    <a:pt x="1" y="2290"/>
                  </a:lnTo>
                  <a:cubicBezTo>
                    <a:pt x="1" y="3276"/>
                    <a:pt x="803" y="4061"/>
                    <a:pt x="1772" y="4061"/>
                  </a:cubicBezTo>
                  <a:lnTo>
                    <a:pt x="4295" y="4061"/>
                  </a:lnTo>
                  <a:lnTo>
                    <a:pt x="42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1" name="Google Shape;1451;p54"/>
            <p:cNvSpPr/>
            <p:nvPr/>
          </p:nvSpPr>
          <p:spPr>
            <a:xfrm rot="-6639112">
              <a:off x="6512206" y="4454358"/>
              <a:ext cx="257543" cy="244429"/>
            </a:xfrm>
            <a:custGeom>
              <a:avLst/>
              <a:gdLst/>
              <a:ahLst/>
              <a:cxnLst/>
              <a:rect l="l" t="t" r="r" b="b"/>
              <a:pathLst>
                <a:path w="4279" h="4061" extrusionOk="0">
                  <a:moveTo>
                    <a:pt x="1" y="1"/>
                  </a:moveTo>
                  <a:lnTo>
                    <a:pt x="1" y="4061"/>
                  </a:lnTo>
                  <a:lnTo>
                    <a:pt x="2507" y="4061"/>
                  </a:lnTo>
                  <a:cubicBezTo>
                    <a:pt x="3493" y="4061"/>
                    <a:pt x="4278" y="3276"/>
                    <a:pt x="4278" y="2290"/>
                  </a:cubicBezTo>
                  <a:lnTo>
                    <a:pt x="4278" y="1772"/>
                  </a:lnTo>
                  <a:cubicBezTo>
                    <a:pt x="4278" y="803"/>
                    <a:pt x="3493" y="1"/>
                    <a:pt x="25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52" name="Google Shape;1452;p54"/>
          <p:cNvGrpSpPr/>
          <p:nvPr/>
        </p:nvGrpSpPr>
        <p:grpSpPr>
          <a:xfrm>
            <a:off x="7434653" y="4371979"/>
            <a:ext cx="570977" cy="440695"/>
            <a:chOff x="6694243" y="4219579"/>
            <a:chExt cx="570977" cy="440695"/>
          </a:xfrm>
        </p:grpSpPr>
        <p:sp>
          <p:nvSpPr>
            <p:cNvPr id="1453" name="Google Shape;1453;p54"/>
            <p:cNvSpPr/>
            <p:nvPr/>
          </p:nvSpPr>
          <p:spPr>
            <a:xfrm rot="-9289757">
              <a:off x="6966995" y="4372469"/>
              <a:ext cx="258518" cy="244433"/>
            </a:xfrm>
            <a:custGeom>
              <a:avLst/>
              <a:gdLst/>
              <a:ahLst/>
              <a:cxnLst/>
              <a:rect l="l" t="t" r="r" b="b"/>
              <a:pathLst>
                <a:path w="4295" h="4061" extrusionOk="0">
                  <a:moveTo>
                    <a:pt x="1772" y="1"/>
                  </a:moveTo>
                  <a:cubicBezTo>
                    <a:pt x="803" y="1"/>
                    <a:pt x="1" y="803"/>
                    <a:pt x="1" y="1772"/>
                  </a:cubicBezTo>
                  <a:lnTo>
                    <a:pt x="1" y="2290"/>
                  </a:lnTo>
                  <a:cubicBezTo>
                    <a:pt x="1" y="3276"/>
                    <a:pt x="803" y="4061"/>
                    <a:pt x="1772" y="4061"/>
                  </a:cubicBezTo>
                  <a:lnTo>
                    <a:pt x="4295" y="4061"/>
                  </a:lnTo>
                  <a:lnTo>
                    <a:pt x="42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4" name="Google Shape;1454;p54"/>
            <p:cNvSpPr/>
            <p:nvPr/>
          </p:nvSpPr>
          <p:spPr>
            <a:xfrm rot="-9289757">
              <a:off x="6733996" y="4262745"/>
              <a:ext cx="257555" cy="244433"/>
            </a:xfrm>
            <a:custGeom>
              <a:avLst/>
              <a:gdLst/>
              <a:ahLst/>
              <a:cxnLst/>
              <a:rect l="l" t="t" r="r" b="b"/>
              <a:pathLst>
                <a:path w="4279" h="4061" extrusionOk="0">
                  <a:moveTo>
                    <a:pt x="1" y="1"/>
                  </a:moveTo>
                  <a:lnTo>
                    <a:pt x="1" y="4061"/>
                  </a:lnTo>
                  <a:lnTo>
                    <a:pt x="2507" y="4061"/>
                  </a:lnTo>
                  <a:cubicBezTo>
                    <a:pt x="3493" y="4061"/>
                    <a:pt x="4278" y="3276"/>
                    <a:pt x="4278" y="2290"/>
                  </a:cubicBezTo>
                  <a:lnTo>
                    <a:pt x="4278" y="1772"/>
                  </a:lnTo>
                  <a:cubicBezTo>
                    <a:pt x="4278" y="803"/>
                    <a:pt x="3493" y="1"/>
                    <a:pt x="25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56" name="Google Shape;1456;p54"/>
          <p:cNvGrpSpPr/>
          <p:nvPr/>
        </p:nvGrpSpPr>
        <p:grpSpPr>
          <a:xfrm rot="19380000">
            <a:off x="8292205" y="3476866"/>
            <a:ext cx="1159343" cy="2437042"/>
            <a:chOff x="5107060" y="1410076"/>
            <a:chExt cx="1159343" cy="2437042"/>
          </a:xfrm>
        </p:grpSpPr>
        <p:sp>
          <p:nvSpPr>
            <p:cNvPr id="1457" name="Google Shape;1457;p54"/>
            <p:cNvSpPr/>
            <p:nvPr/>
          </p:nvSpPr>
          <p:spPr>
            <a:xfrm>
              <a:off x="5107060" y="1410076"/>
              <a:ext cx="1159343" cy="2437042"/>
            </a:xfrm>
            <a:custGeom>
              <a:avLst/>
              <a:gdLst/>
              <a:ahLst/>
              <a:cxnLst/>
              <a:rect l="l" t="t" r="r" b="b"/>
              <a:pathLst>
                <a:path w="75836" h="159414" extrusionOk="0">
                  <a:moveTo>
                    <a:pt x="7665" y="0"/>
                  </a:moveTo>
                  <a:cubicBezTo>
                    <a:pt x="3470" y="0"/>
                    <a:pt x="1" y="3469"/>
                    <a:pt x="1" y="7745"/>
                  </a:cubicBezTo>
                  <a:lnTo>
                    <a:pt x="1" y="151750"/>
                  </a:lnTo>
                  <a:cubicBezTo>
                    <a:pt x="1" y="156025"/>
                    <a:pt x="3470" y="159414"/>
                    <a:pt x="7665" y="159414"/>
                  </a:cubicBezTo>
                  <a:lnTo>
                    <a:pt x="68171" y="159414"/>
                  </a:lnTo>
                  <a:cubicBezTo>
                    <a:pt x="72366" y="159414"/>
                    <a:pt x="75835" y="156025"/>
                    <a:pt x="75835" y="151750"/>
                  </a:cubicBezTo>
                  <a:lnTo>
                    <a:pt x="75835" y="7745"/>
                  </a:lnTo>
                  <a:cubicBezTo>
                    <a:pt x="75835" y="3469"/>
                    <a:pt x="72366" y="0"/>
                    <a:pt x="681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8" name="Google Shape;1458;p54"/>
            <p:cNvSpPr/>
            <p:nvPr/>
          </p:nvSpPr>
          <p:spPr>
            <a:xfrm>
              <a:off x="5107060" y="1410076"/>
              <a:ext cx="1159343" cy="2437042"/>
            </a:xfrm>
            <a:custGeom>
              <a:avLst/>
              <a:gdLst/>
              <a:ahLst/>
              <a:cxnLst/>
              <a:rect l="l" t="t" r="r" b="b"/>
              <a:pathLst>
                <a:path w="75836" h="159414" extrusionOk="0">
                  <a:moveTo>
                    <a:pt x="7665" y="0"/>
                  </a:moveTo>
                  <a:cubicBezTo>
                    <a:pt x="3470" y="0"/>
                    <a:pt x="1" y="3469"/>
                    <a:pt x="1" y="7745"/>
                  </a:cubicBezTo>
                  <a:lnTo>
                    <a:pt x="1" y="151750"/>
                  </a:lnTo>
                  <a:cubicBezTo>
                    <a:pt x="1" y="156025"/>
                    <a:pt x="3470" y="159414"/>
                    <a:pt x="7665" y="159414"/>
                  </a:cubicBezTo>
                  <a:lnTo>
                    <a:pt x="68171" y="159414"/>
                  </a:lnTo>
                  <a:cubicBezTo>
                    <a:pt x="72366" y="159414"/>
                    <a:pt x="75835" y="156025"/>
                    <a:pt x="75835" y="151750"/>
                  </a:cubicBezTo>
                  <a:lnTo>
                    <a:pt x="75835" y="7745"/>
                  </a:lnTo>
                  <a:cubicBezTo>
                    <a:pt x="75835" y="3469"/>
                    <a:pt x="72366" y="0"/>
                    <a:pt x="68171" y="0"/>
                  </a:cubicBezTo>
                  <a:close/>
                </a:path>
              </a:pathLst>
            </a:custGeom>
            <a:solidFill>
              <a:srgbClr val="D1D1D1">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9" name="Google Shape;1459;p54"/>
            <p:cNvSpPr/>
            <p:nvPr/>
          </p:nvSpPr>
          <p:spPr>
            <a:xfrm>
              <a:off x="5750862" y="1675788"/>
              <a:ext cx="358905" cy="306560"/>
            </a:xfrm>
            <a:custGeom>
              <a:avLst/>
              <a:gdLst/>
              <a:ahLst/>
              <a:cxnLst/>
              <a:rect l="l" t="t" r="r" b="b"/>
              <a:pathLst>
                <a:path w="23477" h="20053" extrusionOk="0">
                  <a:moveTo>
                    <a:pt x="13381" y="1"/>
                  </a:moveTo>
                  <a:cubicBezTo>
                    <a:pt x="10918" y="1"/>
                    <a:pt x="8409" y="914"/>
                    <a:pt x="6373" y="2949"/>
                  </a:cubicBezTo>
                  <a:cubicBezTo>
                    <a:pt x="0" y="9242"/>
                    <a:pt x="4518" y="20052"/>
                    <a:pt x="13392" y="20052"/>
                  </a:cubicBezTo>
                  <a:cubicBezTo>
                    <a:pt x="18959" y="20052"/>
                    <a:pt x="23476" y="15615"/>
                    <a:pt x="23476" y="10049"/>
                  </a:cubicBezTo>
                  <a:cubicBezTo>
                    <a:pt x="23476" y="3991"/>
                    <a:pt x="18530" y="1"/>
                    <a:pt x="133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0" name="Google Shape;1460;p54"/>
            <p:cNvSpPr/>
            <p:nvPr/>
          </p:nvSpPr>
          <p:spPr>
            <a:xfrm>
              <a:off x="5187228" y="1675788"/>
              <a:ext cx="358920" cy="306560"/>
            </a:xfrm>
            <a:custGeom>
              <a:avLst/>
              <a:gdLst/>
              <a:ahLst/>
              <a:cxnLst/>
              <a:rect l="l" t="t" r="r" b="b"/>
              <a:pathLst>
                <a:path w="23478" h="20053" extrusionOk="0">
                  <a:moveTo>
                    <a:pt x="13356" y="1"/>
                  </a:moveTo>
                  <a:cubicBezTo>
                    <a:pt x="10882" y="1"/>
                    <a:pt x="8355" y="914"/>
                    <a:pt x="6293" y="2949"/>
                  </a:cubicBezTo>
                  <a:cubicBezTo>
                    <a:pt x="1" y="9242"/>
                    <a:pt x="4518" y="20052"/>
                    <a:pt x="13393" y="20052"/>
                  </a:cubicBezTo>
                  <a:cubicBezTo>
                    <a:pt x="18959" y="20052"/>
                    <a:pt x="23477" y="15615"/>
                    <a:pt x="23477" y="10049"/>
                  </a:cubicBezTo>
                  <a:cubicBezTo>
                    <a:pt x="23477" y="3991"/>
                    <a:pt x="18530" y="1"/>
                    <a:pt x="133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1" name="Google Shape;1461;p54"/>
            <p:cNvSpPr/>
            <p:nvPr/>
          </p:nvSpPr>
          <p:spPr>
            <a:xfrm>
              <a:off x="5750862" y="2212976"/>
              <a:ext cx="358905" cy="307095"/>
            </a:xfrm>
            <a:custGeom>
              <a:avLst/>
              <a:gdLst/>
              <a:ahLst/>
              <a:cxnLst/>
              <a:rect l="l" t="t" r="r" b="b"/>
              <a:pathLst>
                <a:path w="23477" h="20088" extrusionOk="0">
                  <a:moveTo>
                    <a:pt x="13383" y="0"/>
                  </a:moveTo>
                  <a:cubicBezTo>
                    <a:pt x="10919" y="0"/>
                    <a:pt x="8410" y="922"/>
                    <a:pt x="6373" y="2985"/>
                  </a:cubicBezTo>
                  <a:cubicBezTo>
                    <a:pt x="0" y="9277"/>
                    <a:pt x="4518" y="20088"/>
                    <a:pt x="13392" y="20088"/>
                  </a:cubicBezTo>
                  <a:cubicBezTo>
                    <a:pt x="18959" y="20088"/>
                    <a:pt x="23476" y="15570"/>
                    <a:pt x="23476" y="10084"/>
                  </a:cubicBezTo>
                  <a:cubicBezTo>
                    <a:pt x="23476" y="4027"/>
                    <a:pt x="18531" y="0"/>
                    <a:pt x="133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2" name="Google Shape;1462;p54"/>
            <p:cNvSpPr/>
            <p:nvPr/>
          </p:nvSpPr>
          <p:spPr>
            <a:xfrm>
              <a:off x="5187228" y="2212976"/>
              <a:ext cx="358920" cy="307095"/>
            </a:xfrm>
            <a:custGeom>
              <a:avLst/>
              <a:gdLst/>
              <a:ahLst/>
              <a:cxnLst/>
              <a:rect l="l" t="t" r="r" b="b"/>
              <a:pathLst>
                <a:path w="23478" h="20088" extrusionOk="0">
                  <a:moveTo>
                    <a:pt x="13358" y="0"/>
                  </a:moveTo>
                  <a:cubicBezTo>
                    <a:pt x="10883" y="0"/>
                    <a:pt x="8356" y="922"/>
                    <a:pt x="6293" y="2985"/>
                  </a:cubicBezTo>
                  <a:cubicBezTo>
                    <a:pt x="1" y="9277"/>
                    <a:pt x="4518" y="20088"/>
                    <a:pt x="13393" y="20088"/>
                  </a:cubicBezTo>
                  <a:cubicBezTo>
                    <a:pt x="18959" y="20088"/>
                    <a:pt x="23477" y="15570"/>
                    <a:pt x="23477" y="10084"/>
                  </a:cubicBezTo>
                  <a:cubicBezTo>
                    <a:pt x="23477" y="4027"/>
                    <a:pt x="18531" y="0"/>
                    <a:pt x="133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3" name="Google Shape;1463;p54"/>
            <p:cNvSpPr/>
            <p:nvPr/>
          </p:nvSpPr>
          <p:spPr>
            <a:xfrm>
              <a:off x="5750862" y="2750270"/>
              <a:ext cx="358905" cy="307523"/>
            </a:xfrm>
            <a:custGeom>
              <a:avLst/>
              <a:gdLst/>
              <a:ahLst/>
              <a:cxnLst/>
              <a:rect l="l" t="t" r="r" b="b"/>
              <a:pathLst>
                <a:path w="23477" h="20116" extrusionOk="0">
                  <a:moveTo>
                    <a:pt x="13345" y="1"/>
                  </a:moveTo>
                  <a:cubicBezTo>
                    <a:pt x="10894" y="1"/>
                    <a:pt x="8400" y="906"/>
                    <a:pt x="6373" y="2932"/>
                  </a:cubicBezTo>
                  <a:cubicBezTo>
                    <a:pt x="0" y="9305"/>
                    <a:pt x="4518" y="20116"/>
                    <a:pt x="13392" y="20116"/>
                  </a:cubicBezTo>
                  <a:cubicBezTo>
                    <a:pt x="18959" y="20116"/>
                    <a:pt x="23476" y="15598"/>
                    <a:pt x="23476" y="10032"/>
                  </a:cubicBezTo>
                  <a:cubicBezTo>
                    <a:pt x="23476" y="4015"/>
                    <a:pt x="18507" y="1"/>
                    <a:pt x="133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4" name="Google Shape;1464;p54"/>
            <p:cNvSpPr/>
            <p:nvPr/>
          </p:nvSpPr>
          <p:spPr>
            <a:xfrm>
              <a:off x="5187228" y="2750270"/>
              <a:ext cx="358920" cy="307523"/>
            </a:xfrm>
            <a:custGeom>
              <a:avLst/>
              <a:gdLst/>
              <a:ahLst/>
              <a:cxnLst/>
              <a:rect l="l" t="t" r="r" b="b"/>
              <a:pathLst>
                <a:path w="23478" h="20116" extrusionOk="0">
                  <a:moveTo>
                    <a:pt x="13321" y="1"/>
                  </a:moveTo>
                  <a:cubicBezTo>
                    <a:pt x="10858" y="1"/>
                    <a:pt x="8345" y="906"/>
                    <a:pt x="6293" y="2932"/>
                  </a:cubicBezTo>
                  <a:cubicBezTo>
                    <a:pt x="1" y="9305"/>
                    <a:pt x="4518" y="20116"/>
                    <a:pt x="13393" y="20116"/>
                  </a:cubicBezTo>
                  <a:cubicBezTo>
                    <a:pt x="18959" y="20116"/>
                    <a:pt x="23477" y="15598"/>
                    <a:pt x="23477" y="10032"/>
                  </a:cubicBezTo>
                  <a:cubicBezTo>
                    <a:pt x="23477" y="4015"/>
                    <a:pt x="18508" y="1"/>
                    <a:pt x="133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5" name="Google Shape;1465;p54"/>
            <p:cNvSpPr/>
            <p:nvPr/>
          </p:nvSpPr>
          <p:spPr>
            <a:xfrm>
              <a:off x="5750862" y="3287733"/>
              <a:ext cx="358905" cy="306560"/>
            </a:xfrm>
            <a:custGeom>
              <a:avLst/>
              <a:gdLst/>
              <a:ahLst/>
              <a:cxnLst/>
              <a:rect l="l" t="t" r="r" b="b"/>
              <a:pathLst>
                <a:path w="23477" h="20053" extrusionOk="0">
                  <a:moveTo>
                    <a:pt x="13381" y="1"/>
                  </a:moveTo>
                  <a:cubicBezTo>
                    <a:pt x="10918" y="1"/>
                    <a:pt x="8409" y="913"/>
                    <a:pt x="6373" y="2949"/>
                  </a:cubicBezTo>
                  <a:cubicBezTo>
                    <a:pt x="0" y="9242"/>
                    <a:pt x="4518" y="20052"/>
                    <a:pt x="13392" y="20052"/>
                  </a:cubicBezTo>
                  <a:cubicBezTo>
                    <a:pt x="18959" y="20052"/>
                    <a:pt x="23476" y="15615"/>
                    <a:pt x="23476" y="10049"/>
                  </a:cubicBezTo>
                  <a:cubicBezTo>
                    <a:pt x="23476" y="3991"/>
                    <a:pt x="18530" y="1"/>
                    <a:pt x="133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6" name="Google Shape;1466;p54"/>
            <p:cNvSpPr/>
            <p:nvPr/>
          </p:nvSpPr>
          <p:spPr>
            <a:xfrm>
              <a:off x="5187228" y="3287733"/>
              <a:ext cx="358920" cy="306560"/>
            </a:xfrm>
            <a:custGeom>
              <a:avLst/>
              <a:gdLst/>
              <a:ahLst/>
              <a:cxnLst/>
              <a:rect l="l" t="t" r="r" b="b"/>
              <a:pathLst>
                <a:path w="23478" h="20053" extrusionOk="0">
                  <a:moveTo>
                    <a:pt x="13381" y="1"/>
                  </a:moveTo>
                  <a:cubicBezTo>
                    <a:pt x="10919" y="1"/>
                    <a:pt x="8410" y="913"/>
                    <a:pt x="6374" y="2949"/>
                  </a:cubicBezTo>
                  <a:cubicBezTo>
                    <a:pt x="1" y="9242"/>
                    <a:pt x="4518" y="20052"/>
                    <a:pt x="13393" y="20052"/>
                  </a:cubicBezTo>
                  <a:cubicBezTo>
                    <a:pt x="18959" y="20052"/>
                    <a:pt x="23477" y="15615"/>
                    <a:pt x="23477" y="10049"/>
                  </a:cubicBezTo>
                  <a:cubicBezTo>
                    <a:pt x="23477" y="3991"/>
                    <a:pt x="18530" y="1"/>
                    <a:pt x="133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67" name="Google Shape;1467;p54"/>
          <p:cNvGrpSpPr/>
          <p:nvPr/>
        </p:nvGrpSpPr>
        <p:grpSpPr>
          <a:xfrm rot="1013266">
            <a:off x="237159" y="-29309"/>
            <a:ext cx="1179735" cy="1807012"/>
            <a:chOff x="3497592" y="2204323"/>
            <a:chExt cx="1069299" cy="1637857"/>
          </a:xfrm>
        </p:grpSpPr>
        <p:sp>
          <p:nvSpPr>
            <p:cNvPr id="1468" name="Google Shape;1468;p54"/>
            <p:cNvSpPr/>
            <p:nvPr/>
          </p:nvSpPr>
          <p:spPr>
            <a:xfrm>
              <a:off x="3497592" y="2204323"/>
              <a:ext cx="1069299" cy="1637857"/>
            </a:xfrm>
            <a:custGeom>
              <a:avLst/>
              <a:gdLst/>
              <a:ahLst/>
              <a:cxnLst/>
              <a:rect l="l" t="t" r="r" b="b"/>
              <a:pathLst>
                <a:path w="69946" h="107137" extrusionOk="0">
                  <a:moveTo>
                    <a:pt x="2421" y="1"/>
                  </a:moveTo>
                  <a:cubicBezTo>
                    <a:pt x="1533" y="1"/>
                    <a:pt x="726" y="727"/>
                    <a:pt x="726" y="1695"/>
                  </a:cubicBezTo>
                  <a:lnTo>
                    <a:pt x="0" y="104959"/>
                  </a:lnTo>
                  <a:cubicBezTo>
                    <a:pt x="0" y="105927"/>
                    <a:pt x="726" y="106653"/>
                    <a:pt x="1694" y="106653"/>
                  </a:cubicBezTo>
                  <a:lnTo>
                    <a:pt x="67525" y="107137"/>
                  </a:lnTo>
                  <a:cubicBezTo>
                    <a:pt x="68493" y="107137"/>
                    <a:pt x="69300" y="106330"/>
                    <a:pt x="69300" y="105443"/>
                  </a:cubicBezTo>
                  <a:lnTo>
                    <a:pt x="69945" y="2179"/>
                  </a:lnTo>
                  <a:cubicBezTo>
                    <a:pt x="69945" y="1211"/>
                    <a:pt x="69219" y="485"/>
                    <a:pt x="68251" y="404"/>
                  </a:cubicBezTo>
                  <a:lnTo>
                    <a:pt x="24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9" name="Google Shape;1469;p54"/>
            <p:cNvSpPr/>
            <p:nvPr/>
          </p:nvSpPr>
          <p:spPr>
            <a:xfrm>
              <a:off x="3497592" y="2204323"/>
              <a:ext cx="1069299" cy="1637857"/>
            </a:xfrm>
            <a:custGeom>
              <a:avLst/>
              <a:gdLst/>
              <a:ahLst/>
              <a:cxnLst/>
              <a:rect l="l" t="t" r="r" b="b"/>
              <a:pathLst>
                <a:path w="69946" h="107137" extrusionOk="0">
                  <a:moveTo>
                    <a:pt x="2421" y="1"/>
                  </a:moveTo>
                  <a:cubicBezTo>
                    <a:pt x="1533" y="1"/>
                    <a:pt x="726" y="727"/>
                    <a:pt x="726" y="1695"/>
                  </a:cubicBezTo>
                  <a:lnTo>
                    <a:pt x="0" y="104959"/>
                  </a:lnTo>
                  <a:cubicBezTo>
                    <a:pt x="0" y="105927"/>
                    <a:pt x="726" y="106653"/>
                    <a:pt x="1694" y="106653"/>
                  </a:cubicBezTo>
                  <a:lnTo>
                    <a:pt x="67525" y="107137"/>
                  </a:lnTo>
                  <a:cubicBezTo>
                    <a:pt x="68493" y="107137"/>
                    <a:pt x="69300" y="106330"/>
                    <a:pt x="69300" y="105443"/>
                  </a:cubicBezTo>
                  <a:lnTo>
                    <a:pt x="69945" y="2179"/>
                  </a:lnTo>
                  <a:cubicBezTo>
                    <a:pt x="69945" y="1211"/>
                    <a:pt x="69219" y="485"/>
                    <a:pt x="68251" y="404"/>
                  </a:cubicBezTo>
                  <a:lnTo>
                    <a:pt x="2421" y="1"/>
                  </a:lnTo>
                  <a:close/>
                </a:path>
              </a:pathLst>
            </a:custGeom>
            <a:solidFill>
              <a:srgbClr val="D1D1D1">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0" name="Google Shape;1470;p54"/>
            <p:cNvSpPr/>
            <p:nvPr/>
          </p:nvSpPr>
          <p:spPr>
            <a:xfrm>
              <a:off x="3594958" y="2383462"/>
              <a:ext cx="411998" cy="373153"/>
            </a:xfrm>
            <a:custGeom>
              <a:avLst/>
              <a:gdLst/>
              <a:ahLst/>
              <a:cxnLst/>
              <a:rect l="l" t="t" r="r" b="b"/>
              <a:pathLst>
                <a:path w="26950" h="24409" extrusionOk="0">
                  <a:moveTo>
                    <a:pt x="21383" y="1"/>
                  </a:moveTo>
                  <a:cubicBezTo>
                    <a:pt x="20072" y="1"/>
                    <a:pt x="18761" y="505"/>
                    <a:pt x="17753" y="1514"/>
                  </a:cubicBezTo>
                  <a:lnTo>
                    <a:pt x="3716" y="15551"/>
                  </a:lnTo>
                  <a:cubicBezTo>
                    <a:pt x="0" y="19267"/>
                    <a:pt x="3415" y="24408"/>
                    <a:pt x="7355" y="24408"/>
                  </a:cubicBezTo>
                  <a:cubicBezTo>
                    <a:pt x="8548" y="24408"/>
                    <a:pt x="9789" y="23937"/>
                    <a:pt x="10896" y="22812"/>
                  </a:cubicBezTo>
                  <a:lnTo>
                    <a:pt x="25014" y="8774"/>
                  </a:lnTo>
                  <a:cubicBezTo>
                    <a:pt x="26950" y="6757"/>
                    <a:pt x="26950" y="3530"/>
                    <a:pt x="25014" y="1514"/>
                  </a:cubicBezTo>
                  <a:cubicBezTo>
                    <a:pt x="24005" y="505"/>
                    <a:pt x="22694" y="1"/>
                    <a:pt x="2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1" name="Google Shape;1471;p54"/>
            <p:cNvSpPr/>
            <p:nvPr/>
          </p:nvSpPr>
          <p:spPr>
            <a:xfrm>
              <a:off x="4031538" y="2383462"/>
              <a:ext cx="413252" cy="373153"/>
            </a:xfrm>
            <a:custGeom>
              <a:avLst/>
              <a:gdLst/>
              <a:ahLst/>
              <a:cxnLst/>
              <a:rect l="l" t="t" r="r" b="b"/>
              <a:pathLst>
                <a:path w="27032" h="24409" extrusionOk="0">
                  <a:moveTo>
                    <a:pt x="21384" y="1"/>
                  </a:moveTo>
                  <a:cubicBezTo>
                    <a:pt x="20073" y="1"/>
                    <a:pt x="18762" y="505"/>
                    <a:pt x="17754" y="1514"/>
                  </a:cubicBezTo>
                  <a:lnTo>
                    <a:pt x="3716" y="15551"/>
                  </a:lnTo>
                  <a:cubicBezTo>
                    <a:pt x="1" y="19267"/>
                    <a:pt x="3415" y="24408"/>
                    <a:pt x="7392" y="24408"/>
                  </a:cubicBezTo>
                  <a:cubicBezTo>
                    <a:pt x="8597" y="24408"/>
                    <a:pt x="9852" y="23937"/>
                    <a:pt x="10977" y="22812"/>
                  </a:cubicBezTo>
                  <a:lnTo>
                    <a:pt x="25015" y="8774"/>
                  </a:lnTo>
                  <a:cubicBezTo>
                    <a:pt x="27031" y="6757"/>
                    <a:pt x="27031" y="3530"/>
                    <a:pt x="25015" y="1514"/>
                  </a:cubicBezTo>
                  <a:cubicBezTo>
                    <a:pt x="24006" y="505"/>
                    <a:pt x="22695" y="1"/>
                    <a:pt x="213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2" name="Google Shape;1472;p54"/>
            <p:cNvSpPr/>
            <p:nvPr/>
          </p:nvSpPr>
          <p:spPr>
            <a:xfrm>
              <a:off x="3594958" y="2837332"/>
              <a:ext cx="411998" cy="373137"/>
            </a:xfrm>
            <a:custGeom>
              <a:avLst/>
              <a:gdLst/>
              <a:ahLst/>
              <a:cxnLst/>
              <a:rect l="l" t="t" r="r" b="b"/>
              <a:pathLst>
                <a:path w="26950" h="24408" extrusionOk="0">
                  <a:moveTo>
                    <a:pt x="21353" y="0"/>
                  </a:moveTo>
                  <a:cubicBezTo>
                    <a:pt x="20032" y="0"/>
                    <a:pt x="18721" y="504"/>
                    <a:pt x="17753" y="1513"/>
                  </a:cubicBezTo>
                  <a:lnTo>
                    <a:pt x="3716" y="15550"/>
                  </a:lnTo>
                  <a:cubicBezTo>
                    <a:pt x="0" y="19266"/>
                    <a:pt x="3415" y="24407"/>
                    <a:pt x="7355" y="24407"/>
                  </a:cubicBezTo>
                  <a:cubicBezTo>
                    <a:pt x="8548" y="24407"/>
                    <a:pt x="9789" y="23936"/>
                    <a:pt x="10896" y="22811"/>
                  </a:cubicBezTo>
                  <a:lnTo>
                    <a:pt x="25014" y="8774"/>
                  </a:lnTo>
                  <a:cubicBezTo>
                    <a:pt x="26950" y="6757"/>
                    <a:pt x="26950" y="3530"/>
                    <a:pt x="25014" y="1513"/>
                  </a:cubicBezTo>
                  <a:cubicBezTo>
                    <a:pt x="24005" y="504"/>
                    <a:pt x="22674" y="0"/>
                    <a:pt x="213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3" name="Google Shape;1473;p54"/>
            <p:cNvSpPr/>
            <p:nvPr/>
          </p:nvSpPr>
          <p:spPr>
            <a:xfrm>
              <a:off x="4031538" y="2837332"/>
              <a:ext cx="413252" cy="373137"/>
            </a:xfrm>
            <a:custGeom>
              <a:avLst/>
              <a:gdLst/>
              <a:ahLst/>
              <a:cxnLst/>
              <a:rect l="l" t="t" r="r" b="b"/>
              <a:pathLst>
                <a:path w="27032" h="24408" extrusionOk="0">
                  <a:moveTo>
                    <a:pt x="21384" y="0"/>
                  </a:moveTo>
                  <a:cubicBezTo>
                    <a:pt x="20073" y="0"/>
                    <a:pt x="18762" y="504"/>
                    <a:pt x="17754" y="1513"/>
                  </a:cubicBezTo>
                  <a:lnTo>
                    <a:pt x="3716" y="15550"/>
                  </a:lnTo>
                  <a:cubicBezTo>
                    <a:pt x="1" y="19266"/>
                    <a:pt x="3415" y="24407"/>
                    <a:pt x="7392" y="24407"/>
                  </a:cubicBezTo>
                  <a:cubicBezTo>
                    <a:pt x="8597" y="24407"/>
                    <a:pt x="9852" y="23936"/>
                    <a:pt x="10977" y="22811"/>
                  </a:cubicBezTo>
                  <a:lnTo>
                    <a:pt x="25015" y="8774"/>
                  </a:lnTo>
                  <a:cubicBezTo>
                    <a:pt x="27031" y="6757"/>
                    <a:pt x="27031" y="3530"/>
                    <a:pt x="25015" y="1513"/>
                  </a:cubicBezTo>
                  <a:cubicBezTo>
                    <a:pt x="24006" y="504"/>
                    <a:pt x="22695" y="0"/>
                    <a:pt x="213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4" name="Google Shape;1474;p54"/>
            <p:cNvSpPr/>
            <p:nvPr/>
          </p:nvSpPr>
          <p:spPr>
            <a:xfrm>
              <a:off x="3595738" y="3291188"/>
              <a:ext cx="411218" cy="372128"/>
            </a:xfrm>
            <a:custGeom>
              <a:avLst/>
              <a:gdLst/>
              <a:ahLst/>
              <a:cxnLst/>
              <a:rect l="l" t="t" r="r" b="b"/>
              <a:pathLst>
                <a:path w="26899" h="24342" extrusionOk="0">
                  <a:moveTo>
                    <a:pt x="21302" y="1"/>
                  </a:moveTo>
                  <a:cubicBezTo>
                    <a:pt x="19981" y="1"/>
                    <a:pt x="18670" y="505"/>
                    <a:pt x="17702" y="1513"/>
                  </a:cubicBezTo>
                  <a:lnTo>
                    <a:pt x="3665" y="15551"/>
                  </a:lnTo>
                  <a:cubicBezTo>
                    <a:pt x="1" y="19277"/>
                    <a:pt x="3412" y="24341"/>
                    <a:pt x="7348" y="24341"/>
                  </a:cubicBezTo>
                  <a:cubicBezTo>
                    <a:pt x="8525" y="24341"/>
                    <a:pt x="9749" y="23889"/>
                    <a:pt x="10845" y="22811"/>
                  </a:cubicBezTo>
                  <a:lnTo>
                    <a:pt x="24963" y="8774"/>
                  </a:lnTo>
                  <a:cubicBezTo>
                    <a:pt x="26899" y="6757"/>
                    <a:pt x="26899" y="3530"/>
                    <a:pt x="24963" y="1513"/>
                  </a:cubicBezTo>
                  <a:cubicBezTo>
                    <a:pt x="23954" y="505"/>
                    <a:pt x="22623" y="1"/>
                    <a:pt x="213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5" name="Google Shape;1475;p54"/>
            <p:cNvSpPr/>
            <p:nvPr/>
          </p:nvSpPr>
          <p:spPr>
            <a:xfrm>
              <a:off x="4033281" y="3291188"/>
              <a:ext cx="411509" cy="372128"/>
            </a:xfrm>
            <a:custGeom>
              <a:avLst/>
              <a:gdLst/>
              <a:ahLst/>
              <a:cxnLst/>
              <a:rect l="l" t="t" r="r" b="b"/>
              <a:pathLst>
                <a:path w="26918" h="24342" extrusionOk="0">
                  <a:moveTo>
                    <a:pt x="21270" y="1"/>
                  </a:moveTo>
                  <a:cubicBezTo>
                    <a:pt x="19959" y="1"/>
                    <a:pt x="18648" y="505"/>
                    <a:pt x="17640" y="1513"/>
                  </a:cubicBezTo>
                  <a:lnTo>
                    <a:pt x="3602" y="15551"/>
                  </a:lnTo>
                  <a:cubicBezTo>
                    <a:pt x="1" y="19277"/>
                    <a:pt x="3378" y="24341"/>
                    <a:pt x="7332" y="24341"/>
                  </a:cubicBezTo>
                  <a:cubicBezTo>
                    <a:pt x="8515" y="24341"/>
                    <a:pt x="9749" y="23889"/>
                    <a:pt x="10863" y="22811"/>
                  </a:cubicBezTo>
                  <a:lnTo>
                    <a:pt x="24901" y="8774"/>
                  </a:lnTo>
                  <a:cubicBezTo>
                    <a:pt x="26917" y="6757"/>
                    <a:pt x="26917" y="3530"/>
                    <a:pt x="24901" y="1513"/>
                  </a:cubicBezTo>
                  <a:cubicBezTo>
                    <a:pt x="23892" y="505"/>
                    <a:pt x="22581" y="1"/>
                    <a:pt x="21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400" name="Google Shape;2400;p71"/>
          <p:cNvSpPr/>
          <p:nvPr/>
        </p:nvSpPr>
        <p:spPr>
          <a:xfrm rot="20040000">
            <a:off x="3456305" y="3580130"/>
            <a:ext cx="720090" cy="424815"/>
          </a:xfrm>
          <a:custGeom>
            <a:avLst/>
            <a:gdLst/>
            <a:ahLst/>
            <a:cxnLst/>
            <a:rect l="l" t="t" r="r" b="b"/>
            <a:pathLst>
              <a:path w="2756" h="1918" extrusionOk="0">
                <a:moveTo>
                  <a:pt x="1757" y="0"/>
                </a:moveTo>
                <a:cubicBezTo>
                  <a:pt x="1693" y="0"/>
                  <a:pt x="1630" y="25"/>
                  <a:pt x="1580" y="75"/>
                </a:cubicBezTo>
                <a:cubicBezTo>
                  <a:pt x="1479" y="176"/>
                  <a:pt x="1479" y="335"/>
                  <a:pt x="1580" y="436"/>
                </a:cubicBezTo>
                <a:lnTo>
                  <a:pt x="1768" y="623"/>
                </a:lnTo>
                <a:cubicBezTo>
                  <a:pt x="1797" y="652"/>
                  <a:pt x="1775" y="702"/>
                  <a:pt x="1739" y="702"/>
                </a:cubicBezTo>
                <a:lnTo>
                  <a:pt x="253" y="702"/>
                </a:lnTo>
                <a:cubicBezTo>
                  <a:pt x="116" y="702"/>
                  <a:pt x="1" y="818"/>
                  <a:pt x="1" y="962"/>
                </a:cubicBezTo>
                <a:cubicBezTo>
                  <a:pt x="1" y="1099"/>
                  <a:pt x="116" y="1215"/>
                  <a:pt x="253" y="1215"/>
                </a:cubicBezTo>
                <a:lnTo>
                  <a:pt x="1739" y="1215"/>
                </a:lnTo>
                <a:cubicBezTo>
                  <a:pt x="1775" y="1215"/>
                  <a:pt x="1797" y="1265"/>
                  <a:pt x="1768" y="1294"/>
                </a:cubicBezTo>
                <a:lnTo>
                  <a:pt x="1580" y="1481"/>
                </a:lnTo>
                <a:cubicBezTo>
                  <a:pt x="1479" y="1582"/>
                  <a:pt x="1479" y="1741"/>
                  <a:pt x="1580" y="1842"/>
                </a:cubicBezTo>
                <a:cubicBezTo>
                  <a:pt x="1631" y="1892"/>
                  <a:pt x="1696" y="1918"/>
                  <a:pt x="1760" y="1918"/>
                </a:cubicBezTo>
                <a:cubicBezTo>
                  <a:pt x="1825" y="1918"/>
                  <a:pt x="1890" y="1892"/>
                  <a:pt x="1941" y="1842"/>
                </a:cubicBezTo>
                <a:lnTo>
                  <a:pt x="2676" y="1106"/>
                </a:lnTo>
                <a:cubicBezTo>
                  <a:pt x="2756" y="1027"/>
                  <a:pt x="2756" y="897"/>
                  <a:pt x="2676" y="811"/>
                </a:cubicBezTo>
                <a:lnTo>
                  <a:pt x="1941" y="82"/>
                </a:lnTo>
                <a:cubicBezTo>
                  <a:pt x="1889" y="27"/>
                  <a:pt x="1823" y="0"/>
                  <a:pt x="1757" y="0"/>
                </a:cubicBezTo>
                <a:close/>
              </a:path>
            </a:pathLst>
          </a:custGeom>
          <a:solidFill>
            <a:schemeClr val="accent1"/>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pic>
        <p:nvPicPr>
          <p:cNvPr id="2" name="Picture 1"/>
          <p:cNvPicPr>
            <a:picLocks noChangeAspect="1"/>
          </p:cNvPicPr>
          <p:nvPr/>
        </p:nvPicPr>
        <p:blipFill>
          <a:blip r:embed="rId1"/>
          <a:stretch>
            <a:fillRect/>
          </a:stretch>
        </p:blipFill>
        <p:spPr>
          <a:xfrm>
            <a:off x="539750" y="1340485"/>
            <a:ext cx="2879090" cy="3658870"/>
          </a:xfrm>
          <a:prstGeom prst="rect">
            <a:avLst/>
          </a:prstGeom>
        </p:spPr>
      </p:pic>
      <p:pic>
        <p:nvPicPr>
          <p:cNvPr id="3" name="Picture 2"/>
          <p:cNvPicPr>
            <a:picLocks noChangeAspect="1"/>
          </p:cNvPicPr>
          <p:nvPr/>
        </p:nvPicPr>
        <p:blipFill>
          <a:blip r:embed="rId2"/>
          <a:stretch>
            <a:fillRect/>
          </a:stretch>
        </p:blipFill>
        <p:spPr>
          <a:xfrm>
            <a:off x="4229100" y="467995"/>
            <a:ext cx="3183890" cy="4089400"/>
          </a:xfrm>
          <a:prstGeom prst="rect">
            <a:avLst/>
          </a:prstGeom>
        </p:spPr>
      </p:pic>
      <p:sp>
        <p:nvSpPr>
          <p:cNvPr id="4" name="Oval 3"/>
          <p:cNvSpPr/>
          <p:nvPr/>
        </p:nvSpPr>
        <p:spPr>
          <a:xfrm>
            <a:off x="1257935" y="2715260"/>
            <a:ext cx="721995" cy="144145"/>
          </a:xfrm>
          <a:prstGeom prst="ellipse">
            <a:avLst/>
          </a:prstGeom>
          <a:noFill/>
          <a:ln w="1270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 name="Right Arrow 5"/>
          <p:cNvSpPr/>
          <p:nvPr/>
        </p:nvSpPr>
        <p:spPr>
          <a:xfrm rot="12360000">
            <a:off x="5299075" y="2127250"/>
            <a:ext cx="293370" cy="10096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452"/>
                                        </p:tgtEl>
                                        <p:attrNameLst>
                                          <p:attrName>style.visibility</p:attrName>
                                        </p:attrNameLst>
                                      </p:cBhvr>
                                      <p:to>
                                        <p:strVal val="visible"/>
                                      </p:to>
                                    </p:set>
                                    <p:animEffect transition="in" filter="wipe(down)">
                                      <p:cBhvr>
                                        <p:cTn id="7" dur="290">
                                          <p:stCondLst>
                                            <p:cond delay="0"/>
                                          </p:stCondLst>
                                        </p:cTn>
                                        <p:tgtEl>
                                          <p:spTgt spid="1452"/>
                                        </p:tgtEl>
                                      </p:cBhvr>
                                    </p:animEffect>
                                    <p:anim calcmode="lin" valueType="num">
                                      <p:cBhvr>
                                        <p:cTn id="8" dur="911" tmFilter="0,0; 0.14,0.36; 0.43,0.73; 0.71,0.91; 1.0,1.0">
                                          <p:stCondLst>
                                            <p:cond delay="0"/>
                                          </p:stCondLst>
                                        </p:cTn>
                                        <p:tgtEl>
                                          <p:spTgt spid="1452"/>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452"/>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452"/>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452"/>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452"/>
                                        </p:tgtEl>
                                        <p:attrNameLst>
                                          <p:attrName>ppt_y</p:attrName>
                                        </p:attrNameLst>
                                      </p:cBhvr>
                                      <p:tavLst>
                                        <p:tav tm="0" fmla="#ppt_y-sin(pi*$)/81">
                                          <p:val>
                                            <p:fltVal val="0"/>
                                          </p:val>
                                        </p:tav>
                                        <p:tav tm="100000">
                                          <p:val>
                                            <p:fltVal val="1"/>
                                          </p:val>
                                        </p:tav>
                                      </p:tavLst>
                                    </p:anim>
                                    <p:animScale>
                                      <p:cBhvr>
                                        <p:cTn id="13" dur="13">
                                          <p:stCondLst>
                                            <p:cond delay="325"/>
                                          </p:stCondLst>
                                        </p:cTn>
                                        <p:tgtEl>
                                          <p:spTgt spid="1452"/>
                                        </p:tgtEl>
                                      </p:cBhvr>
                                      <p:to x="100000" y="60000"/>
                                    </p:animScale>
                                    <p:animScale>
                                      <p:cBhvr>
                                        <p:cTn id="14" dur="83" decel="50000">
                                          <p:stCondLst>
                                            <p:cond delay="338"/>
                                          </p:stCondLst>
                                        </p:cTn>
                                        <p:tgtEl>
                                          <p:spTgt spid="1452"/>
                                        </p:tgtEl>
                                      </p:cBhvr>
                                      <p:to x="100000" y="100000"/>
                                    </p:animScale>
                                    <p:animScale>
                                      <p:cBhvr>
                                        <p:cTn id="15" dur="13">
                                          <p:stCondLst>
                                            <p:cond delay="656"/>
                                          </p:stCondLst>
                                        </p:cTn>
                                        <p:tgtEl>
                                          <p:spTgt spid="1452"/>
                                        </p:tgtEl>
                                      </p:cBhvr>
                                      <p:to x="100000" y="80000"/>
                                    </p:animScale>
                                    <p:animScale>
                                      <p:cBhvr>
                                        <p:cTn id="16" dur="83" decel="50000">
                                          <p:stCondLst>
                                            <p:cond delay="669"/>
                                          </p:stCondLst>
                                        </p:cTn>
                                        <p:tgtEl>
                                          <p:spTgt spid="1452"/>
                                        </p:tgtEl>
                                      </p:cBhvr>
                                      <p:to x="100000" y="100000"/>
                                    </p:animScale>
                                    <p:animScale>
                                      <p:cBhvr>
                                        <p:cTn id="17" dur="13">
                                          <p:stCondLst>
                                            <p:cond delay="821"/>
                                          </p:stCondLst>
                                        </p:cTn>
                                        <p:tgtEl>
                                          <p:spTgt spid="1452"/>
                                        </p:tgtEl>
                                      </p:cBhvr>
                                      <p:to x="100000" y="90000"/>
                                    </p:animScale>
                                    <p:animScale>
                                      <p:cBhvr>
                                        <p:cTn id="18" dur="83" decel="50000">
                                          <p:stCondLst>
                                            <p:cond delay="834"/>
                                          </p:stCondLst>
                                        </p:cTn>
                                        <p:tgtEl>
                                          <p:spTgt spid="1452"/>
                                        </p:tgtEl>
                                      </p:cBhvr>
                                      <p:to x="100000" y="100000"/>
                                    </p:animScale>
                                    <p:animScale>
                                      <p:cBhvr>
                                        <p:cTn id="19" dur="13">
                                          <p:stCondLst>
                                            <p:cond delay="904"/>
                                          </p:stCondLst>
                                        </p:cTn>
                                        <p:tgtEl>
                                          <p:spTgt spid="1452"/>
                                        </p:tgtEl>
                                      </p:cBhvr>
                                      <p:to x="100000" y="95000"/>
                                    </p:animScale>
                                    <p:animScale>
                                      <p:cBhvr>
                                        <p:cTn id="20" dur="83" decel="50000">
                                          <p:stCondLst>
                                            <p:cond delay="917"/>
                                          </p:stCondLst>
                                        </p:cTn>
                                        <p:tgtEl>
                                          <p:spTgt spid="1452"/>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1449"/>
                                        </p:tgtEl>
                                        <p:attrNameLst>
                                          <p:attrName>style.visibility</p:attrName>
                                        </p:attrNameLst>
                                      </p:cBhvr>
                                      <p:to>
                                        <p:strVal val="visible"/>
                                      </p:to>
                                    </p:set>
                                    <p:animEffect transition="in" filter="wipe(down)">
                                      <p:cBhvr>
                                        <p:cTn id="23" dur="290">
                                          <p:stCondLst>
                                            <p:cond delay="0"/>
                                          </p:stCondLst>
                                        </p:cTn>
                                        <p:tgtEl>
                                          <p:spTgt spid="1449"/>
                                        </p:tgtEl>
                                      </p:cBhvr>
                                    </p:animEffect>
                                    <p:anim calcmode="lin" valueType="num">
                                      <p:cBhvr>
                                        <p:cTn id="24" dur="911" tmFilter="0,0; 0.14,0.36; 0.43,0.73; 0.71,0.91; 1.0,1.0">
                                          <p:stCondLst>
                                            <p:cond delay="0"/>
                                          </p:stCondLst>
                                        </p:cTn>
                                        <p:tgtEl>
                                          <p:spTgt spid="1449"/>
                                        </p:tgtEl>
                                        <p:attrNameLst>
                                          <p:attrName>ppt_x</p:attrName>
                                        </p:attrNameLst>
                                      </p:cBhvr>
                                      <p:tavLst>
                                        <p:tav tm="0">
                                          <p:val>
                                            <p:strVal val="#ppt_x-0.25"/>
                                          </p:val>
                                        </p:tav>
                                        <p:tav tm="100000">
                                          <p:val>
                                            <p:strVal val="#ppt_x"/>
                                          </p:val>
                                        </p:tav>
                                      </p:tavLst>
                                    </p:anim>
                                    <p:anim calcmode="lin" valueType="num">
                                      <p:cBhvr>
                                        <p:cTn id="25" dur="332" tmFilter="0.0,0.0; 0.25,0.07; 0.50,0.2; 0.75,0.467; 1.0,1.0">
                                          <p:stCondLst>
                                            <p:cond delay="0"/>
                                          </p:stCondLst>
                                        </p:cTn>
                                        <p:tgtEl>
                                          <p:spTgt spid="1449"/>
                                        </p:tgtEl>
                                        <p:attrNameLst>
                                          <p:attrName>ppt_y</p:attrName>
                                        </p:attrNameLst>
                                      </p:cBhvr>
                                      <p:tavLst>
                                        <p:tav tm="0" fmla="#ppt_y-sin(pi*$)/3">
                                          <p:val>
                                            <p:fltVal val="0.5"/>
                                          </p:val>
                                        </p:tav>
                                        <p:tav tm="100000">
                                          <p:val>
                                            <p:fltVal val="1"/>
                                          </p:val>
                                        </p:tav>
                                      </p:tavLst>
                                    </p:anim>
                                    <p:anim calcmode="lin" valueType="num">
                                      <p:cBhvr>
                                        <p:cTn id="26" dur="332" tmFilter="0, 0; 0.125,0.2665; 0.25,0.4; 0.375,0.465; 0.5,0.5;  0.625,0.535; 0.75,0.6; 0.875,0.7335; 1,1">
                                          <p:stCondLst>
                                            <p:cond delay="332"/>
                                          </p:stCondLst>
                                        </p:cTn>
                                        <p:tgtEl>
                                          <p:spTgt spid="1449"/>
                                        </p:tgtEl>
                                        <p:attrNameLst>
                                          <p:attrName>ppt_y</p:attrName>
                                        </p:attrNameLst>
                                      </p:cBhvr>
                                      <p:tavLst>
                                        <p:tav tm="0" fmla="#ppt_y-sin(pi*$)/9">
                                          <p:val>
                                            <p:fltVal val="0"/>
                                          </p:val>
                                        </p:tav>
                                        <p:tav tm="100000">
                                          <p:val>
                                            <p:fltVal val="1"/>
                                          </p:val>
                                        </p:tav>
                                      </p:tavLst>
                                    </p:anim>
                                    <p:anim calcmode="lin" valueType="num">
                                      <p:cBhvr>
                                        <p:cTn id="27" dur="166" tmFilter="0, 0; 0.125,0.2665; 0.25,0.4; 0.375,0.465; 0.5,0.5;  0.625,0.535; 0.75,0.6; 0.875,0.7335; 1,1">
                                          <p:stCondLst>
                                            <p:cond delay="662"/>
                                          </p:stCondLst>
                                        </p:cTn>
                                        <p:tgtEl>
                                          <p:spTgt spid="1449"/>
                                        </p:tgtEl>
                                        <p:attrNameLst>
                                          <p:attrName>ppt_y</p:attrName>
                                        </p:attrNameLst>
                                      </p:cBhvr>
                                      <p:tavLst>
                                        <p:tav tm="0" fmla="#ppt_y-sin(pi*$)/27">
                                          <p:val>
                                            <p:fltVal val="0"/>
                                          </p:val>
                                        </p:tav>
                                        <p:tav tm="100000">
                                          <p:val>
                                            <p:fltVal val="1"/>
                                          </p:val>
                                        </p:tav>
                                      </p:tavLst>
                                    </p:anim>
                                    <p:anim calcmode="lin" valueType="num">
                                      <p:cBhvr>
                                        <p:cTn id="28" dur="82" tmFilter="0, 0; 0.125,0.2665; 0.25,0.4; 0.375,0.465; 0.5,0.5;  0.625,0.535; 0.75,0.6; 0.875,0.7335; 1,1">
                                          <p:stCondLst>
                                            <p:cond delay="828"/>
                                          </p:stCondLst>
                                        </p:cTn>
                                        <p:tgtEl>
                                          <p:spTgt spid="1449"/>
                                        </p:tgtEl>
                                        <p:attrNameLst>
                                          <p:attrName>ppt_y</p:attrName>
                                        </p:attrNameLst>
                                      </p:cBhvr>
                                      <p:tavLst>
                                        <p:tav tm="0" fmla="#ppt_y-sin(pi*$)/81">
                                          <p:val>
                                            <p:fltVal val="0"/>
                                          </p:val>
                                        </p:tav>
                                        <p:tav tm="100000">
                                          <p:val>
                                            <p:fltVal val="1"/>
                                          </p:val>
                                        </p:tav>
                                      </p:tavLst>
                                    </p:anim>
                                    <p:animScale>
                                      <p:cBhvr>
                                        <p:cTn id="29" dur="13">
                                          <p:stCondLst>
                                            <p:cond delay="325"/>
                                          </p:stCondLst>
                                        </p:cTn>
                                        <p:tgtEl>
                                          <p:spTgt spid="1449"/>
                                        </p:tgtEl>
                                      </p:cBhvr>
                                      <p:to x="100000" y="60000"/>
                                    </p:animScale>
                                    <p:animScale>
                                      <p:cBhvr>
                                        <p:cTn id="30" dur="83" decel="50000">
                                          <p:stCondLst>
                                            <p:cond delay="338"/>
                                          </p:stCondLst>
                                        </p:cTn>
                                        <p:tgtEl>
                                          <p:spTgt spid="1449"/>
                                        </p:tgtEl>
                                      </p:cBhvr>
                                      <p:to x="100000" y="100000"/>
                                    </p:animScale>
                                    <p:animScale>
                                      <p:cBhvr>
                                        <p:cTn id="31" dur="13">
                                          <p:stCondLst>
                                            <p:cond delay="656"/>
                                          </p:stCondLst>
                                        </p:cTn>
                                        <p:tgtEl>
                                          <p:spTgt spid="1449"/>
                                        </p:tgtEl>
                                      </p:cBhvr>
                                      <p:to x="100000" y="80000"/>
                                    </p:animScale>
                                    <p:animScale>
                                      <p:cBhvr>
                                        <p:cTn id="32" dur="83" decel="50000">
                                          <p:stCondLst>
                                            <p:cond delay="669"/>
                                          </p:stCondLst>
                                        </p:cTn>
                                        <p:tgtEl>
                                          <p:spTgt spid="1449"/>
                                        </p:tgtEl>
                                      </p:cBhvr>
                                      <p:to x="100000" y="100000"/>
                                    </p:animScale>
                                    <p:animScale>
                                      <p:cBhvr>
                                        <p:cTn id="33" dur="13">
                                          <p:stCondLst>
                                            <p:cond delay="821"/>
                                          </p:stCondLst>
                                        </p:cTn>
                                        <p:tgtEl>
                                          <p:spTgt spid="1449"/>
                                        </p:tgtEl>
                                      </p:cBhvr>
                                      <p:to x="100000" y="90000"/>
                                    </p:animScale>
                                    <p:animScale>
                                      <p:cBhvr>
                                        <p:cTn id="34" dur="83" decel="50000">
                                          <p:stCondLst>
                                            <p:cond delay="834"/>
                                          </p:stCondLst>
                                        </p:cTn>
                                        <p:tgtEl>
                                          <p:spTgt spid="1449"/>
                                        </p:tgtEl>
                                      </p:cBhvr>
                                      <p:to x="100000" y="100000"/>
                                    </p:animScale>
                                    <p:animScale>
                                      <p:cBhvr>
                                        <p:cTn id="35" dur="13">
                                          <p:stCondLst>
                                            <p:cond delay="904"/>
                                          </p:stCondLst>
                                        </p:cTn>
                                        <p:tgtEl>
                                          <p:spTgt spid="1449"/>
                                        </p:tgtEl>
                                      </p:cBhvr>
                                      <p:to x="100000" y="95000"/>
                                    </p:animScale>
                                    <p:animScale>
                                      <p:cBhvr>
                                        <p:cTn id="36" dur="83" decel="50000">
                                          <p:stCondLst>
                                            <p:cond delay="917"/>
                                          </p:stCondLst>
                                        </p:cTn>
                                        <p:tgtEl>
                                          <p:spTgt spid="1449"/>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1446"/>
                                        </p:tgtEl>
                                        <p:attrNameLst>
                                          <p:attrName>style.visibility</p:attrName>
                                        </p:attrNameLst>
                                      </p:cBhvr>
                                      <p:to>
                                        <p:strVal val="visible"/>
                                      </p:to>
                                    </p:set>
                                    <p:animEffect transition="in" filter="wipe(down)">
                                      <p:cBhvr>
                                        <p:cTn id="39" dur="290">
                                          <p:stCondLst>
                                            <p:cond delay="0"/>
                                          </p:stCondLst>
                                        </p:cTn>
                                        <p:tgtEl>
                                          <p:spTgt spid="1446"/>
                                        </p:tgtEl>
                                      </p:cBhvr>
                                    </p:animEffect>
                                    <p:anim calcmode="lin" valueType="num">
                                      <p:cBhvr>
                                        <p:cTn id="40" dur="911" tmFilter="0,0; 0.14,0.36; 0.43,0.73; 0.71,0.91; 1.0,1.0">
                                          <p:stCondLst>
                                            <p:cond delay="0"/>
                                          </p:stCondLst>
                                        </p:cTn>
                                        <p:tgtEl>
                                          <p:spTgt spid="1446"/>
                                        </p:tgtEl>
                                        <p:attrNameLst>
                                          <p:attrName>ppt_x</p:attrName>
                                        </p:attrNameLst>
                                      </p:cBhvr>
                                      <p:tavLst>
                                        <p:tav tm="0">
                                          <p:val>
                                            <p:strVal val="#ppt_x-0.25"/>
                                          </p:val>
                                        </p:tav>
                                        <p:tav tm="100000">
                                          <p:val>
                                            <p:strVal val="#ppt_x"/>
                                          </p:val>
                                        </p:tav>
                                      </p:tavLst>
                                    </p:anim>
                                    <p:anim calcmode="lin" valueType="num">
                                      <p:cBhvr>
                                        <p:cTn id="41" dur="332" tmFilter="0.0,0.0; 0.25,0.07; 0.50,0.2; 0.75,0.467; 1.0,1.0">
                                          <p:stCondLst>
                                            <p:cond delay="0"/>
                                          </p:stCondLst>
                                        </p:cTn>
                                        <p:tgtEl>
                                          <p:spTgt spid="1446"/>
                                        </p:tgtEl>
                                        <p:attrNameLst>
                                          <p:attrName>ppt_y</p:attrName>
                                        </p:attrNameLst>
                                      </p:cBhvr>
                                      <p:tavLst>
                                        <p:tav tm="0" fmla="#ppt_y-sin(pi*$)/3">
                                          <p:val>
                                            <p:fltVal val="0.5"/>
                                          </p:val>
                                        </p:tav>
                                        <p:tav tm="100000">
                                          <p:val>
                                            <p:fltVal val="1"/>
                                          </p:val>
                                        </p:tav>
                                      </p:tavLst>
                                    </p:anim>
                                    <p:anim calcmode="lin" valueType="num">
                                      <p:cBhvr>
                                        <p:cTn id="42" dur="332" tmFilter="0, 0; 0.125,0.2665; 0.25,0.4; 0.375,0.465; 0.5,0.5;  0.625,0.535; 0.75,0.6; 0.875,0.7335; 1,1">
                                          <p:stCondLst>
                                            <p:cond delay="332"/>
                                          </p:stCondLst>
                                        </p:cTn>
                                        <p:tgtEl>
                                          <p:spTgt spid="1446"/>
                                        </p:tgtEl>
                                        <p:attrNameLst>
                                          <p:attrName>ppt_y</p:attrName>
                                        </p:attrNameLst>
                                      </p:cBhvr>
                                      <p:tavLst>
                                        <p:tav tm="0" fmla="#ppt_y-sin(pi*$)/9">
                                          <p:val>
                                            <p:fltVal val="0"/>
                                          </p:val>
                                        </p:tav>
                                        <p:tav tm="100000">
                                          <p:val>
                                            <p:fltVal val="1"/>
                                          </p:val>
                                        </p:tav>
                                      </p:tavLst>
                                    </p:anim>
                                    <p:anim calcmode="lin" valueType="num">
                                      <p:cBhvr>
                                        <p:cTn id="43" dur="166" tmFilter="0, 0; 0.125,0.2665; 0.25,0.4; 0.375,0.465; 0.5,0.5;  0.625,0.535; 0.75,0.6; 0.875,0.7335; 1,1">
                                          <p:stCondLst>
                                            <p:cond delay="662"/>
                                          </p:stCondLst>
                                        </p:cTn>
                                        <p:tgtEl>
                                          <p:spTgt spid="1446"/>
                                        </p:tgtEl>
                                        <p:attrNameLst>
                                          <p:attrName>ppt_y</p:attrName>
                                        </p:attrNameLst>
                                      </p:cBhvr>
                                      <p:tavLst>
                                        <p:tav tm="0" fmla="#ppt_y-sin(pi*$)/27">
                                          <p:val>
                                            <p:fltVal val="0"/>
                                          </p:val>
                                        </p:tav>
                                        <p:tav tm="100000">
                                          <p:val>
                                            <p:fltVal val="1"/>
                                          </p:val>
                                        </p:tav>
                                      </p:tavLst>
                                    </p:anim>
                                    <p:anim calcmode="lin" valueType="num">
                                      <p:cBhvr>
                                        <p:cTn id="44" dur="82" tmFilter="0, 0; 0.125,0.2665; 0.25,0.4; 0.375,0.465; 0.5,0.5;  0.625,0.535; 0.75,0.6; 0.875,0.7335; 1,1">
                                          <p:stCondLst>
                                            <p:cond delay="828"/>
                                          </p:stCondLst>
                                        </p:cTn>
                                        <p:tgtEl>
                                          <p:spTgt spid="1446"/>
                                        </p:tgtEl>
                                        <p:attrNameLst>
                                          <p:attrName>ppt_y</p:attrName>
                                        </p:attrNameLst>
                                      </p:cBhvr>
                                      <p:tavLst>
                                        <p:tav tm="0" fmla="#ppt_y-sin(pi*$)/81">
                                          <p:val>
                                            <p:fltVal val="0"/>
                                          </p:val>
                                        </p:tav>
                                        <p:tav tm="100000">
                                          <p:val>
                                            <p:fltVal val="1"/>
                                          </p:val>
                                        </p:tav>
                                      </p:tavLst>
                                    </p:anim>
                                    <p:animScale>
                                      <p:cBhvr>
                                        <p:cTn id="45" dur="13">
                                          <p:stCondLst>
                                            <p:cond delay="325"/>
                                          </p:stCondLst>
                                        </p:cTn>
                                        <p:tgtEl>
                                          <p:spTgt spid="1446"/>
                                        </p:tgtEl>
                                      </p:cBhvr>
                                      <p:to x="100000" y="60000"/>
                                    </p:animScale>
                                    <p:animScale>
                                      <p:cBhvr>
                                        <p:cTn id="46" dur="83" decel="50000">
                                          <p:stCondLst>
                                            <p:cond delay="338"/>
                                          </p:stCondLst>
                                        </p:cTn>
                                        <p:tgtEl>
                                          <p:spTgt spid="1446"/>
                                        </p:tgtEl>
                                      </p:cBhvr>
                                      <p:to x="100000" y="100000"/>
                                    </p:animScale>
                                    <p:animScale>
                                      <p:cBhvr>
                                        <p:cTn id="47" dur="13">
                                          <p:stCondLst>
                                            <p:cond delay="656"/>
                                          </p:stCondLst>
                                        </p:cTn>
                                        <p:tgtEl>
                                          <p:spTgt spid="1446"/>
                                        </p:tgtEl>
                                      </p:cBhvr>
                                      <p:to x="100000" y="80000"/>
                                    </p:animScale>
                                    <p:animScale>
                                      <p:cBhvr>
                                        <p:cTn id="48" dur="83" decel="50000">
                                          <p:stCondLst>
                                            <p:cond delay="669"/>
                                          </p:stCondLst>
                                        </p:cTn>
                                        <p:tgtEl>
                                          <p:spTgt spid="1446"/>
                                        </p:tgtEl>
                                      </p:cBhvr>
                                      <p:to x="100000" y="100000"/>
                                    </p:animScale>
                                    <p:animScale>
                                      <p:cBhvr>
                                        <p:cTn id="49" dur="13">
                                          <p:stCondLst>
                                            <p:cond delay="821"/>
                                          </p:stCondLst>
                                        </p:cTn>
                                        <p:tgtEl>
                                          <p:spTgt spid="1446"/>
                                        </p:tgtEl>
                                      </p:cBhvr>
                                      <p:to x="100000" y="90000"/>
                                    </p:animScale>
                                    <p:animScale>
                                      <p:cBhvr>
                                        <p:cTn id="50" dur="83" decel="50000">
                                          <p:stCondLst>
                                            <p:cond delay="834"/>
                                          </p:stCondLst>
                                        </p:cTn>
                                        <p:tgtEl>
                                          <p:spTgt spid="1446"/>
                                        </p:tgtEl>
                                      </p:cBhvr>
                                      <p:to x="100000" y="100000"/>
                                    </p:animScale>
                                    <p:animScale>
                                      <p:cBhvr>
                                        <p:cTn id="51" dur="13">
                                          <p:stCondLst>
                                            <p:cond delay="904"/>
                                          </p:stCondLst>
                                        </p:cTn>
                                        <p:tgtEl>
                                          <p:spTgt spid="1446"/>
                                        </p:tgtEl>
                                      </p:cBhvr>
                                      <p:to x="100000" y="95000"/>
                                    </p:animScale>
                                    <p:animScale>
                                      <p:cBhvr>
                                        <p:cTn id="52" dur="83" decel="50000">
                                          <p:stCondLst>
                                            <p:cond delay="917"/>
                                          </p:stCondLst>
                                        </p:cTn>
                                        <p:tgtEl>
                                          <p:spTgt spid="1446"/>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1443"/>
                                        </p:tgtEl>
                                        <p:attrNameLst>
                                          <p:attrName>style.visibility</p:attrName>
                                        </p:attrNameLst>
                                      </p:cBhvr>
                                      <p:to>
                                        <p:strVal val="visible"/>
                                      </p:to>
                                    </p:set>
                                    <p:animEffect transition="in" filter="wipe(down)">
                                      <p:cBhvr>
                                        <p:cTn id="55" dur="290">
                                          <p:stCondLst>
                                            <p:cond delay="0"/>
                                          </p:stCondLst>
                                        </p:cTn>
                                        <p:tgtEl>
                                          <p:spTgt spid="1443"/>
                                        </p:tgtEl>
                                      </p:cBhvr>
                                    </p:animEffect>
                                    <p:anim calcmode="lin" valueType="num">
                                      <p:cBhvr>
                                        <p:cTn id="56" dur="911" tmFilter="0,0; 0.14,0.36; 0.43,0.73; 0.71,0.91; 1.0,1.0">
                                          <p:stCondLst>
                                            <p:cond delay="0"/>
                                          </p:stCondLst>
                                        </p:cTn>
                                        <p:tgtEl>
                                          <p:spTgt spid="1443"/>
                                        </p:tgtEl>
                                        <p:attrNameLst>
                                          <p:attrName>ppt_x</p:attrName>
                                        </p:attrNameLst>
                                      </p:cBhvr>
                                      <p:tavLst>
                                        <p:tav tm="0">
                                          <p:val>
                                            <p:strVal val="#ppt_x-0.25"/>
                                          </p:val>
                                        </p:tav>
                                        <p:tav tm="100000">
                                          <p:val>
                                            <p:strVal val="#ppt_x"/>
                                          </p:val>
                                        </p:tav>
                                      </p:tavLst>
                                    </p:anim>
                                    <p:anim calcmode="lin" valueType="num">
                                      <p:cBhvr>
                                        <p:cTn id="57" dur="332" tmFilter="0.0,0.0; 0.25,0.07; 0.50,0.2; 0.75,0.467; 1.0,1.0">
                                          <p:stCondLst>
                                            <p:cond delay="0"/>
                                          </p:stCondLst>
                                        </p:cTn>
                                        <p:tgtEl>
                                          <p:spTgt spid="1443"/>
                                        </p:tgtEl>
                                        <p:attrNameLst>
                                          <p:attrName>ppt_y</p:attrName>
                                        </p:attrNameLst>
                                      </p:cBhvr>
                                      <p:tavLst>
                                        <p:tav tm="0" fmla="#ppt_y-sin(pi*$)/3">
                                          <p:val>
                                            <p:fltVal val="0.5"/>
                                          </p:val>
                                        </p:tav>
                                        <p:tav tm="100000">
                                          <p:val>
                                            <p:fltVal val="1"/>
                                          </p:val>
                                        </p:tav>
                                      </p:tavLst>
                                    </p:anim>
                                    <p:anim calcmode="lin" valueType="num">
                                      <p:cBhvr>
                                        <p:cTn id="58" dur="332" tmFilter="0, 0; 0.125,0.2665; 0.25,0.4; 0.375,0.465; 0.5,0.5;  0.625,0.535; 0.75,0.6; 0.875,0.7335; 1,1">
                                          <p:stCondLst>
                                            <p:cond delay="332"/>
                                          </p:stCondLst>
                                        </p:cTn>
                                        <p:tgtEl>
                                          <p:spTgt spid="1443"/>
                                        </p:tgtEl>
                                        <p:attrNameLst>
                                          <p:attrName>ppt_y</p:attrName>
                                        </p:attrNameLst>
                                      </p:cBhvr>
                                      <p:tavLst>
                                        <p:tav tm="0" fmla="#ppt_y-sin(pi*$)/9">
                                          <p:val>
                                            <p:fltVal val="0"/>
                                          </p:val>
                                        </p:tav>
                                        <p:tav tm="100000">
                                          <p:val>
                                            <p:fltVal val="1"/>
                                          </p:val>
                                        </p:tav>
                                      </p:tavLst>
                                    </p:anim>
                                    <p:anim calcmode="lin" valueType="num">
                                      <p:cBhvr>
                                        <p:cTn id="59" dur="166" tmFilter="0, 0; 0.125,0.2665; 0.25,0.4; 0.375,0.465; 0.5,0.5;  0.625,0.535; 0.75,0.6; 0.875,0.7335; 1,1">
                                          <p:stCondLst>
                                            <p:cond delay="662"/>
                                          </p:stCondLst>
                                        </p:cTn>
                                        <p:tgtEl>
                                          <p:spTgt spid="1443"/>
                                        </p:tgtEl>
                                        <p:attrNameLst>
                                          <p:attrName>ppt_y</p:attrName>
                                        </p:attrNameLst>
                                      </p:cBhvr>
                                      <p:tavLst>
                                        <p:tav tm="0" fmla="#ppt_y-sin(pi*$)/27">
                                          <p:val>
                                            <p:fltVal val="0"/>
                                          </p:val>
                                        </p:tav>
                                        <p:tav tm="100000">
                                          <p:val>
                                            <p:fltVal val="1"/>
                                          </p:val>
                                        </p:tav>
                                      </p:tavLst>
                                    </p:anim>
                                    <p:anim calcmode="lin" valueType="num">
                                      <p:cBhvr>
                                        <p:cTn id="60" dur="82" tmFilter="0, 0; 0.125,0.2665; 0.25,0.4; 0.375,0.465; 0.5,0.5;  0.625,0.535; 0.75,0.6; 0.875,0.7335; 1,1">
                                          <p:stCondLst>
                                            <p:cond delay="828"/>
                                          </p:stCondLst>
                                        </p:cTn>
                                        <p:tgtEl>
                                          <p:spTgt spid="1443"/>
                                        </p:tgtEl>
                                        <p:attrNameLst>
                                          <p:attrName>ppt_y</p:attrName>
                                        </p:attrNameLst>
                                      </p:cBhvr>
                                      <p:tavLst>
                                        <p:tav tm="0" fmla="#ppt_y-sin(pi*$)/81">
                                          <p:val>
                                            <p:fltVal val="0"/>
                                          </p:val>
                                        </p:tav>
                                        <p:tav tm="100000">
                                          <p:val>
                                            <p:fltVal val="1"/>
                                          </p:val>
                                        </p:tav>
                                      </p:tavLst>
                                    </p:anim>
                                    <p:animScale>
                                      <p:cBhvr>
                                        <p:cTn id="61" dur="13">
                                          <p:stCondLst>
                                            <p:cond delay="325"/>
                                          </p:stCondLst>
                                        </p:cTn>
                                        <p:tgtEl>
                                          <p:spTgt spid="1443"/>
                                        </p:tgtEl>
                                      </p:cBhvr>
                                      <p:to x="100000" y="60000"/>
                                    </p:animScale>
                                    <p:animScale>
                                      <p:cBhvr>
                                        <p:cTn id="62" dur="83" decel="50000">
                                          <p:stCondLst>
                                            <p:cond delay="338"/>
                                          </p:stCondLst>
                                        </p:cTn>
                                        <p:tgtEl>
                                          <p:spTgt spid="1443"/>
                                        </p:tgtEl>
                                      </p:cBhvr>
                                      <p:to x="100000" y="100000"/>
                                    </p:animScale>
                                    <p:animScale>
                                      <p:cBhvr>
                                        <p:cTn id="63" dur="13">
                                          <p:stCondLst>
                                            <p:cond delay="656"/>
                                          </p:stCondLst>
                                        </p:cTn>
                                        <p:tgtEl>
                                          <p:spTgt spid="1443"/>
                                        </p:tgtEl>
                                      </p:cBhvr>
                                      <p:to x="100000" y="80000"/>
                                    </p:animScale>
                                    <p:animScale>
                                      <p:cBhvr>
                                        <p:cTn id="64" dur="83" decel="50000">
                                          <p:stCondLst>
                                            <p:cond delay="669"/>
                                          </p:stCondLst>
                                        </p:cTn>
                                        <p:tgtEl>
                                          <p:spTgt spid="1443"/>
                                        </p:tgtEl>
                                      </p:cBhvr>
                                      <p:to x="100000" y="100000"/>
                                    </p:animScale>
                                    <p:animScale>
                                      <p:cBhvr>
                                        <p:cTn id="65" dur="13">
                                          <p:stCondLst>
                                            <p:cond delay="821"/>
                                          </p:stCondLst>
                                        </p:cTn>
                                        <p:tgtEl>
                                          <p:spTgt spid="1443"/>
                                        </p:tgtEl>
                                      </p:cBhvr>
                                      <p:to x="100000" y="90000"/>
                                    </p:animScale>
                                    <p:animScale>
                                      <p:cBhvr>
                                        <p:cTn id="66" dur="83" decel="50000">
                                          <p:stCondLst>
                                            <p:cond delay="834"/>
                                          </p:stCondLst>
                                        </p:cTn>
                                        <p:tgtEl>
                                          <p:spTgt spid="1443"/>
                                        </p:tgtEl>
                                      </p:cBhvr>
                                      <p:to x="100000" y="100000"/>
                                    </p:animScale>
                                    <p:animScale>
                                      <p:cBhvr>
                                        <p:cTn id="67" dur="13">
                                          <p:stCondLst>
                                            <p:cond delay="904"/>
                                          </p:stCondLst>
                                        </p:cTn>
                                        <p:tgtEl>
                                          <p:spTgt spid="1443"/>
                                        </p:tgtEl>
                                      </p:cBhvr>
                                      <p:to x="100000" y="95000"/>
                                    </p:animScale>
                                    <p:animScale>
                                      <p:cBhvr>
                                        <p:cTn id="68" dur="83" decel="50000">
                                          <p:stCondLst>
                                            <p:cond delay="917"/>
                                          </p:stCondLst>
                                        </p:cTn>
                                        <p:tgtEl>
                                          <p:spTgt spid="1443"/>
                                        </p:tgtEl>
                                      </p:cBhvr>
                                      <p:to x="100000" y="100000"/>
                                    </p:animScale>
                                  </p:childTnLst>
                                </p:cTn>
                              </p:par>
                              <p:par>
                                <p:cTn id="69" presetID="7" presetClass="entr" presetSubtype="1" fill="hold" nodeType="withEffect">
                                  <p:stCondLst>
                                    <p:cond delay="0"/>
                                  </p:stCondLst>
                                  <p:childTnLst>
                                    <p:set>
                                      <p:cBhvr>
                                        <p:cTn id="70" dur="1000" fill="hold">
                                          <p:stCondLst>
                                            <p:cond delay="0"/>
                                          </p:stCondLst>
                                        </p:cTn>
                                        <p:tgtEl>
                                          <p:spTgt spid="1467"/>
                                        </p:tgtEl>
                                        <p:attrNameLst>
                                          <p:attrName>style.visibility</p:attrName>
                                        </p:attrNameLst>
                                      </p:cBhvr>
                                      <p:to>
                                        <p:strVal val="visible"/>
                                      </p:to>
                                    </p:set>
                                    <p:anim calcmode="lin" valueType="num">
                                      <p:cBhvr additive="base">
                                        <p:cTn id="71" dur="1000" fill="hold"/>
                                        <p:tgtEl>
                                          <p:spTgt spid="1467"/>
                                        </p:tgtEl>
                                        <p:attrNameLst>
                                          <p:attrName>ppt_x</p:attrName>
                                        </p:attrNameLst>
                                      </p:cBhvr>
                                      <p:tavLst>
                                        <p:tav tm="0" fmla="">
                                          <p:val>
                                            <p:strVal val="#ppt_x"/>
                                          </p:val>
                                        </p:tav>
                                        <p:tav tm="100000" fmla="">
                                          <p:val>
                                            <p:strVal val="#ppt_x"/>
                                          </p:val>
                                        </p:tav>
                                      </p:tavLst>
                                    </p:anim>
                                    <p:anim calcmode="lin" valueType="num">
                                      <p:cBhvr additive="base">
                                        <p:cTn id="72" dur="1000" fill="hold"/>
                                        <p:tgtEl>
                                          <p:spTgt spid="1467"/>
                                        </p:tgtEl>
                                        <p:attrNameLst>
                                          <p:attrName>ppt_y</p:attrName>
                                        </p:attrNameLst>
                                      </p:cBhvr>
                                      <p:tavLst>
                                        <p:tav tm="0" fmla="">
                                          <p:val>
                                            <p:strVal val="0-#ppt_h/2"/>
                                          </p:val>
                                        </p:tav>
                                        <p:tav tm="100000" fmla="">
                                          <p:val>
                                            <p:strVal val="#ppt_y"/>
                                          </p:val>
                                        </p:tav>
                                      </p:tavLst>
                                    </p:anim>
                                  </p:childTnLst>
                                </p:cTn>
                              </p:par>
                              <p:par>
                                <p:cTn id="73" presetID="7" presetClass="entr" presetSubtype="4" fill="hold" nodeType="withEffect">
                                  <p:stCondLst>
                                    <p:cond delay="0"/>
                                  </p:stCondLst>
                                  <p:childTnLst>
                                    <p:set>
                                      <p:cBhvr>
                                        <p:cTn id="74" dur="1000" fill="hold">
                                          <p:stCondLst>
                                            <p:cond delay="0"/>
                                          </p:stCondLst>
                                        </p:cTn>
                                        <p:tgtEl>
                                          <p:spTgt spid="1456"/>
                                        </p:tgtEl>
                                        <p:attrNameLst>
                                          <p:attrName>style.visibility</p:attrName>
                                        </p:attrNameLst>
                                      </p:cBhvr>
                                      <p:to>
                                        <p:strVal val="visible"/>
                                      </p:to>
                                    </p:set>
                                    <p:anim calcmode="lin" valueType="num">
                                      <p:cBhvr additive="base">
                                        <p:cTn id="75" dur="1000" fill="hold"/>
                                        <p:tgtEl>
                                          <p:spTgt spid="1456"/>
                                        </p:tgtEl>
                                        <p:attrNameLst>
                                          <p:attrName>ppt_x</p:attrName>
                                        </p:attrNameLst>
                                      </p:cBhvr>
                                      <p:tavLst>
                                        <p:tav tm="0" fmla="">
                                          <p:val>
                                            <p:strVal val="#ppt_x"/>
                                          </p:val>
                                        </p:tav>
                                        <p:tav tm="100000" fmla="">
                                          <p:val>
                                            <p:strVal val="#ppt_x"/>
                                          </p:val>
                                        </p:tav>
                                      </p:tavLst>
                                    </p:anim>
                                    <p:anim calcmode="lin" valueType="num">
                                      <p:cBhvr additive="base">
                                        <p:cTn id="76" dur="1000" fill="hold"/>
                                        <p:tgtEl>
                                          <p:spTgt spid="1456"/>
                                        </p:tgtEl>
                                        <p:attrNameLst>
                                          <p:attrName>ppt_y</p:attrName>
                                        </p:attrNameLst>
                                      </p:cBhvr>
                                      <p:tavLst>
                                        <p:tav tm="0" fmla="">
                                          <p:val>
                                            <p:strVal val="1+#ppt_h/2"/>
                                          </p:val>
                                        </p:tav>
                                        <p:tav tm="100000" fmla="">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440" name="Shape 1440"/>
        <p:cNvGrpSpPr/>
        <p:nvPr/>
      </p:nvGrpSpPr>
      <p:grpSpPr>
        <a:xfrm>
          <a:off x="0" y="0"/>
          <a:ext cx="0" cy="0"/>
          <a:chOff x="0" y="0"/>
          <a:chExt cx="0" cy="0"/>
        </a:xfrm>
      </p:grpSpPr>
      <p:grpSp>
        <p:nvGrpSpPr>
          <p:cNvPr id="1443" name="Google Shape;1443;p54"/>
          <p:cNvGrpSpPr/>
          <p:nvPr/>
        </p:nvGrpSpPr>
        <p:grpSpPr>
          <a:xfrm>
            <a:off x="2083666" y="339976"/>
            <a:ext cx="231893" cy="489545"/>
            <a:chOff x="2932026" y="395221"/>
            <a:chExt cx="231893" cy="489545"/>
          </a:xfrm>
        </p:grpSpPr>
        <p:sp>
          <p:nvSpPr>
            <p:cNvPr id="1444" name="Google Shape;1444;p54"/>
            <p:cNvSpPr/>
            <p:nvPr/>
          </p:nvSpPr>
          <p:spPr>
            <a:xfrm rot="5400000">
              <a:off x="2925345" y="401902"/>
              <a:ext cx="245255" cy="231893"/>
            </a:xfrm>
            <a:custGeom>
              <a:avLst/>
              <a:gdLst/>
              <a:ahLst/>
              <a:cxnLst/>
              <a:rect l="l" t="t" r="r" b="b"/>
              <a:pathLst>
                <a:path w="4295" h="4061" extrusionOk="0">
                  <a:moveTo>
                    <a:pt x="1772" y="1"/>
                  </a:moveTo>
                  <a:cubicBezTo>
                    <a:pt x="803" y="1"/>
                    <a:pt x="1" y="803"/>
                    <a:pt x="1" y="1772"/>
                  </a:cubicBezTo>
                  <a:lnTo>
                    <a:pt x="1" y="2290"/>
                  </a:lnTo>
                  <a:cubicBezTo>
                    <a:pt x="1" y="3276"/>
                    <a:pt x="803" y="4061"/>
                    <a:pt x="1772" y="4061"/>
                  </a:cubicBezTo>
                  <a:lnTo>
                    <a:pt x="4295" y="4061"/>
                  </a:lnTo>
                  <a:lnTo>
                    <a:pt x="42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5" name="Google Shape;1445;p54"/>
            <p:cNvSpPr/>
            <p:nvPr/>
          </p:nvSpPr>
          <p:spPr>
            <a:xfrm rot="5400000">
              <a:off x="2925802" y="646648"/>
              <a:ext cx="244342" cy="231893"/>
            </a:xfrm>
            <a:custGeom>
              <a:avLst/>
              <a:gdLst/>
              <a:ahLst/>
              <a:cxnLst/>
              <a:rect l="l" t="t" r="r" b="b"/>
              <a:pathLst>
                <a:path w="4279" h="4061" extrusionOk="0">
                  <a:moveTo>
                    <a:pt x="1" y="1"/>
                  </a:moveTo>
                  <a:lnTo>
                    <a:pt x="1" y="4061"/>
                  </a:lnTo>
                  <a:lnTo>
                    <a:pt x="2507" y="4061"/>
                  </a:lnTo>
                  <a:cubicBezTo>
                    <a:pt x="3493" y="4061"/>
                    <a:pt x="4278" y="3276"/>
                    <a:pt x="4278" y="2290"/>
                  </a:cubicBezTo>
                  <a:lnTo>
                    <a:pt x="4278" y="1772"/>
                  </a:lnTo>
                  <a:cubicBezTo>
                    <a:pt x="4278" y="803"/>
                    <a:pt x="3493" y="1"/>
                    <a:pt x="25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46" name="Google Shape;1446;p54"/>
          <p:cNvGrpSpPr/>
          <p:nvPr/>
        </p:nvGrpSpPr>
        <p:grpSpPr>
          <a:xfrm>
            <a:off x="1677635" y="111381"/>
            <a:ext cx="388326" cy="538025"/>
            <a:chOff x="2506945" y="395226"/>
            <a:chExt cx="388326" cy="538025"/>
          </a:xfrm>
        </p:grpSpPr>
        <p:sp>
          <p:nvSpPr>
            <p:cNvPr id="1447" name="Google Shape;1447;p54"/>
            <p:cNvSpPr/>
            <p:nvPr/>
          </p:nvSpPr>
          <p:spPr>
            <a:xfrm rot="4160716">
              <a:off x="2535966" y="434790"/>
              <a:ext cx="244408" cy="231096"/>
            </a:xfrm>
            <a:custGeom>
              <a:avLst/>
              <a:gdLst/>
              <a:ahLst/>
              <a:cxnLst/>
              <a:rect l="l" t="t" r="r" b="b"/>
              <a:pathLst>
                <a:path w="4295" h="4061" extrusionOk="0">
                  <a:moveTo>
                    <a:pt x="1772" y="1"/>
                  </a:moveTo>
                  <a:cubicBezTo>
                    <a:pt x="803" y="1"/>
                    <a:pt x="1" y="803"/>
                    <a:pt x="1" y="1772"/>
                  </a:cubicBezTo>
                  <a:lnTo>
                    <a:pt x="1" y="2290"/>
                  </a:lnTo>
                  <a:cubicBezTo>
                    <a:pt x="1" y="3276"/>
                    <a:pt x="803" y="4061"/>
                    <a:pt x="1772" y="4061"/>
                  </a:cubicBezTo>
                  <a:lnTo>
                    <a:pt x="4295" y="4061"/>
                  </a:lnTo>
                  <a:lnTo>
                    <a:pt x="42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8" name="Google Shape;1448;p54"/>
            <p:cNvSpPr/>
            <p:nvPr/>
          </p:nvSpPr>
          <p:spPr>
            <a:xfrm rot="4160716">
              <a:off x="2622459" y="663018"/>
              <a:ext cx="243497" cy="231096"/>
            </a:xfrm>
            <a:custGeom>
              <a:avLst/>
              <a:gdLst/>
              <a:ahLst/>
              <a:cxnLst/>
              <a:rect l="l" t="t" r="r" b="b"/>
              <a:pathLst>
                <a:path w="4279" h="4061" extrusionOk="0">
                  <a:moveTo>
                    <a:pt x="1" y="1"/>
                  </a:moveTo>
                  <a:lnTo>
                    <a:pt x="1" y="4061"/>
                  </a:lnTo>
                  <a:lnTo>
                    <a:pt x="2507" y="4061"/>
                  </a:lnTo>
                  <a:cubicBezTo>
                    <a:pt x="3493" y="4061"/>
                    <a:pt x="4278" y="3276"/>
                    <a:pt x="4278" y="2290"/>
                  </a:cubicBezTo>
                  <a:lnTo>
                    <a:pt x="4278" y="1772"/>
                  </a:lnTo>
                  <a:cubicBezTo>
                    <a:pt x="4278" y="803"/>
                    <a:pt x="3493" y="1"/>
                    <a:pt x="2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41" name="Google Shape;1441;p54"/>
          <p:cNvSpPr txBox="1"/>
          <p:nvPr>
            <p:ph type="title"/>
          </p:nvPr>
        </p:nvSpPr>
        <p:spPr>
          <a:xfrm>
            <a:off x="7397750" y="339725"/>
            <a:ext cx="1746885" cy="28581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1"/>
              <a:t>on peut supprimer les informations sur le patient et en cliquant sour le bouton  supprimer on recois un message que le patient a ete supprime avec succes</a:t>
            </a:r>
            <a:endParaRPr lang="en-US" sz="1800" b="1"/>
          </a:p>
        </p:txBody>
      </p:sp>
      <p:grpSp>
        <p:nvGrpSpPr>
          <p:cNvPr id="1449" name="Google Shape;1449;p54"/>
          <p:cNvGrpSpPr/>
          <p:nvPr/>
        </p:nvGrpSpPr>
        <p:grpSpPr>
          <a:xfrm>
            <a:off x="7452119" y="4653629"/>
            <a:ext cx="410722" cy="569061"/>
            <a:chOff x="6481204" y="4412964"/>
            <a:chExt cx="410722" cy="569061"/>
          </a:xfrm>
        </p:grpSpPr>
        <p:sp>
          <p:nvSpPr>
            <p:cNvPr id="1450" name="Google Shape;1450;p54"/>
            <p:cNvSpPr/>
            <p:nvPr/>
          </p:nvSpPr>
          <p:spPr>
            <a:xfrm rot="-6639112">
              <a:off x="6602729" y="4695751"/>
              <a:ext cx="258506" cy="244429"/>
            </a:xfrm>
            <a:custGeom>
              <a:avLst/>
              <a:gdLst/>
              <a:ahLst/>
              <a:cxnLst/>
              <a:rect l="l" t="t" r="r" b="b"/>
              <a:pathLst>
                <a:path w="4295" h="4061" extrusionOk="0">
                  <a:moveTo>
                    <a:pt x="1772" y="1"/>
                  </a:moveTo>
                  <a:cubicBezTo>
                    <a:pt x="803" y="1"/>
                    <a:pt x="1" y="803"/>
                    <a:pt x="1" y="1772"/>
                  </a:cubicBezTo>
                  <a:lnTo>
                    <a:pt x="1" y="2290"/>
                  </a:lnTo>
                  <a:cubicBezTo>
                    <a:pt x="1" y="3276"/>
                    <a:pt x="803" y="4061"/>
                    <a:pt x="1772" y="4061"/>
                  </a:cubicBezTo>
                  <a:lnTo>
                    <a:pt x="4295" y="4061"/>
                  </a:lnTo>
                  <a:lnTo>
                    <a:pt x="42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1" name="Google Shape;1451;p54"/>
            <p:cNvSpPr/>
            <p:nvPr/>
          </p:nvSpPr>
          <p:spPr>
            <a:xfrm rot="-6639112">
              <a:off x="6512206" y="4454358"/>
              <a:ext cx="257543" cy="244429"/>
            </a:xfrm>
            <a:custGeom>
              <a:avLst/>
              <a:gdLst/>
              <a:ahLst/>
              <a:cxnLst/>
              <a:rect l="l" t="t" r="r" b="b"/>
              <a:pathLst>
                <a:path w="4279" h="4061" extrusionOk="0">
                  <a:moveTo>
                    <a:pt x="1" y="1"/>
                  </a:moveTo>
                  <a:lnTo>
                    <a:pt x="1" y="4061"/>
                  </a:lnTo>
                  <a:lnTo>
                    <a:pt x="2507" y="4061"/>
                  </a:lnTo>
                  <a:cubicBezTo>
                    <a:pt x="3493" y="4061"/>
                    <a:pt x="4278" y="3276"/>
                    <a:pt x="4278" y="2290"/>
                  </a:cubicBezTo>
                  <a:lnTo>
                    <a:pt x="4278" y="1772"/>
                  </a:lnTo>
                  <a:cubicBezTo>
                    <a:pt x="4278" y="803"/>
                    <a:pt x="3493" y="1"/>
                    <a:pt x="25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52" name="Google Shape;1452;p54"/>
          <p:cNvGrpSpPr/>
          <p:nvPr/>
        </p:nvGrpSpPr>
        <p:grpSpPr>
          <a:xfrm>
            <a:off x="7434653" y="4371979"/>
            <a:ext cx="570977" cy="440695"/>
            <a:chOff x="6694243" y="4219579"/>
            <a:chExt cx="570977" cy="440695"/>
          </a:xfrm>
        </p:grpSpPr>
        <p:sp>
          <p:nvSpPr>
            <p:cNvPr id="1453" name="Google Shape;1453;p54"/>
            <p:cNvSpPr/>
            <p:nvPr/>
          </p:nvSpPr>
          <p:spPr>
            <a:xfrm rot="-9289757">
              <a:off x="6966995" y="4372469"/>
              <a:ext cx="258518" cy="244433"/>
            </a:xfrm>
            <a:custGeom>
              <a:avLst/>
              <a:gdLst/>
              <a:ahLst/>
              <a:cxnLst/>
              <a:rect l="l" t="t" r="r" b="b"/>
              <a:pathLst>
                <a:path w="4295" h="4061" extrusionOk="0">
                  <a:moveTo>
                    <a:pt x="1772" y="1"/>
                  </a:moveTo>
                  <a:cubicBezTo>
                    <a:pt x="803" y="1"/>
                    <a:pt x="1" y="803"/>
                    <a:pt x="1" y="1772"/>
                  </a:cubicBezTo>
                  <a:lnTo>
                    <a:pt x="1" y="2290"/>
                  </a:lnTo>
                  <a:cubicBezTo>
                    <a:pt x="1" y="3276"/>
                    <a:pt x="803" y="4061"/>
                    <a:pt x="1772" y="4061"/>
                  </a:cubicBezTo>
                  <a:lnTo>
                    <a:pt x="4295" y="4061"/>
                  </a:lnTo>
                  <a:lnTo>
                    <a:pt x="42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4" name="Google Shape;1454;p54"/>
            <p:cNvSpPr/>
            <p:nvPr/>
          </p:nvSpPr>
          <p:spPr>
            <a:xfrm rot="-9289757">
              <a:off x="6733996" y="4262745"/>
              <a:ext cx="257555" cy="244433"/>
            </a:xfrm>
            <a:custGeom>
              <a:avLst/>
              <a:gdLst/>
              <a:ahLst/>
              <a:cxnLst/>
              <a:rect l="l" t="t" r="r" b="b"/>
              <a:pathLst>
                <a:path w="4279" h="4061" extrusionOk="0">
                  <a:moveTo>
                    <a:pt x="1" y="1"/>
                  </a:moveTo>
                  <a:lnTo>
                    <a:pt x="1" y="4061"/>
                  </a:lnTo>
                  <a:lnTo>
                    <a:pt x="2507" y="4061"/>
                  </a:lnTo>
                  <a:cubicBezTo>
                    <a:pt x="3493" y="4061"/>
                    <a:pt x="4278" y="3276"/>
                    <a:pt x="4278" y="2290"/>
                  </a:cubicBezTo>
                  <a:lnTo>
                    <a:pt x="4278" y="1772"/>
                  </a:lnTo>
                  <a:cubicBezTo>
                    <a:pt x="4278" y="803"/>
                    <a:pt x="3493" y="1"/>
                    <a:pt x="25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56" name="Google Shape;1456;p54"/>
          <p:cNvGrpSpPr/>
          <p:nvPr/>
        </p:nvGrpSpPr>
        <p:grpSpPr>
          <a:xfrm rot="19380000">
            <a:off x="8292205" y="3476866"/>
            <a:ext cx="1159343" cy="2437042"/>
            <a:chOff x="5107060" y="1410076"/>
            <a:chExt cx="1159343" cy="2437042"/>
          </a:xfrm>
        </p:grpSpPr>
        <p:sp>
          <p:nvSpPr>
            <p:cNvPr id="1457" name="Google Shape;1457;p54"/>
            <p:cNvSpPr/>
            <p:nvPr/>
          </p:nvSpPr>
          <p:spPr>
            <a:xfrm>
              <a:off x="5107060" y="1410076"/>
              <a:ext cx="1159343" cy="2437042"/>
            </a:xfrm>
            <a:custGeom>
              <a:avLst/>
              <a:gdLst/>
              <a:ahLst/>
              <a:cxnLst/>
              <a:rect l="l" t="t" r="r" b="b"/>
              <a:pathLst>
                <a:path w="75836" h="159414" extrusionOk="0">
                  <a:moveTo>
                    <a:pt x="7665" y="0"/>
                  </a:moveTo>
                  <a:cubicBezTo>
                    <a:pt x="3470" y="0"/>
                    <a:pt x="1" y="3469"/>
                    <a:pt x="1" y="7745"/>
                  </a:cubicBezTo>
                  <a:lnTo>
                    <a:pt x="1" y="151750"/>
                  </a:lnTo>
                  <a:cubicBezTo>
                    <a:pt x="1" y="156025"/>
                    <a:pt x="3470" y="159414"/>
                    <a:pt x="7665" y="159414"/>
                  </a:cubicBezTo>
                  <a:lnTo>
                    <a:pt x="68171" y="159414"/>
                  </a:lnTo>
                  <a:cubicBezTo>
                    <a:pt x="72366" y="159414"/>
                    <a:pt x="75835" y="156025"/>
                    <a:pt x="75835" y="151750"/>
                  </a:cubicBezTo>
                  <a:lnTo>
                    <a:pt x="75835" y="7745"/>
                  </a:lnTo>
                  <a:cubicBezTo>
                    <a:pt x="75835" y="3469"/>
                    <a:pt x="72366" y="0"/>
                    <a:pt x="681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8" name="Google Shape;1458;p54"/>
            <p:cNvSpPr/>
            <p:nvPr/>
          </p:nvSpPr>
          <p:spPr>
            <a:xfrm>
              <a:off x="5107060" y="1410076"/>
              <a:ext cx="1159343" cy="2437042"/>
            </a:xfrm>
            <a:custGeom>
              <a:avLst/>
              <a:gdLst/>
              <a:ahLst/>
              <a:cxnLst/>
              <a:rect l="l" t="t" r="r" b="b"/>
              <a:pathLst>
                <a:path w="75836" h="159414" extrusionOk="0">
                  <a:moveTo>
                    <a:pt x="7665" y="0"/>
                  </a:moveTo>
                  <a:cubicBezTo>
                    <a:pt x="3470" y="0"/>
                    <a:pt x="1" y="3469"/>
                    <a:pt x="1" y="7745"/>
                  </a:cubicBezTo>
                  <a:lnTo>
                    <a:pt x="1" y="151750"/>
                  </a:lnTo>
                  <a:cubicBezTo>
                    <a:pt x="1" y="156025"/>
                    <a:pt x="3470" y="159414"/>
                    <a:pt x="7665" y="159414"/>
                  </a:cubicBezTo>
                  <a:lnTo>
                    <a:pt x="68171" y="159414"/>
                  </a:lnTo>
                  <a:cubicBezTo>
                    <a:pt x="72366" y="159414"/>
                    <a:pt x="75835" y="156025"/>
                    <a:pt x="75835" y="151750"/>
                  </a:cubicBezTo>
                  <a:lnTo>
                    <a:pt x="75835" y="7745"/>
                  </a:lnTo>
                  <a:cubicBezTo>
                    <a:pt x="75835" y="3469"/>
                    <a:pt x="72366" y="0"/>
                    <a:pt x="68171" y="0"/>
                  </a:cubicBezTo>
                  <a:close/>
                </a:path>
              </a:pathLst>
            </a:custGeom>
            <a:solidFill>
              <a:srgbClr val="D1D1D1">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9" name="Google Shape;1459;p54"/>
            <p:cNvSpPr/>
            <p:nvPr/>
          </p:nvSpPr>
          <p:spPr>
            <a:xfrm>
              <a:off x="5750862" y="1675788"/>
              <a:ext cx="358905" cy="306560"/>
            </a:xfrm>
            <a:custGeom>
              <a:avLst/>
              <a:gdLst/>
              <a:ahLst/>
              <a:cxnLst/>
              <a:rect l="l" t="t" r="r" b="b"/>
              <a:pathLst>
                <a:path w="23477" h="20053" extrusionOk="0">
                  <a:moveTo>
                    <a:pt x="13381" y="1"/>
                  </a:moveTo>
                  <a:cubicBezTo>
                    <a:pt x="10918" y="1"/>
                    <a:pt x="8409" y="914"/>
                    <a:pt x="6373" y="2949"/>
                  </a:cubicBezTo>
                  <a:cubicBezTo>
                    <a:pt x="0" y="9242"/>
                    <a:pt x="4518" y="20052"/>
                    <a:pt x="13392" y="20052"/>
                  </a:cubicBezTo>
                  <a:cubicBezTo>
                    <a:pt x="18959" y="20052"/>
                    <a:pt x="23476" y="15615"/>
                    <a:pt x="23476" y="10049"/>
                  </a:cubicBezTo>
                  <a:cubicBezTo>
                    <a:pt x="23476" y="3991"/>
                    <a:pt x="18530" y="1"/>
                    <a:pt x="133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0" name="Google Shape;1460;p54"/>
            <p:cNvSpPr/>
            <p:nvPr/>
          </p:nvSpPr>
          <p:spPr>
            <a:xfrm>
              <a:off x="5187228" y="1675788"/>
              <a:ext cx="358920" cy="306560"/>
            </a:xfrm>
            <a:custGeom>
              <a:avLst/>
              <a:gdLst/>
              <a:ahLst/>
              <a:cxnLst/>
              <a:rect l="l" t="t" r="r" b="b"/>
              <a:pathLst>
                <a:path w="23478" h="20053" extrusionOk="0">
                  <a:moveTo>
                    <a:pt x="13356" y="1"/>
                  </a:moveTo>
                  <a:cubicBezTo>
                    <a:pt x="10882" y="1"/>
                    <a:pt x="8355" y="914"/>
                    <a:pt x="6293" y="2949"/>
                  </a:cubicBezTo>
                  <a:cubicBezTo>
                    <a:pt x="1" y="9242"/>
                    <a:pt x="4518" y="20052"/>
                    <a:pt x="13393" y="20052"/>
                  </a:cubicBezTo>
                  <a:cubicBezTo>
                    <a:pt x="18959" y="20052"/>
                    <a:pt x="23477" y="15615"/>
                    <a:pt x="23477" y="10049"/>
                  </a:cubicBezTo>
                  <a:cubicBezTo>
                    <a:pt x="23477" y="3991"/>
                    <a:pt x="18530" y="1"/>
                    <a:pt x="133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1" name="Google Shape;1461;p54"/>
            <p:cNvSpPr/>
            <p:nvPr/>
          </p:nvSpPr>
          <p:spPr>
            <a:xfrm>
              <a:off x="5750862" y="2212976"/>
              <a:ext cx="358905" cy="307095"/>
            </a:xfrm>
            <a:custGeom>
              <a:avLst/>
              <a:gdLst/>
              <a:ahLst/>
              <a:cxnLst/>
              <a:rect l="l" t="t" r="r" b="b"/>
              <a:pathLst>
                <a:path w="23477" h="20088" extrusionOk="0">
                  <a:moveTo>
                    <a:pt x="13383" y="0"/>
                  </a:moveTo>
                  <a:cubicBezTo>
                    <a:pt x="10919" y="0"/>
                    <a:pt x="8410" y="922"/>
                    <a:pt x="6373" y="2985"/>
                  </a:cubicBezTo>
                  <a:cubicBezTo>
                    <a:pt x="0" y="9277"/>
                    <a:pt x="4518" y="20088"/>
                    <a:pt x="13392" y="20088"/>
                  </a:cubicBezTo>
                  <a:cubicBezTo>
                    <a:pt x="18959" y="20088"/>
                    <a:pt x="23476" y="15570"/>
                    <a:pt x="23476" y="10084"/>
                  </a:cubicBezTo>
                  <a:cubicBezTo>
                    <a:pt x="23476" y="4027"/>
                    <a:pt x="18531" y="0"/>
                    <a:pt x="133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2" name="Google Shape;1462;p54"/>
            <p:cNvSpPr/>
            <p:nvPr/>
          </p:nvSpPr>
          <p:spPr>
            <a:xfrm>
              <a:off x="5187228" y="2212976"/>
              <a:ext cx="358920" cy="307095"/>
            </a:xfrm>
            <a:custGeom>
              <a:avLst/>
              <a:gdLst/>
              <a:ahLst/>
              <a:cxnLst/>
              <a:rect l="l" t="t" r="r" b="b"/>
              <a:pathLst>
                <a:path w="23478" h="20088" extrusionOk="0">
                  <a:moveTo>
                    <a:pt x="13358" y="0"/>
                  </a:moveTo>
                  <a:cubicBezTo>
                    <a:pt x="10883" y="0"/>
                    <a:pt x="8356" y="922"/>
                    <a:pt x="6293" y="2985"/>
                  </a:cubicBezTo>
                  <a:cubicBezTo>
                    <a:pt x="1" y="9277"/>
                    <a:pt x="4518" y="20088"/>
                    <a:pt x="13393" y="20088"/>
                  </a:cubicBezTo>
                  <a:cubicBezTo>
                    <a:pt x="18959" y="20088"/>
                    <a:pt x="23477" y="15570"/>
                    <a:pt x="23477" y="10084"/>
                  </a:cubicBezTo>
                  <a:cubicBezTo>
                    <a:pt x="23477" y="4027"/>
                    <a:pt x="18531" y="0"/>
                    <a:pt x="133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3" name="Google Shape;1463;p54"/>
            <p:cNvSpPr/>
            <p:nvPr/>
          </p:nvSpPr>
          <p:spPr>
            <a:xfrm>
              <a:off x="5750862" y="2750270"/>
              <a:ext cx="358905" cy="307523"/>
            </a:xfrm>
            <a:custGeom>
              <a:avLst/>
              <a:gdLst/>
              <a:ahLst/>
              <a:cxnLst/>
              <a:rect l="l" t="t" r="r" b="b"/>
              <a:pathLst>
                <a:path w="23477" h="20116" extrusionOk="0">
                  <a:moveTo>
                    <a:pt x="13345" y="1"/>
                  </a:moveTo>
                  <a:cubicBezTo>
                    <a:pt x="10894" y="1"/>
                    <a:pt x="8400" y="906"/>
                    <a:pt x="6373" y="2932"/>
                  </a:cubicBezTo>
                  <a:cubicBezTo>
                    <a:pt x="0" y="9305"/>
                    <a:pt x="4518" y="20116"/>
                    <a:pt x="13392" y="20116"/>
                  </a:cubicBezTo>
                  <a:cubicBezTo>
                    <a:pt x="18959" y="20116"/>
                    <a:pt x="23476" y="15598"/>
                    <a:pt x="23476" y="10032"/>
                  </a:cubicBezTo>
                  <a:cubicBezTo>
                    <a:pt x="23476" y="4015"/>
                    <a:pt x="18507" y="1"/>
                    <a:pt x="133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4" name="Google Shape;1464;p54"/>
            <p:cNvSpPr/>
            <p:nvPr/>
          </p:nvSpPr>
          <p:spPr>
            <a:xfrm>
              <a:off x="5187228" y="2750270"/>
              <a:ext cx="358920" cy="307523"/>
            </a:xfrm>
            <a:custGeom>
              <a:avLst/>
              <a:gdLst/>
              <a:ahLst/>
              <a:cxnLst/>
              <a:rect l="l" t="t" r="r" b="b"/>
              <a:pathLst>
                <a:path w="23478" h="20116" extrusionOk="0">
                  <a:moveTo>
                    <a:pt x="13321" y="1"/>
                  </a:moveTo>
                  <a:cubicBezTo>
                    <a:pt x="10858" y="1"/>
                    <a:pt x="8345" y="906"/>
                    <a:pt x="6293" y="2932"/>
                  </a:cubicBezTo>
                  <a:cubicBezTo>
                    <a:pt x="1" y="9305"/>
                    <a:pt x="4518" y="20116"/>
                    <a:pt x="13393" y="20116"/>
                  </a:cubicBezTo>
                  <a:cubicBezTo>
                    <a:pt x="18959" y="20116"/>
                    <a:pt x="23477" y="15598"/>
                    <a:pt x="23477" y="10032"/>
                  </a:cubicBezTo>
                  <a:cubicBezTo>
                    <a:pt x="23477" y="4015"/>
                    <a:pt x="18508" y="1"/>
                    <a:pt x="133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5" name="Google Shape;1465;p54"/>
            <p:cNvSpPr/>
            <p:nvPr/>
          </p:nvSpPr>
          <p:spPr>
            <a:xfrm>
              <a:off x="5750862" y="3287733"/>
              <a:ext cx="358905" cy="306560"/>
            </a:xfrm>
            <a:custGeom>
              <a:avLst/>
              <a:gdLst/>
              <a:ahLst/>
              <a:cxnLst/>
              <a:rect l="l" t="t" r="r" b="b"/>
              <a:pathLst>
                <a:path w="23477" h="20053" extrusionOk="0">
                  <a:moveTo>
                    <a:pt x="13381" y="1"/>
                  </a:moveTo>
                  <a:cubicBezTo>
                    <a:pt x="10918" y="1"/>
                    <a:pt x="8409" y="913"/>
                    <a:pt x="6373" y="2949"/>
                  </a:cubicBezTo>
                  <a:cubicBezTo>
                    <a:pt x="0" y="9242"/>
                    <a:pt x="4518" y="20052"/>
                    <a:pt x="13392" y="20052"/>
                  </a:cubicBezTo>
                  <a:cubicBezTo>
                    <a:pt x="18959" y="20052"/>
                    <a:pt x="23476" y="15615"/>
                    <a:pt x="23476" y="10049"/>
                  </a:cubicBezTo>
                  <a:cubicBezTo>
                    <a:pt x="23476" y="3991"/>
                    <a:pt x="18530" y="1"/>
                    <a:pt x="133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6" name="Google Shape;1466;p54"/>
            <p:cNvSpPr/>
            <p:nvPr/>
          </p:nvSpPr>
          <p:spPr>
            <a:xfrm>
              <a:off x="5187228" y="3287733"/>
              <a:ext cx="358920" cy="306560"/>
            </a:xfrm>
            <a:custGeom>
              <a:avLst/>
              <a:gdLst/>
              <a:ahLst/>
              <a:cxnLst/>
              <a:rect l="l" t="t" r="r" b="b"/>
              <a:pathLst>
                <a:path w="23478" h="20053" extrusionOk="0">
                  <a:moveTo>
                    <a:pt x="13381" y="1"/>
                  </a:moveTo>
                  <a:cubicBezTo>
                    <a:pt x="10919" y="1"/>
                    <a:pt x="8410" y="913"/>
                    <a:pt x="6374" y="2949"/>
                  </a:cubicBezTo>
                  <a:cubicBezTo>
                    <a:pt x="1" y="9242"/>
                    <a:pt x="4518" y="20052"/>
                    <a:pt x="13393" y="20052"/>
                  </a:cubicBezTo>
                  <a:cubicBezTo>
                    <a:pt x="18959" y="20052"/>
                    <a:pt x="23477" y="15615"/>
                    <a:pt x="23477" y="10049"/>
                  </a:cubicBezTo>
                  <a:cubicBezTo>
                    <a:pt x="23477" y="3991"/>
                    <a:pt x="18530" y="1"/>
                    <a:pt x="133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67" name="Google Shape;1467;p54"/>
          <p:cNvGrpSpPr/>
          <p:nvPr/>
        </p:nvGrpSpPr>
        <p:grpSpPr>
          <a:xfrm rot="1013266">
            <a:off x="237159" y="-29309"/>
            <a:ext cx="1179735" cy="1807012"/>
            <a:chOff x="3497592" y="2204323"/>
            <a:chExt cx="1069299" cy="1637857"/>
          </a:xfrm>
        </p:grpSpPr>
        <p:sp>
          <p:nvSpPr>
            <p:cNvPr id="1468" name="Google Shape;1468;p54"/>
            <p:cNvSpPr/>
            <p:nvPr/>
          </p:nvSpPr>
          <p:spPr>
            <a:xfrm>
              <a:off x="3497592" y="2204323"/>
              <a:ext cx="1069299" cy="1637857"/>
            </a:xfrm>
            <a:custGeom>
              <a:avLst/>
              <a:gdLst/>
              <a:ahLst/>
              <a:cxnLst/>
              <a:rect l="l" t="t" r="r" b="b"/>
              <a:pathLst>
                <a:path w="69946" h="107137" extrusionOk="0">
                  <a:moveTo>
                    <a:pt x="2421" y="1"/>
                  </a:moveTo>
                  <a:cubicBezTo>
                    <a:pt x="1533" y="1"/>
                    <a:pt x="726" y="727"/>
                    <a:pt x="726" y="1695"/>
                  </a:cubicBezTo>
                  <a:lnTo>
                    <a:pt x="0" y="104959"/>
                  </a:lnTo>
                  <a:cubicBezTo>
                    <a:pt x="0" y="105927"/>
                    <a:pt x="726" y="106653"/>
                    <a:pt x="1694" y="106653"/>
                  </a:cubicBezTo>
                  <a:lnTo>
                    <a:pt x="67525" y="107137"/>
                  </a:lnTo>
                  <a:cubicBezTo>
                    <a:pt x="68493" y="107137"/>
                    <a:pt x="69300" y="106330"/>
                    <a:pt x="69300" y="105443"/>
                  </a:cubicBezTo>
                  <a:lnTo>
                    <a:pt x="69945" y="2179"/>
                  </a:lnTo>
                  <a:cubicBezTo>
                    <a:pt x="69945" y="1211"/>
                    <a:pt x="69219" y="485"/>
                    <a:pt x="68251" y="404"/>
                  </a:cubicBezTo>
                  <a:lnTo>
                    <a:pt x="24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9" name="Google Shape;1469;p54"/>
            <p:cNvSpPr/>
            <p:nvPr/>
          </p:nvSpPr>
          <p:spPr>
            <a:xfrm>
              <a:off x="3497592" y="2204323"/>
              <a:ext cx="1069299" cy="1637857"/>
            </a:xfrm>
            <a:custGeom>
              <a:avLst/>
              <a:gdLst/>
              <a:ahLst/>
              <a:cxnLst/>
              <a:rect l="l" t="t" r="r" b="b"/>
              <a:pathLst>
                <a:path w="69946" h="107137" extrusionOk="0">
                  <a:moveTo>
                    <a:pt x="2421" y="1"/>
                  </a:moveTo>
                  <a:cubicBezTo>
                    <a:pt x="1533" y="1"/>
                    <a:pt x="726" y="727"/>
                    <a:pt x="726" y="1695"/>
                  </a:cubicBezTo>
                  <a:lnTo>
                    <a:pt x="0" y="104959"/>
                  </a:lnTo>
                  <a:cubicBezTo>
                    <a:pt x="0" y="105927"/>
                    <a:pt x="726" y="106653"/>
                    <a:pt x="1694" y="106653"/>
                  </a:cubicBezTo>
                  <a:lnTo>
                    <a:pt x="67525" y="107137"/>
                  </a:lnTo>
                  <a:cubicBezTo>
                    <a:pt x="68493" y="107137"/>
                    <a:pt x="69300" y="106330"/>
                    <a:pt x="69300" y="105443"/>
                  </a:cubicBezTo>
                  <a:lnTo>
                    <a:pt x="69945" y="2179"/>
                  </a:lnTo>
                  <a:cubicBezTo>
                    <a:pt x="69945" y="1211"/>
                    <a:pt x="69219" y="485"/>
                    <a:pt x="68251" y="404"/>
                  </a:cubicBezTo>
                  <a:lnTo>
                    <a:pt x="2421" y="1"/>
                  </a:lnTo>
                  <a:close/>
                </a:path>
              </a:pathLst>
            </a:custGeom>
            <a:solidFill>
              <a:srgbClr val="D1D1D1">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0" name="Google Shape;1470;p54"/>
            <p:cNvSpPr/>
            <p:nvPr/>
          </p:nvSpPr>
          <p:spPr>
            <a:xfrm>
              <a:off x="3594958" y="2383462"/>
              <a:ext cx="411998" cy="373153"/>
            </a:xfrm>
            <a:custGeom>
              <a:avLst/>
              <a:gdLst/>
              <a:ahLst/>
              <a:cxnLst/>
              <a:rect l="l" t="t" r="r" b="b"/>
              <a:pathLst>
                <a:path w="26950" h="24409" extrusionOk="0">
                  <a:moveTo>
                    <a:pt x="21383" y="1"/>
                  </a:moveTo>
                  <a:cubicBezTo>
                    <a:pt x="20072" y="1"/>
                    <a:pt x="18761" y="505"/>
                    <a:pt x="17753" y="1514"/>
                  </a:cubicBezTo>
                  <a:lnTo>
                    <a:pt x="3716" y="15551"/>
                  </a:lnTo>
                  <a:cubicBezTo>
                    <a:pt x="0" y="19267"/>
                    <a:pt x="3415" y="24408"/>
                    <a:pt x="7355" y="24408"/>
                  </a:cubicBezTo>
                  <a:cubicBezTo>
                    <a:pt x="8548" y="24408"/>
                    <a:pt x="9789" y="23937"/>
                    <a:pt x="10896" y="22812"/>
                  </a:cubicBezTo>
                  <a:lnTo>
                    <a:pt x="25014" y="8774"/>
                  </a:lnTo>
                  <a:cubicBezTo>
                    <a:pt x="26950" y="6757"/>
                    <a:pt x="26950" y="3530"/>
                    <a:pt x="25014" y="1514"/>
                  </a:cubicBezTo>
                  <a:cubicBezTo>
                    <a:pt x="24005" y="505"/>
                    <a:pt x="22694" y="1"/>
                    <a:pt x="2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1" name="Google Shape;1471;p54"/>
            <p:cNvSpPr/>
            <p:nvPr/>
          </p:nvSpPr>
          <p:spPr>
            <a:xfrm>
              <a:off x="4031538" y="2383462"/>
              <a:ext cx="413252" cy="373153"/>
            </a:xfrm>
            <a:custGeom>
              <a:avLst/>
              <a:gdLst/>
              <a:ahLst/>
              <a:cxnLst/>
              <a:rect l="l" t="t" r="r" b="b"/>
              <a:pathLst>
                <a:path w="27032" h="24409" extrusionOk="0">
                  <a:moveTo>
                    <a:pt x="21384" y="1"/>
                  </a:moveTo>
                  <a:cubicBezTo>
                    <a:pt x="20073" y="1"/>
                    <a:pt x="18762" y="505"/>
                    <a:pt x="17754" y="1514"/>
                  </a:cubicBezTo>
                  <a:lnTo>
                    <a:pt x="3716" y="15551"/>
                  </a:lnTo>
                  <a:cubicBezTo>
                    <a:pt x="1" y="19267"/>
                    <a:pt x="3415" y="24408"/>
                    <a:pt x="7392" y="24408"/>
                  </a:cubicBezTo>
                  <a:cubicBezTo>
                    <a:pt x="8597" y="24408"/>
                    <a:pt x="9852" y="23937"/>
                    <a:pt x="10977" y="22812"/>
                  </a:cubicBezTo>
                  <a:lnTo>
                    <a:pt x="25015" y="8774"/>
                  </a:lnTo>
                  <a:cubicBezTo>
                    <a:pt x="27031" y="6757"/>
                    <a:pt x="27031" y="3530"/>
                    <a:pt x="25015" y="1514"/>
                  </a:cubicBezTo>
                  <a:cubicBezTo>
                    <a:pt x="24006" y="505"/>
                    <a:pt x="22695" y="1"/>
                    <a:pt x="213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2" name="Google Shape;1472;p54"/>
            <p:cNvSpPr/>
            <p:nvPr/>
          </p:nvSpPr>
          <p:spPr>
            <a:xfrm>
              <a:off x="3594958" y="2837332"/>
              <a:ext cx="411998" cy="373137"/>
            </a:xfrm>
            <a:custGeom>
              <a:avLst/>
              <a:gdLst/>
              <a:ahLst/>
              <a:cxnLst/>
              <a:rect l="l" t="t" r="r" b="b"/>
              <a:pathLst>
                <a:path w="26950" h="24408" extrusionOk="0">
                  <a:moveTo>
                    <a:pt x="21353" y="0"/>
                  </a:moveTo>
                  <a:cubicBezTo>
                    <a:pt x="20032" y="0"/>
                    <a:pt x="18721" y="504"/>
                    <a:pt x="17753" y="1513"/>
                  </a:cubicBezTo>
                  <a:lnTo>
                    <a:pt x="3716" y="15550"/>
                  </a:lnTo>
                  <a:cubicBezTo>
                    <a:pt x="0" y="19266"/>
                    <a:pt x="3415" y="24407"/>
                    <a:pt x="7355" y="24407"/>
                  </a:cubicBezTo>
                  <a:cubicBezTo>
                    <a:pt x="8548" y="24407"/>
                    <a:pt x="9789" y="23936"/>
                    <a:pt x="10896" y="22811"/>
                  </a:cubicBezTo>
                  <a:lnTo>
                    <a:pt x="25014" y="8774"/>
                  </a:lnTo>
                  <a:cubicBezTo>
                    <a:pt x="26950" y="6757"/>
                    <a:pt x="26950" y="3530"/>
                    <a:pt x="25014" y="1513"/>
                  </a:cubicBezTo>
                  <a:cubicBezTo>
                    <a:pt x="24005" y="504"/>
                    <a:pt x="22674" y="0"/>
                    <a:pt x="213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3" name="Google Shape;1473;p54"/>
            <p:cNvSpPr/>
            <p:nvPr/>
          </p:nvSpPr>
          <p:spPr>
            <a:xfrm>
              <a:off x="4031538" y="2837332"/>
              <a:ext cx="413252" cy="373137"/>
            </a:xfrm>
            <a:custGeom>
              <a:avLst/>
              <a:gdLst/>
              <a:ahLst/>
              <a:cxnLst/>
              <a:rect l="l" t="t" r="r" b="b"/>
              <a:pathLst>
                <a:path w="27032" h="24408" extrusionOk="0">
                  <a:moveTo>
                    <a:pt x="21384" y="0"/>
                  </a:moveTo>
                  <a:cubicBezTo>
                    <a:pt x="20073" y="0"/>
                    <a:pt x="18762" y="504"/>
                    <a:pt x="17754" y="1513"/>
                  </a:cubicBezTo>
                  <a:lnTo>
                    <a:pt x="3716" y="15550"/>
                  </a:lnTo>
                  <a:cubicBezTo>
                    <a:pt x="1" y="19266"/>
                    <a:pt x="3415" y="24407"/>
                    <a:pt x="7392" y="24407"/>
                  </a:cubicBezTo>
                  <a:cubicBezTo>
                    <a:pt x="8597" y="24407"/>
                    <a:pt x="9852" y="23936"/>
                    <a:pt x="10977" y="22811"/>
                  </a:cubicBezTo>
                  <a:lnTo>
                    <a:pt x="25015" y="8774"/>
                  </a:lnTo>
                  <a:cubicBezTo>
                    <a:pt x="27031" y="6757"/>
                    <a:pt x="27031" y="3530"/>
                    <a:pt x="25015" y="1513"/>
                  </a:cubicBezTo>
                  <a:cubicBezTo>
                    <a:pt x="24006" y="504"/>
                    <a:pt x="22695" y="0"/>
                    <a:pt x="213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4" name="Google Shape;1474;p54"/>
            <p:cNvSpPr/>
            <p:nvPr/>
          </p:nvSpPr>
          <p:spPr>
            <a:xfrm>
              <a:off x="3595738" y="3291188"/>
              <a:ext cx="411218" cy="372128"/>
            </a:xfrm>
            <a:custGeom>
              <a:avLst/>
              <a:gdLst/>
              <a:ahLst/>
              <a:cxnLst/>
              <a:rect l="l" t="t" r="r" b="b"/>
              <a:pathLst>
                <a:path w="26899" h="24342" extrusionOk="0">
                  <a:moveTo>
                    <a:pt x="21302" y="1"/>
                  </a:moveTo>
                  <a:cubicBezTo>
                    <a:pt x="19981" y="1"/>
                    <a:pt x="18670" y="505"/>
                    <a:pt x="17702" y="1513"/>
                  </a:cubicBezTo>
                  <a:lnTo>
                    <a:pt x="3665" y="15551"/>
                  </a:lnTo>
                  <a:cubicBezTo>
                    <a:pt x="1" y="19277"/>
                    <a:pt x="3412" y="24341"/>
                    <a:pt x="7348" y="24341"/>
                  </a:cubicBezTo>
                  <a:cubicBezTo>
                    <a:pt x="8525" y="24341"/>
                    <a:pt x="9749" y="23889"/>
                    <a:pt x="10845" y="22811"/>
                  </a:cubicBezTo>
                  <a:lnTo>
                    <a:pt x="24963" y="8774"/>
                  </a:lnTo>
                  <a:cubicBezTo>
                    <a:pt x="26899" y="6757"/>
                    <a:pt x="26899" y="3530"/>
                    <a:pt x="24963" y="1513"/>
                  </a:cubicBezTo>
                  <a:cubicBezTo>
                    <a:pt x="23954" y="505"/>
                    <a:pt x="22623" y="1"/>
                    <a:pt x="213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5" name="Google Shape;1475;p54"/>
            <p:cNvSpPr/>
            <p:nvPr/>
          </p:nvSpPr>
          <p:spPr>
            <a:xfrm>
              <a:off x="4033281" y="3291188"/>
              <a:ext cx="411509" cy="372128"/>
            </a:xfrm>
            <a:custGeom>
              <a:avLst/>
              <a:gdLst/>
              <a:ahLst/>
              <a:cxnLst/>
              <a:rect l="l" t="t" r="r" b="b"/>
              <a:pathLst>
                <a:path w="26918" h="24342" extrusionOk="0">
                  <a:moveTo>
                    <a:pt x="21270" y="1"/>
                  </a:moveTo>
                  <a:cubicBezTo>
                    <a:pt x="19959" y="1"/>
                    <a:pt x="18648" y="505"/>
                    <a:pt x="17640" y="1513"/>
                  </a:cubicBezTo>
                  <a:lnTo>
                    <a:pt x="3602" y="15551"/>
                  </a:lnTo>
                  <a:cubicBezTo>
                    <a:pt x="1" y="19277"/>
                    <a:pt x="3378" y="24341"/>
                    <a:pt x="7332" y="24341"/>
                  </a:cubicBezTo>
                  <a:cubicBezTo>
                    <a:pt x="8515" y="24341"/>
                    <a:pt x="9749" y="23889"/>
                    <a:pt x="10863" y="22811"/>
                  </a:cubicBezTo>
                  <a:lnTo>
                    <a:pt x="24901" y="8774"/>
                  </a:lnTo>
                  <a:cubicBezTo>
                    <a:pt x="26917" y="6757"/>
                    <a:pt x="26917" y="3530"/>
                    <a:pt x="24901" y="1513"/>
                  </a:cubicBezTo>
                  <a:cubicBezTo>
                    <a:pt x="23892" y="505"/>
                    <a:pt x="22581" y="1"/>
                    <a:pt x="21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400" name="Google Shape;2400;p71"/>
          <p:cNvSpPr/>
          <p:nvPr/>
        </p:nvSpPr>
        <p:spPr>
          <a:xfrm rot="20040000">
            <a:off x="3494405" y="3556635"/>
            <a:ext cx="528320" cy="460375"/>
          </a:xfrm>
          <a:custGeom>
            <a:avLst/>
            <a:gdLst/>
            <a:ahLst/>
            <a:cxnLst/>
            <a:rect l="l" t="t" r="r" b="b"/>
            <a:pathLst>
              <a:path w="2756" h="1918" extrusionOk="0">
                <a:moveTo>
                  <a:pt x="1757" y="0"/>
                </a:moveTo>
                <a:cubicBezTo>
                  <a:pt x="1693" y="0"/>
                  <a:pt x="1630" y="25"/>
                  <a:pt x="1580" y="75"/>
                </a:cubicBezTo>
                <a:cubicBezTo>
                  <a:pt x="1479" y="176"/>
                  <a:pt x="1479" y="335"/>
                  <a:pt x="1580" y="436"/>
                </a:cubicBezTo>
                <a:lnTo>
                  <a:pt x="1768" y="623"/>
                </a:lnTo>
                <a:cubicBezTo>
                  <a:pt x="1797" y="652"/>
                  <a:pt x="1775" y="702"/>
                  <a:pt x="1739" y="702"/>
                </a:cubicBezTo>
                <a:lnTo>
                  <a:pt x="253" y="702"/>
                </a:lnTo>
                <a:cubicBezTo>
                  <a:pt x="116" y="702"/>
                  <a:pt x="1" y="818"/>
                  <a:pt x="1" y="962"/>
                </a:cubicBezTo>
                <a:cubicBezTo>
                  <a:pt x="1" y="1099"/>
                  <a:pt x="116" y="1215"/>
                  <a:pt x="253" y="1215"/>
                </a:cubicBezTo>
                <a:lnTo>
                  <a:pt x="1739" y="1215"/>
                </a:lnTo>
                <a:cubicBezTo>
                  <a:pt x="1775" y="1215"/>
                  <a:pt x="1797" y="1265"/>
                  <a:pt x="1768" y="1294"/>
                </a:cubicBezTo>
                <a:lnTo>
                  <a:pt x="1580" y="1481"/>
                </a:lnTo>
                <a:cubicBezTo>
                  <a:pt x="1479" y="1582"/>
                  <a:pt x="1479" y="1741"/>
                  <a:pt x="1580" y="1842"/>
                </a:cubicBezTo>
                <a:cubicBezTo>
                  <a:pt x="1631" y="1892"/>
                  <a:pt x="1696" y="1918"/>
                  <a:pt x="1760" y="1918"/>
                </a:cubicBezTo>
                <a:cubicBezTo>
                  <a:pt x="1825" y="1918"/>
                  <a:pt x="1890" y="1892"/>
                  <a:pt x="1941" y="1842"/>
                </a:cubicBezTo>
                <a:lnTo>
                  <a:pt x="2676" y="1106"/>
                </a:lnTo>
                <a:cubicBezTo>
                  <a:pt x="2756" y="1027"/>
                  <a:pt x="2756" y="897"/>
                  <a:pt x="2676" y="811"/>
                </a:cubicBezTo>
                <a:lnTo>
                  <a:pt x="1941" y="82"/>
                </a:lnTo>
                <a:cubicBezTo>
                  <a:pt x="1889" y="27"/>
                  <a:pt x="1823" y="0"/>
                  <a:pt x="1757" y="0"/>
                </a:cubicBezTo>
                <a:close/>
              </a:path>
            </a:pathLst>
          </a:custGeom>
          <a:solidFill>
            <a:schemeClr val="accent1"/>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 name="Oval 3"/>
          <p:cNvSpPr/>
          <p:nvPr/>
        </p:nvSpPr>
        <p:spPr>
          <a:xfrm>
            <a:off x="1257935" y="2715260"/>
            <a:ext cx="721995" cy="144145"/>
          </a:xfrm>
          <a:prstGeom prst="ellipse">
            <a:avLst/>
          </a:prstGeom>
          <a:noFill/>
          <a:ln w="1270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 name="Right Arrow 5"/>
          <p:cNvSpPr/>
          <p:nvPr/>
        </p:nvSpPr>
        <p:spPr>
          <a:xfrm rot="12360000">
            <a:off x="5299075" y="2127250"/>
            <a:ext cx="293370" cy="10096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102" name="Picture 101"/>
          <p:cNvPicPr/>
          <p:nvPr/>
        </p:nvPicPr>
        <p:blipFill>
          <a:blip r:embed="rId1"/>
          <a:stretch>
            <a:fillRect/>
          </a:stretch>
        </p:blipFill>
        <p:spPr>
          <a:xfrm>
            <a:off x="467995" y="1157605"/>
            <a:ext cx="2973070" cy="3885565"/>
          </a:xfrm>
          <a:prstGeom prst="rect">
            <a:avLst/>
          </a:prstGeom>
          <a:noFill/>
          <a:ln w="9525">
            <a:noFill/>
          </a:ln>
        </p:spPr>
      </p:pic>
      <p:pic>
        <p:nvPicPr>
          <p:cNvPr id="2" name="Picture 1"/>
          <p:cNvPicPr>
            <a:picLocks noChangeAspect="1"/>
          </p:cNvPicPr>
          <p:nvPr/>
        </p:nvPicPr>
        <p:blipFill>
          <a:blip r:embed="rId2"/>
          <a:stretch>
            <a:fillRect/>
          </a:stretch>
        </p:blipFill>
        <p:spPr>
          <a:xfrm>
            <a:off x="4062730" y="248285"/>
            <a:ext cx="3215005" cy="4199890"/>
          </a:xfrm>
          <a:prstGeom prst="rect">
            <a:avLst/>
          </a:prstGeom>
        </p:spPr>
      </p:pic>
      <p:sp>
        <p:nvSpPr>
          <p:cNvPr id="5" name="Left Brace 4"/>
          <p:cNvSpPr/>
          <p:nvPr/>
        </p:nvSpPr>
        <p:spPr>
          <a:xfrm>
            <a:off x="4030345" y="2860040"/>
            <a:ext cx="262890" cy="407670"/>
          </a:xfrm>
          <a:prstGeom prst="leftBrace">
            <a:avLst/>
          </a:prstGeom>
        </p:spPr>
        <p:style>
          <a:lnRef idx="2">
            <a:schemeClr val="accent1"/>
          </a:lnRef>
          <a:fillRef idx="0">
            <a:srgbClr val="FFFFFF"/>
          </a:fillRef>
          <a:effectRef idx="0">
            <a:srgbClr val="FFFFFF"/>
          </a:effectRef>
          <a:fontRef idx="minor">
            <a:schemeClr val="tx1"/>
          </a:fontRef>
        </p:style>
        <p:txBody>
          <a:bodyPr rtlCol="0" anchor="ctr"/>
          <a:p>
            <a:pPr algn="ctr"/>
            <a:endParaRPr lang="en-US"/>
          </a:p>
        </p:txBody>
      </p:sp>
      <p:sp>
        <p:nvSpPr>
          <p:cNvPr id="7" name="Google Shape;1441;p54"/>
          <p:cNvSpPr txBox="1"/>
          <p:nvPr/>
        </p:nvSpPr>
        <p:spPr>
          <a:xfrm>
            <a:off x="3441065" y="2005965"/>
            <a:ext cx="687070" cy="156273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Pompiere" panose="02000000000000000000"/>
              <a:buNone/>
              <a:defRPr sz="3500" b="0" i="0" u="none" strike="noStrike" cap="none">
                <a:solidFill>
                  <a:schemeClr val="dk1"/>
                </a:solidFill>
                <a:latin typeface="Pompiere" panose="02000000000000000000"/>
                <a:ea typeface="Pompiere" panose="02000000000000000000"/>
                <a:cs typeface="Pompiere" panose="02000000000000000000"/>
                <a:sym typeface="Pompiere" panose="02000000000000000000"/>
              </a:defRPr>
            </a:lvl1pPr>
            <a:lvl2pPr marR="0" lvl="1" algn="ctr" rtl="0">
              <a:lnSpc>
                <a:spcPct val="100000"/>
              </a:lnSpc>
              <a:spcBef>
                <a:spcPts val="0"/>
              </a:spcBef>
              <a:spcAft>
                <a:spcPts val="0"/>
              </a:spcAft>
              <a:buClr>
                <a:schemeClr val="dk1"/>
              </a:buClr>
              <a:buSzPts val="3600"/>
              <a:buFont typeface="Pompiere" panose="02000000000000000000"/>
              <a:buNone/>
              <a:defRPr sz="3600" b="0" i="0" u="none" strike="noStrike" cap="none">
                <a:solidFill>
                  <a:schemeClr val="dk1"/>
                </a:solidFill>
                <a:latin typeface="Pompiere" panose="02000000000000000000"/>
                <a:ea typeface="Pompiere" panose="02000000000000000000"/>
                <a:cs typeface="Pompiere" panose="02000000000000000000"/>
                <a:sym typeface="Pompiere" panose="02000000000000000000"/>
              </a:defRPr>
            </a:lvl2pPr>
            <a:lvl3pPr marR="0" lvl="2" algn="ctr" rtl="0">
              <a:lnSpc>
                <a:spcPct val="100000"/>
              </a:lnSpc>
              <a:spcBef>
                <a:spcPts val="0"/>
              </a:spcBef>
              <a:spcAft>
                <a:spcPts val="0"/>
              </a:spcAft>
              <a:buClr>
                <a:schemeClr val="dk1"/>
              </a:buClr>
              <a:buSzPts val="3600"/>
              <a:buFont typeface="Pompiere" panose="02000000000000000000"/>
              <a:buNone/>
              <a:defRPr sz="3600" b="0" i="0" u="none" strike="noStrike" cap="none">
                <a:solidFill>
                  <a:schemeClr val="dk1"/>
                </a:solidFill>
                <a:latin typeface="Pompiere" panose="02000000000000000000"/>
                <a:ea typeface="Pompiere" panose="02000000000000000000"/>
                <a:cs typeface="Pompiere" panose="02000000000000000000"/>
                <a:sym typeface="Pompiere" panose="02000000000000000000"/>
              </a:defRPr>
            </a:lvl3pPr>
            <a:lvl4pPr marR="0" lvl="3" algn="ctr" rtl="0">
              <a:lnSpc>
                <a:spcPct val="100000"/>
              </a:lnSpc>
              <a:spcBef>
                <a:spcPts val="0"/>
              </a:spcBef>
              <a:spcAft>
                <a:spcPts val="0"/>
              </a:spcAft>
              <a:buClr>
                <a:schemeClr val="dk1"/>
              </a:buClr>
              <a:buSzPts val="3600"/>
              <a:buFont typeface="Pompiere" panose="02000000000000000000"/>
              <a:buNone/>
              <a:defRPr sz="3600" b="0" i="0" u="none" strike="noStrike" cap="none">
                <a:solidFill>
                  <a:schemeClr val="dk1"/>
                </a:solidFill>
                <a:latin typeface="Pompiere" panose="02000000000000000000"/>
                <a:ea typeface="Pompiere" panose="02000000000000000000"/>
                <a:cs typeface="Pompiere" panose="02000000000000000000"/>
                <a:sym typeface="Pompiere" panose="02000000000000000000"/>
              </a:defRPr>
            </a:lvl4pPr>
            <a:lvl5pPr marR="0" lvl="4" algn="ctr" rtl="0">
              <a:lnSpc>
                <a:spcPct val="100000"/>
              </a:lnSpc>
              <a:spcBef>
                <a:spcPts val="0"/>
              </a:spcBef>
              <a:spcAft>
                <a:spcPts val="0"/>
              </a:spcAft>
              <a:buClr>
                <a:schemeClr val="dk1"/>
              </a:buClr>
              <a:buSzPts val="3600"/>
              <a:buFont typeface="Pompiere" panose="02000000000000000000"/>
              <a:buNone/>
              <a:defRPr sz="3600" b="0" i="0" u="none" strike="noStrike" cap="none">
                <a:solidFill>
                  <a:schemeClr val="dk1"/>
                </a:solidFill>
                <a:latin typeface="Pompiere" panose="02000000000000000000"/>
                <a:ea typeface="Pompiere" panose="02000000000000000000"/>
                <a:cs typeface="Pompiere" panose="02000000000000000000"/>
                <a:sym typeface="Pompiere" panose="02000000000000000000"/>
              </a:defRPr>
            </a:lvl5pPr>
            <a:lvl6pPr marR="0" lvl="5" algn="ctr" rtl="0">
              <a:lnSpc>
                <a:spcPct val="100000"/>
              </a:lnSpc>
              <a:spcBef>
                <a:spcPts val="0"/>
              </a:spcBef>
              <a:spcAft>
                <a:spcPts val="0"/>
              </a:spcAft>
              <a:buClr>
                <a:schemeClr val="dk1"/>
              </a:buClr>
              <a:buSzPts val="3600"/>
              <a:buFont typeface="Pompiere" panose="02000000000000000000"/>
              <a:buNone/>
              <a:defRPr sz="3600" b="0" i="0" u="none" strike="noStrike" cap="none">
                <a:solidFill>
                  <a:schemeClr val="dk1"/>
                </a:solidFill>
                <a:latin typeface="Pompiere" panose="02000000000000000000"/>
                <a:ea typeface="Pompiere" panose="02000000000000000000"/>
                <a:cs typeface="Pompiere" panose="02000000000000000000"/>
                <a:sym typeface="Pompiere" panose="02000000000000000000"/>
              </a:defRPr>
            </a:lvl6pPr>
            <a:lvl7pPr marR="0" lvl="6" algn="ctr" rtl="0">
              <a:lnSpc>
                <a:spcPct val="100000"/>
              </a:lnSpc>
              <a:spcBef>
                <a:spcPts val="0"/>
              </a:spcBef>
              <a:spcAft>
                <a:spcPts val="0"/>
              </a:spcAft>
              <a:buClr>
                <a:schemeClr val="dk1"/>
              </a:buClr>
              <a:buSzPts val="3600"/>
              <a:buFont typeface="Pompiere" panose="02000000000000000000"/>
              <a:buNone/>
              <a:defRPr sz="3600" b="0" i="0" u="none" strike="noStrike" cap="none">
                <a:solidFill>
                  <a:schemeClr val="dk1"/>
                </a:solidFill>
                <a:latin typeface="Pompiere" panose="02000000000000000000"/>
                <a:ea typeface="Pompiere" panose="02000000000000000000"/>
                <a:cs typeface="Pompiere" panose="02000000000000000000"/>
                <a:sym typeface="Pompiere" panose="02000000000000000000"/>
              </a:defRPr>
            </a:lvl7pPr>
            <a:lvl8pPr marR="0" lvl="7" algn="ctr" rtl="0">
              <a:lnSpc>
                <a:spcPct val="100000"/>
              </a:lnSpc>
              <a:spcBef>
                <a:spcPts val="0"/>
              </a:spcBef>
              <a:spcAft>
                <a:spcPts val="0"/>
              </a:spcAft>
              <a:buClr>
                <a:schemeClr val="dk1"/>
              </a:buClr>
              <a:buSzPts val="3600"/>
              <a:buFont typeface="Pompiere" panose="02000000000000000000"/>
              <a:buNone/>
              <a:defRPr sz="3600" b="0" i="0" u="none" strike="noStrike" cap="none">
                <a:solidFill>
                  <a:schemeClr val="dk1"/>
                </a:solidFill>
                <a:latin typeface="Pompiere" panose="02000000000000000000"/>
                <a:ea typeface="Pompiere" panose="02000000000000000000"/>
                <a:cs typeface="Pompiere" panose="02000000000000000000"/>
                <a:sym typeface="Pompiere" panose="02000000000000000000"/>
              </a:defRPr>
            </a:lvl8pPr>
            <a:lvl9pPr marR="0" lvl="8" algn="ctr" rtl="0">
              <a:lnSpc>
                <a:spcPct val="100000"/>
              </a:lnSpc>
              <a:spcBef>
                <a:spcPts val="0"/>
              </a:spcBef>
              <a:spcAft>
                <a:spcPts val="0"/>
              </a:spcAft>
              <a:buClr>
                <a:schemeClr val="dk1"/>
              </a:buClr>
              <a:buSzPts val="3600"/>
              <a:buFont typeface="Pompiere" panose="02000000000000000000"/>
              <a:buNone/>
              <a:defRPr sz="3600" b="0" i="0" u="none" strike="noStrike" cap="none">
                <a:solidFill>
                  <a:schemeClr val="dk1"/>
                </a:solidFill>
                <a:latin typeface="Pompiere" panose="02000000000000000000"/>
                <a:ea typeface="Pompiere" panose="02000000000000000000"/>
                <a:cs typeface="Pompiere" panose="02000000000000000000"/>
                <a:sym typeface="Pompiere" panose="02000000000000000000"/>
              </a:defRPr>
            </a:lvl9pPr>
          </a:lstStyle>
          <a:p>
            <a:pPr marL="0" lvl="0" indent="0" algn="l" rtl="0">
              <a:spcBef>
                <a:spcPts val="0"/>
              </a:spcBef>
              <a:spcAft>
                <a:spcPts val="0"/>
              </a:spcAft>
              <a:buNone/>
            </a:pPr>
            <a:r>
              <a:rPr lang="en-US" sz="1800" b="1"/>
              <a:t>il ne figure plus dans la liste</a:t>
            </a:r>
            <a:endParaRPr lang="en-US" sz="18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452"/>
                                        </p:tgtEl>
                                        <p:attrNameLst>
                                          <p:attrName>style.visibility</p:attrName>
                                        </p:attrNameLst>
                                      </p:cBhvr>
                                      <p:to>
                                        <p:strVal val="visible"/>
                                      </p:to>
                                    </p:set>
                                    <p:animEffect transition="in" filter="wipe(down)">
                                      <p:cBhvr>
                                        <p:cTn id="7" dur="290">
                                          <p:stCondLst>
                                            <p:cond delay="0"/>
                                          </p:stCondLst>
                                        </p:cTn>
                                        <p:tgtEl>
                                          <p:spTgt spid="1452"/>
                                        </p:tgtEl>
                                      </p:cBhvr>
                                    </p:animEffect>
                                    <p:anim calcmode="lin" valueType="num">
                                      <p:cBhvr>
                                        <p:cTn id="8" dur="911" tmFilter="0,0; 0.14,0.36; 0.43,0.73; 0.71,0.91; 1.0,1.0">
                                          <p:stCondLst>
                                            <p:cond delay="0"/>
                                          </p:stCondLst>
                                        </p:cTn>
                                        <p:tgtEl>
                                          <p:spTgt spid="1452"/>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452"/>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452"/>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452"/>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452"/>
                                        </p:tgtEl>
                                        <p:attrNameLst>
                                          <p:attrName>ppt_y</p:attrName>
                                        </p:attrNameLst>
                                      </p:cBhvr>
                                      <p:tavLst>
                                        <p:tav tm="0" fmla="#ppt_y-sin(pi*$)/81">
                                          <p:val>
                                            <p:fltVal val="0"/>
                                          </p:val>
                                        </p:tav>
                                        <p:tav tm="100000">
                                          <p:val>
                                            <p:fltVal val="1"/>
                                          </p:val>
                                        </p:tav>
                                      </p:tavLst>
                                    </p:anim>
                                    <p:animScale>
                                      <p:cBhvr>
                                        <p:cTn id="13" dur="13">
                                          <p:stCondLst>
                                            <p:cond delay="325"/>
                                          </p:stCondLst>
                                        </p:cTn>
                                        <p:tgtEl>
                                          <p:spTgt spid="1452"/>
                                        </p:tgtEl>
                                      </p:cBhvr>
                                      <p:to x="100000" y="60000"/>
                                    </p:animScale>
                                    <p:animScale>
                                      <p:cBhvr>
                                        <p:cTn id="14" dur="83" decel="50000">
                                          <p:stCondLst>
                                            <p:cond delay="338"/>
                                          </p:stCondLst>
                                        </p:cTn>
                                        <p:tgtEl>
                                          <p:spTgt spid="1452"/>
                                        </p:tgtEl>
                                      </p:cBhvr>
                                      <p:to x="100000" y="100000"/>
                                    </p:animScale>
                                    <p:animScale>
                                      <p:cBhvr>
                                        <p:cTn id="15" dur="13">
                                          <p:stCondLst>
                                            <p:cond delay="656"/>
                                          </p:stCondLst>
                                        </p:cTn>
                                        <p:tgtEl>
                                          <p:spTgt spid="1452"/>
                                        </p:tgtEl>
                                      </p:cBhvr>
                                      <p:to x="100000" y="80000"/>
                                    </p:animScale>
                                    <p:animScale>
                                      <p:cBhvr>
                                        <p:cTn id="16" dur="83" decel="50000">
                                          <p:stCondLst>
                                            <p:cond delay="669"/>
                                          </p:stCondLst>
                                        </p:cTn>
                                        <p:tgtEl>
                                          <p:spTgt spid="1452"/>
                                        </p:tgtEl>
                                      </p:cBhvr>
                                      <p:to x="100000" y="100000"/>
                                    </p:animScale>
                                    <p:animScale>
                                      <p:cBhvr>
                                        <p:cTn id="17" dur="13">
                                          <p:stCondLst>
                                            <p:cond delay="821"/>
                                          </p:stCondLst>
                                        </p:cTn>
                                        <p:tgtEl>
                                          <p:spTgt spid="1452"/>
                                        </p:tgtEl>
                                      </p:cBhvr>
                                      <p:to x="100000" y="90000"/>
                                    </p:animScale>
                                    <p:animScale>
                                      <p:cBhvr>
                                        <p:cTn id="18" dur="83" decel="50000">
                                          <p:stCondLst>
                                            <p:cond delay="834"/>
                                          </p:stCondLst>
                                        </p:cTn>
                                        <p:tgtEl>
                                          <p:spTgt spid="1452"/>
                                        </p:tgtEl>
                                      </p:cBhvr>
                                      <p:to x="100000" y="100000"/>
                                    </p:animScale>
                                    <p:animScale>
                                      <p:cBhvr>
                                        <p:cTn id="19" dur="13">
                                          <p:stCondLst>
                                            <p:cond delay="904"/>
                                          </p:stCondLst>
                                        </p:cTn>
                                        <p:tgtEl>
                                          <p:spTgt spid="1452"/>
                                        </p:tgtEl>
                                      </p:cBhvr>
                                      <p:to x="100000" y="95000"/>
                                    </p:animScale>
                                    <p:animScale>
                                      <p:cBhvr>
                                        <p:cTn id="20" dur="83" decel="50000">
                                          <p:stCondLst>
                                            <p:cond delay="917"/>
                                          </p:stCondLst>
                                        </p:cTn>
                                        <p:tgtEl>
                                          <p:spTgt spid="1452"/>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1449"/>
                                        </p:tgtEl>
                                        <p:attrNameLst>
                                          <p:attrName>style.visibility</p:attrName>
                                        </p:attrNameLst>
                                      </p:cBhvr>
                                      <p:to>
                                        <p:strVal val="visible"/>
                                      </p:to>
                                    </p:set>
                                    <p:animEffect transition="in" filter="wipe(down)">
                                      <p:cBhvr>
                                        <p:cTn id="23" dur="290">
                                          <p:stCondLst>
                                            <p:cond delay="0"/>
                                          </p:stCondLst>
                                        </p:cTn>
                                        <p:tgtEl>
                                          <p:spTgt spid="1449"/>
                                        </p:tgtEl>
                                      </p:cBhvr>
                                    </p:animEffect>
                                    <p:anim calcmode="lin" valueType="num">
                                      <p:cBhvr>
                                        <p:cTn id="24" dur="911" tmFilter="0,0; 0.14,0.36; 0.43,0.73; 0.71,0.91; 1.0,1.0">
                                          <p:stCondLst>
                                            <p:cond delay="0"/>
                                          </p:stCondLst>
                                        </p:cTn>
                                        <p:tgtEl>
                                          <p:spTgt spid="1449"/>
                                        </p:tgtEl>
                                        <p:attrNameLst>
                                          <p:attrName>ppt_x</p:attrName>
                                        </p:attrNameLst>
                                      </p:cBhvr>
                                      <p:tavLst>
                                        <p:tav tm="0">
                                          <p:val>
                                            <p:strVal val="#ppt_x-0.25"/>
                                          </p:val>
                                        </p:tav>
                                        <p:tav tm="100000">
                                          <p:val>
                                            <p:strVal val="#ppt_x"/>
                                          </p:val>
                                        </p:tav>
                                      </p:tavLst>
                                    </p:anim>
                                    <p:anim calcmode="lin" valueType="num">
                                      <p:cBhvr>
                                        <p:cTn id="25" dur="332" tmFilter="0.0,0.0; 0.25,0.07; 0.50,0.2; 0.75,0.467; 1.0,1.0">
                                          <p:stCondLst>
                                            <p:cond delay="0"/>
                                          </p:stCondLst>
                                        </p:cTn>
                                        <p:tgtEl>
                                          <p:spTgt spid="1449"/>
                                        </p:tgtEl>
                                        <p:attrNameLst>
                                          <p:attrName>ppt_y</p:attrName>
                                        </p:attrNameLst>
                                      </p:cBhvr>
                                      <p:tavLst>
                                        <p:tav tm="0" fmla="#ppt_y-sin(pi*$)/3">
                                          <p:val>
                                            <p:fltVal val="0.5"/>
                                          </p:val>
                                        </p:tav>
                                        <p:tav tm="100000">
                                          <p:val>
                                            <p:fltVal val="1"/>
                                          </p:val>
                                        </p:tav>
                                      </p:tavLst>
                                    </p:anim>
                                    <p:anim calcmode="lin" valueType="num">
                                      <p:cBhvr>
                                        <p:cTn id="26" dur="332" tmFilter="0, 0; 0.125,0.2665; 0.25,0.4; 0.375,0.465; 0.5,0.5;  0.625,0.535; 0.75,0.6; 0.875,0.7335; 1,1">
                                          <p:stCondLst>
                                            <p:cond delay="332"/>
                                          </p:stCondLst>
                                        </p:cTn>
                                        <p:tgtEl>
                                          <p:spTgt spid="1449"/>
                                        </p:tgtEl>
                                        <p:attrNameLst>
                                          <p:attrName>ppt_y</p:attrName>
                                        </p:attrNameLst>
                                      </p:cBhvr>
                                      <p:tavLst>
                                        <p:tav tm="0" fmla="#ppt_y-sin(pi*$)/9">
                                          <p:val>
                                            <p:fltVal val="0"/>
                                          </p:val>
                                        </p:tav>
                                        <p:tav tm="100000">
                                          <p:val>
                                            <p:fltVal val="1"/>
                                          </p:val>
                                        </p:tav>
                                      </p:tavLst>
                                    </p:anim>
                                    <p:anim calcmode="lin" valueType="num">
                                      <p:cBhvr>
                                        <p:cTn id="27" dur="166" tmFilter="0, 0; 0.125,0.2665; 0.25,0.4; 0.375,0.465; 0.5,0.5;  0.625,0.535; 0.75,0.6; 0.875,0.7335; 1,1">
                                          <p:stCondLst>
                                            <p:cond delay="662"/>
                                          </p:stCondLst>
                                        </p:cTn>
                                        <p:tgtEl>
                                          <p:spTgt spid="1449"/>
                                        </p:tgtEl>
                                        <p:attrNameLst>
                                          <p:attrName>ppt_y</p:attrName>
                                        </p:attrNameLst>
                                      </p:cBhvr>
                                      <p:tavLst>
                                        <p:tav tm="0" fmla="#ppt_y-sin(pi*$)/27">
                                          <p:val>
                                            <p:fltVal val="0"/>
                                          </p:val>
                                        </p:tav>
                                        <p:tav tm="100000">
                                          <p:val>
                                            <p:fltVal val="1"/>
                                          </p:val>
                                        </p:tav>
                                      </p:tavLst>
                                    </p:anim>
                                    <p:anim calcmode="lin" valueType="num">
                                      <p:cBhvr>
                                        <p:cTn id="28" dur="82" tmFilter="0, 0; 0.125,0.2665; 0.25,0.4; 0.375,0.465; 0.5,0.5;  0.625,0.535; 0.75,0.6; 0.875,0.7335; 1,1">
                                          <p:stCondLst>
                                            <p:cond delay="828"/>
                                          </p:stCondLst>
                                        </p:cTn>
                                        <p:tgtEl>
                                          <p:spTgt spid="1449"/>
                                        </p:tgtEl>
                                        <p:attrNameLst>
                                          <p:attrName>ppt_y</p:attrName>
                                        </p:attrNameLst>
                                      </p:cBhvr>
                                      <p:tavLst>
                                        <p:tav tm="0" fmla="#ppt_y-sin(pi*$)/81">
                                          <p:val>
                                            <p:fltVal val="0"/>
                                          </p:val>
                                        </p:tav>
                                        <p:tav tm="100000">
                                          <p:val>
                                            <p:fltVal val="1"/>
                                          </p:val>
                                        </p:tav>
                                      </p:tavLst>
                                    </p:anim>
                                    <p:animScale>
                                      <p:cBhvr>
                                        <p:cTn id="29" dur="13">
                                          <p:stCondLst>
                                            <p:cond delay="325"/>
                                          </p:stCondLst>
                                        </p:cTn>
                                        <p:tgtEl>
                                          <p:spTgt spid="1449"/>
                                        </p:tgtEl>
                                      </p:cBhvr>
                                      <p:to x="100000" y="60000"/>
                                    </p:animScale>
                                    <p:animScale>
                                      <p:cBhvr>
                                        <p:cTn id="30" dur="83" decel="50000">
                                          <p:stCondLst>
                                            <p:cond delay="338"/>
                                          </p:stCondLst>
                                        </p:cTn>
                                        <p:tgtEl>
                                          <p:spTgt spid="1449"/>
                                        </p:tgtEl>
                                      </p:cBhvr>
                                      <p:to x="100000" y="100000"/>
                                    </p:animScale>
                                    <p:animScale>
                                      <p:cBhvr>
                                        <p:cTn id="31" dur="13">
                                          <p:stCondLst>
                                            <p:cond delay="656"/>
                                          </p:stCondLst>
                                        </p:cTn>
                                        <p:tgtEl>
                                          <p:spTgt spid="1449"/>
                                        </p:tgtEl>
                                      </p:cBhvr>
                                      <p:to x="100000" y="80000"/>
                                    </p:animScale>
                                    <p:animScale>
                                      <p:cBhvr>
                                        <p:cTn id="32" dur="83" decel="50000">
                                          <p:stCondLst>
                                            <p:cond delay="669"/>
                                          </p:stCondLst>
                                        </p:cTn>
                                        <p:tgtEl>
                                          <p:spTgt spid="1449"/>
                                        </p:tgtEl>
                                      </p:cBhvr>
                                      <p:to x="100000" y="100000"/>
                                    </p:animScale>
                                    <p:animScale>
                                      <p:cBhvr>
                                        <p:cTn id="33" dur="13">
                                          <p:stCondLst>
                                            <p:cond delay="821"/>
                                          </p:stCondLst>
                                        </p:cTn>
                                        <p:tgtEl>
                                          <p:spTgt spid="1449"/>
                                        </p:tgtEl>
                                      </p:cBhvr>
                                      <p:to x="100000" y="90000"/>
                                    </p:animScale>
                                    <p:animScale>
                                      <p:cBhvr>
                                        <p:cTn id="34" dur="83" decel="50000">
                                          <p:stCondLst>
                                            <p:cond delay="834"/>
                                          </p:stCondLst>
                                        </p:cTn>
                                        <p:tgtEl>
                                          <p:spTgt spid="1449"/>
                                        </p:tgtEl>
                                      </p:cBhvr>
                                      <p:to x="100000" y="100000"/>
                                    </p:animScale>
                                    <p:animScale>
                                      <p:cBhvr>
                                        <p:cTn id="35" dur="13">
                                          <p:stCondLst>
                                            <p:cond delay="904"/>
                                          </p:stCondLst>
                                        </p:cTn>
                                        <p:tgtEl>
                                          <p:spTgt spid="1449"/>
                                        </p:tgtEl>
                                      </p:cBhvr>
                                      <p:to x="100000" y="95000"/>
                                    </p:animScale>
                                    <p:animScale>
                                      <p:cBhvr>
                                        <p:cTn id="36" dur="83" decel="50000">
                                          <p:stCondLst>
                                            <p:cond delay="917"/>
                                          </p:stCondLst>
                                        </p:cTn>
                                        <p:tgtEl>
                                          <p:spTgt spid="1449"/>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1446"/>
                                        </p:tgtEl>
                                        <p:attrNameLst>
                                          <p:attrName>style.visibility</p:attrName>
                                        </p:attrNameLst>
                                      </p:cBhvr>
                                      <p:to>
                                        <p:strVal val="visible"/>
                                      </p:to>
                                    </p:set>
                                    <p:animEffect transition="in" filter="wipe(down)">
                                      <p:cBhvr>
                                        <p:cTn id="39" dur="290">
                                          <p:stCondLst>
                                            <p:cond delay="0"/>
                                          </p:stCondLst>
                                        </p:cTn>
                                        <p:tgtEl>
                                          <p:spTgt spid="1446"/>
                                        </p:tgtEl>
                                      </p:cBhvr>
                                    </p:animEffect>
                                    <p:anim calcmode="lin" valueType="num">
                                      <p:cBhvr>
                                        <p:cTn id="40" dur="911" tmFilter="0,0; 0.14,0.36; 0.43,0.73; 0.71,0.91; 1.0,1.0">
                                          <p:stCondLst>
                                            <p:cond delay="0"/>
                                          </p:stCondLst>
                                        </p:cTn>
                                        <p:tgtEl>
                                          <p:spTgt spid="1446"/>
                                        </p:tgtEl>
                                        <p:attrNameLst>
                                          <p:attrName>ppt_x</p:attrName>
                                        </p:attrNameLst>
                                      </p:cBhvr>
                                      <p:tavLst>
                                        <p:tav tm="0">
                                          <p:val>
                                            <p:strVal val="#ppt_x-0.25"/>
                                          </p:val>
                                        </p:tav>
                                        <p:tav tm="100000">
                                          <p:val>
                                            <p:strVal val="#ppt_x"/>
                                          </p:val>
                                        </p:tav>
                                      </p:tavLst>
                                    </p:anim>
                                    <p:anim calcmode="lin" valueType="num">
                                      <p:cBhvr>
                                        <p:cTn id="41" dur="332" tmFilter="0.0,0.0; 0.25,0.07; 0.50,0.2; 0.75,0.467; 1.0,1.0">
                                          <p:stCondLst>
                                            <p:cond delay="0"/>
                                          </p:stCondLst>
                                        </p:cTn>
                                        <p:tgtEl>
                                          <p:spTgt spid="1446"/>
                                        </p:tgtEl>
                                        <p:attrNameLst>
                                          <p:attrName>ppt_y</p:attrName>
                                        </p:attrNameLst>
                                      </p:cBhvr>
                                      <p:tavLst>
                                        <p:tav tm="0" fmla="#ppt_y-sin(pi*$)/3">
                                          <p:val>
                                            <p:fltVal val="0.5"/>
                                          </p:val>
                                        </p:tav>
                                        <p:tav tm="100000">
                                          <p:val>
                                            <p:fltVal val="1"/>
                                          </p:val>
                                        </p:tav>
                                      </p:tavLst>
                                    </p:anim>
                                    <p:anim calcmode="lin" valueType="num">
                                      <p:cBhvr>
                                        <p:cTn id="42" dur="332" tmFilter="0, 0; 0.125,0.2665; 0.25,0.4; 0.375,0.465; 0.5,0.5;  0.625,0.535; 0.75,0.6; 0.875,0.7335; 1,1">
                                          <p:stCondLst>
                                            <p:cond delay="332"/>
                                          </p:stCondLst>
                                        </p:cTn>
                                        <p:tgtEl>
                                          <p:spTgt spid="1446"/>
                                        </p:tgtEl>
                                        <p:attrNameLst>
                                          <p:attrName>ppt_y</p:attrName>
                                        </p:attrNameLst>
                                      </p:cBhvr>
                                      <p:tavLst>
                                        <p:tav tm="0" fmla="#ppt_y-sin(pi*$)/9">
                                          <p:val>
                                            <p:fltVal val="0"/>
                                          </p:val>
                                        </p:tav>
                                        <p:tav tm="100000">
                                          <p:val>
                                            <p:fltVal val="1"/>
                                          </p:val>
                                        </p:tav>
                                      </p:tavLst>
                                    </p:anim>
                                    <p:anim calcmode="lin" valueType="num">
                                      <p:cBhvr>
                                        <p:cTn id="43" dur="166" tmFilter="0, 0; 0.125,0.2665; 0.25,0.4; 0.375,0.465; 0.5,0.5;  0.625,0.535; 0.75,0.6; 0.875,0.7335; 1,1">
                                          <p:stCondLst>
                                            <p:cond delay="662"/>
                                          </p:stCondLst>
                                        </p:cTn>
                                        <p:tgtEl>
                                          <p:spTgt spid="1446"/>
                                        </p:tgtEl>
                                        <p:attrNameLst>
                                          <p:attrName>ppt_y</p:attrName>
                                        </p:attrNameLst>
                                      </p:cBhvr>
                                      <p:tavLst>
                                        <p:tav tm="0" fmla="#ppt_y-sin(pi*$)/27">
                                          <p:val>
                                            <p:fltVal val="0"/>
                                          </p:val>
                                        </p:tav>
                                        <p:tav tm="100000">
                                          <p:val>
                                            <p:fltVal val="1"/>
                                          </p:val>
                                        </p:tav>
                                      </p:tavLst>
                                    </p:anim>
                                    <p:anim calcmode="lin" valueType="num">
                                      <p:cBhvr>
                                        <p:cTn id="44" dur="82" tmFilter="0, 0; 0.125,0.2665; 0.25,0.4; 0.375,0.465; 0.5,0.5;  0.625,0.535; 0.75,0.6; 0.875,0.7335; 1,1">
                                          <p:stCondLst>
                                            <p:cond delay="828"/>
                                          </p:stCondLst>
                                        </p:cTn>
                                        <p:tgtEl>
                                          <p:spTgt spid="1446"/>
                                        </p:tgtEl>
                                        <p:attrNameLst>
                                          <p:attrName>ppt_y</p:attrName>
                                        </p:attrNameLst>
                                      </p:cBhvr>
                                      <p:tavLst>
                                        <p:tav tm="0" fmla="#ppt_y-sin(pi*$)/81">
                                          <p:val>
                                            <p:fltVal val="0"/>
                                          </p:val>
                                        </p:tav>
                                        <p:tav tm="100000">
                                          <p:val>
                                            <p:fltVal val="1"/>
                                          </p:val>
                                        </p:tav>
                                      </p:tavLst>
                                    </p:anim>
                                    <p:animScale>
                                      <p:cBhvr>
                                        <p:cTn id="45" dur="13">
                                          <p:stCondLst>
                                            <p:cond delay="325"/>
                                          </p:stCondLst>
                                        </p:cTn>
                                        <p:tgtEl>
                                          <p:spTgt spid="1446"/>
                                        </p:tgtEl>
                                      </p:cBhvr>
                                      <p:to x="100000" y="60000"/>
                                    </p:animScale>
                                    <p:animScale>
                                      <p:cBhvr>
                                        <p:cTn id="46" dur="83" decel="50000">
                                          <p:stCondLst>
                                            <p:cond delay="338"/>
                                          </p:stCondLst>
                                        </p:cTn>
                                        <p:tgtEl>
                                          <p:spTgt spid="1446"/>
                                        </p:tgtEl>
                                      </p:cBhvr>
                                      <p:to x="100000" y="100000"/>
                                    </p:animScale>
                                    <p:animScale>
                                      <p:cBhvr>
                                        <p:cTn id="47" dur="13">
                                          <p:stCondLst>
                                            <p:cond delay="656"/>
                                          </p:stCondLst>
                                        </p:cTn>
                                        <p:tgtEl>
                                          <p:spTgt spid="1446"/>
                                        </p:tgtEl>
                                      </p:cBhvr>
                                      <p:to x="100000" y="80000"/>
                                    </p:animScale>
                                    <p:animScale>
                                      <p:cBhvr>
                                        <p:cTn id="48" dur="83" decel="50000">
                                          <p:stCondLst>
                                            <p:cond delay="669"/>
                                          </p:stCondLst>
                                        </p:cTn>
                                        <p:tgtEl>
                                          <p:spTgt spid="1446"/>
                                        </p:tgtEl>
                                      </p:cBhvr>
                                      <p:to x="100000" y="100000"/>
                                    </p:animScale>
                                    <p:animScale>
                                      <p:cBhvr>
                                        <p:cTn id="49" dur="13">
                                          <p:stCondLst>
                                            <p:cond delay="821"/>
                                          </p:stCondLst>
                                        </p:cTn>
                                        <p:tgtEl>
                                          <p:spTgt spid="1446"/>
                                        </p:tgtEl>
                                      </p:cBhvr>
                                      <p:to x="100000" y="90000"/>
                                    </p:animScale>
                                    <p:animScale>
                                      <p:cBhvr>
                                        <p:cTn id="50" dur="83" decel="50000">
                                          <p:stCondLst>
                                            <p:cond delay="834"/>
                                          </p:stCondLst>
                                        </p:cTn>
                                        <p:tgtEl>
                                          <p:spTgt spid="1446"/>
                                        </p:tgtEl>
                                      </p:cBhvr>
                                      <p:to x="100000" y="100000"/>
                                    </p:animScale>
                                    <p:animScale>
                                      <p:cBhvr>
                                        <p:cTn id="51" dur="13">
                                          <p:stCondLst>
                                            <p:cond delay="904"/>
                                          </p:stCondLst>
                                        </p:cTn>
                                        <p:tgtEl>
                                          <p:spTgt spid="1446"/>
                                        </p:tgtEl>
                                      </p:cBhvr>
                                      <p:to x="100000" y="95000"/>
                                    </p:animScale>
                                    <p:animScale>
                                      <p:cBhvr>
                                        <p:cTn id="52" dur="83" decel="50000">
                                          <p:stCondLst>
                                            <p:cond delay="917"/>
                                          </p:stCondLst>
                                        </p:cTn>
                                        <p:tgtEl>
                                          <p:spTgt spid="1446"/>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1443"/>
                                        </p:tgtEl>
                                        <p:attrNameLst>
                                          <p:attrName>style.visibility</p:attrName>
                                        </p:attrNameLst>
                                      </p:cBhvr>
                                      <p:to>
                                        <p:strVal val="visible"/>
                                      </p:to>
                                    </p:set>
                                    <p:animEffect transition="in" filter="wipe(down)">
                                      <p:cBhvr>
                                        <p:cTn id="55" dur="290">
                                          <p:stCondLst>
                                            <p:cond delay="0"/>
                                          </p:stCondLst>
                                        </p:cTn>
                                        <p:tgtEl>
                                          <p:spTgt spid="1443"/>
                                        </p:tgtEl>
                                      </p:cBhvr>
                                    </p:animEffect>
                                    <p:anim calcmode="lin" valueType="num">
                                      <p:cBhvr>
                                        <p:cTn id="56" dur="911" tmFilter="0,0; 0.14,0.36; 0.43,0.73; 0.71,0.91; 1.0,1.0">
                                          <p:stCondLst>
                                            <p:cond delay="0"/>
                                          </p:stCondLst>
                                        </p:cTn>
                                        <p:tgtEl>
                                          <p:spTgt spid="1443"/>
                                        </p:tgtEl>
                                        <p:attrNameLst>
                                          <p:attrName>ppt_x</p:attrName>
                                        </p:attrNameLst>
                                      </p:cBhvr>
                                      <p:tavLst>
                                        <p:tav tm="0">
                                          <p:val>
                                            <p:strVal val="#ppt_x-0.25"/>
                                          </p:val>
                                        </p:tav>
                                        <p:tav tm="100000">
                                          <p:val>
                                            <p:strVal val="#ppt_x"/>
                                          </p:val>
                                        </p:tav>
                                      </p:tavLst>
                                    </p:anim>
                                    <p:anim calcmode="lin" valueType="num">
                                      <p:cBhvr>
                                        <p:cTn id="57" dur="332" tmFilter="0.0,0.0; 0.25,0.07; 0.50,0.2; 0.75,0.467; 1.0,1.0">
                                          <p:stCondLst>
                                            <p:cond delay="0"/>
                                          </p:stCondLst>
                                        </p:cTn>
                                        <p:tgtEl>
                                          <p:spTgt spid="1443"/>
                                        </p:tgtEl>
                                        <p:attrNameLst>
                                          <p:attrName>ppt_y</p:attrName>
                                        </p:attrNameLst>
                                      </p:cBhvr>
                                      <p:tavLst>
                                        <p:tav tm="0" fmla="#ppt_y-sin(pi*$)/3">
                                          <p:val>
                                            <p:fltVal val="0.5"/>
                                          </p:val>
                                        </p:tav>
                                        <p:tav tm="100000">
                                          <p:val>
                                            <p:fltVal val="1"/>
                                          </p:val>
                                        </p:tav>
                                      </p:tavLst>
                                    </p:anim>
                                    <p:anim calcmode="lin" valueType="num">
                                      <p:cBhvr>
                                        <p:cTn id="58" dur="332" tmFilter="0, 0; 0.125,0.2665; 0.25,0.4; 0.375,0.465; 0.5,0.5;  0.625,0.535; 0.75,0.6; 0.875,0.7335; 1,1">
                                          <p:stCondLst>
                                            <p:cond delay="332"/>
                                          </p:stCondLst>
                                        </p:cTn>
                                        <p:tgtEl>
                                          <p:spTgt spid="1443"/>
                                        </p:tgtEl>
                                        <p:attrNameLst>
                                          <p:attrName>ppt_y</p:attrName>
                                        </p:attrNameLst>
                                      </p:cBhvr>
                                      <p:tavLst>
                                        <p:tav tm="0" fmla="#ppt_y-sin(pi*$)/9">
                                          <p:val>
                                            <p:fltVal val="0"/>
                                          </p:val>
                                        </p:tav>
                                        <p:tav tm="100000">
                                          <p:val>
                                            <p:fltVal val="1"/>
                                          </p:val>
                                        </p:tav>
                                      </p:tavLst>
                                    </p:anim>
                                    <p:anim calcmode="lin" valueType="num">
                                      <p:cBhvr>
                                        <p:cTn id="59" dur="166" tmFilter="0, 0; 0.125,0.2665; 0.25,0.4; 0.375,0.465; 0.5,0.5;  0.625,0.535; 0.75,0.6; 0.875,0.7335; 1,1">
                                          <p:stCondLst>
                                            <p:cond delay="662"/>
                                          </p:stCondLst>
                                        </p:cTn>
                                        <p:tgtEl>
                                          <p:spTgt spid="1443"/>
                                        </p:tgtEl>
                                        <p:attrNameLst>
                                          <p:attrName>ppt_y</p:attrName>
                                        </p:attrNameLst>
                                      </p:cBhvr>
                                      <p:tavLst>
                                        <p:tav tm="0" fmla="#ppt_y-sin(pi*$)/27">
                                          <p:val>
                                            <p:fltVal val="0"/>
                                          </p:val>
                                        </p:tav>
                                        <p:tav tm="100000">
                                          <p:val>
                                            <p:fltVal val="1"/>
                                          </p:val>
                                        </p:tav>
                                      </p:tavLst>
                                    </p:anim>
                                    <p:anim calcmode="lin" valueType="num">
                                      <p:cBhvr>
                                        <p:cTn id="60" dur="82" tmFilter="0, 0; 0.125,0.2665; 0.25,0.4; 0.375,0.465; 0.5,0.5;  0.625,0.535; 0.75,0.6; 0.875,0.7335; 1,1">
                                          <p:stCondLst>
                                            <p:cond delay="828"/>
                                          </p:stCondLst>
                                        </p:cTn>
                                        <p:tgtEl>
                                          <p:spTgt spid="1443"/>
                                        </p:tgtEl>
                                        <p:attrNameLst>
                                          <p:attrName>ppt_y</p:attrName>
                                        </p:attrNameLst>
                                      </p:cBhvr>
                                      <p:tavLst>
                                        <p:tav tm="0" fmla="#ppt_y-sin(pi*$)/81">
                                          <p:val>
                                            <p:fltVal val="0"/>
                                          </p:val>
                                        </p:tav>
                                        <p:tav tm="100000">
                                          <p:val>
                                            <p:fltVal val="1"/>
                                          </p:val>
                                        </p:tav>
                                      </p:tavLst>
                                    </p:anim>
                                    <p:animScale>
                                      <p:cBhvr>
                                        <p:cTn id="61" dur="13">
                                          <p:stCondLst>
                                            <p:cond delay="325"/>
                                          </p:stCondLst>
                                        </p:cTn>
                                        <p:tgtEl>
                                          <p:spTgt spid="1443"/>
                                        </p:tgtEl>
                                      </p:cBhvr>
                                      <p:to x="100000" y="60000"/>
                                    </p:animScale>
                                    <p:animScale>
                                      <p:cBhvr>
                                        <p:cTn id="62" dur="83" decel="50000">
                                          <p:stCondLst>
                                            <p:cond delay="338"/>
                                          </p:stCondLst>
                                        </p:cTn>
                                        <p:tgtEl>
                                          <p:spTgt spid="1443"/>
                                        </p:tgtEl>
                                      </p:cBhvr>
                                      <p:to x="100000" y="100000"/>
                                    </p:animScale>
                                    <p:animScale>
                                      <p:cBhvr>
                                        <p:cTn id="63" dur="13">
                                          <p:stCondLst>
                                            <p:cond delay="656"/>
                                          </p:stCondLst>
                                        </p:cTn>
                                        <p:tgtEl>
                                          <p:spTgt spid="1443"/>
                                        </p:tgtEl>
                                      </p:cBhvr>
                                      <p:to x="100000" y="80000"/>
                                    </p:animScale>
                                    <p:animScale>
                                      <p:cBhvr>
                                        <p:cTn id="64" dur="83" decel="50000">
                                          <p:stCondLst>
                                            <p:cond delay="669"/>
                                          </p:stCondLst>
                                        </p:cTn>
                                        <p:tgtEl>
                                          <p:spTgt spid="1443"/>
                                        </p:tgtEl>
                                      </p:cBhvr>
                                      <p:to x="100000" y="100000"/>
                                    </p:animScale>
                                    <p:animScale>
                                      <p:cBhvr>
                                        <p:cTn id="65" dur="13">
                                          <p:stCondLst>
                                            <p:cond delay="821"/>
                                          </p:stCondLst>
                                        </p:cTn>
                                        <p:tgtEl>
                                          <p:spTgt spid="1443"/>
                                        </p:tgtEl>
                                      </p:cBhvr>
                                      <p:to x="100000" y="90000"/>
                                    </p:animScale>
                                    <p:animScale>
                                      <p:cBhvr>
                                        <p:cTn id="66" dur="83" decel="50000">
                                          <p:stCondLst>
                                            <p:cond delay="834"/>
                                          </p:stCondLst>
                                        </p:cTn>
                                        <p:tgtEl>
                                          <p:spTgt spid="1443"/>
                                        </p:tgtEl>
                                      </p:cBhvr>
                                      <p:to x="100000" y="100000"/>
                                    </p:animScale>
                                    <p:animScale>
                                      <p:cBhvr>
                                        <p:cTn id="67" dur="13">
                                          <p:stCondLst>
                                            <p:cond delay="904"/>
                                          </p:stCondLst>
                                        </p:cTn>
                                        <p:tgtEl>
                                          <p:spTgt spid="1443"/>
                                        </p:tgtEl>
                                      </p:cBhvr>
                                      <p:to x="100000" y="95000"/>
                                    </p:animScale>
                                    <p:animScale>
                                      <p:cBhvr>
                                        <p:cTn id="68" dur="83" decel="50000">
                                          <p:stCondLst>
                                            <p:cond delay="917"/>
                                          </p:stCondLst>
                                        </p:cTn>
                                        <p:tgtEl>
                                          <p:spTgt spid="1443"/>
                                        </p:tgtEl>
                                      </p:cBhvr>
                                      <p:to x="100000" y="100000"/>
                                    </p:animScale>
                                  </p:childTnLst>
                                </p:cTn>
                              </p:par>
                              <p:par>
                                <p:cTn id="69" presetID="7" presetClass="entr" presetSubtype="1" fill="hold" nodeType="withEffect">
                                  <p:stCondLst>
                                    <p:cond delay="0"/>
                                  </p:stCondLst>
                                  <p:childTnLst>
                                    <p:set>
                                      <p:cBhvr>
                                        <p:cTn id="70" dur="1000" fill="hold">
                                          <p:stCondLst>
                                            <p:cond delay="0"/>
                                          </p:stCondLst>
                                        </p:cTn>
                                        <p:tgtEl>
                                          <p:spTgt spid="1467"/>
                                        </p:tgtEl>
                                        <p:attrNameLst>
                                          <p:attrName>style.visibility</p:attrName>
                                        </p:attrNameLst>
                                      </p:cBhvr>
                                      <p:to>
                                        <p:strVal val="visible"/>
                                      </p:to>
                                    </p:set>
                                    <p:anim calcmode="lin" valueType="num">
                                      <p:cBhvr additive="base">
                                        <p:cTn id="71" dur="1000" fill="hold"/>
                                        <p:tgtEl>
                                          <p:spTgt spid="1467"/>
                                        </p:tgtEl>
                                        <p:attrNameLst>
                                          <p:attrName>ppt_x</p:attrName>
                                        </p:attrNameLst>
                                      </p:cBhvr>
                                      <p:tavLst>
                                        <p:tav tm="0" fmla="">
                                          <p:val>
                                            <p:strVal val="#ppt_x"/>
                                          </p:val>
                                        </p:tav>
                                        <p:tav tm="100000" fmla="">
                                          <p:val>
                                            <p:strVal val="#ppt_x"/>
                                          </p:val>
                                        </p:tav>
                                      </p:tavLst>
                                    </p:anim>
                                    <p:anim calcmode="lin" valueType="num">
                                      <p:cBhvr additive="base">
                                        <p:cTn id="72" dur="1000" fill="hold"/>
                                        <p:tgtEl>
                                          <p:spTgt spid="1467"/>
                                        </p:tgtEl>
                                        <p:attrNameLst>
                                          <p:attrName>ppt_y</p:attrName>
                                        </p:attrNameLst>
                                      </p:cBhvr>
                                      <p:tavLst>
                                        <p:tav tm="0" fmla="">
                                          <p:val>
                                            <p:strVal val="0-#ppt_h/2"/>
                                          </p:val>
                                        </p:tav>
                                        <p:tav tm="100000" fmla="">
                                          <p:val>
                                            <p:strVal val="#ppt_y"/>
                                          </p:val>
                                        </p:tav>
                                      </p:tavLst>
                                    </p:anim>
                                  </p:childTnLst>
                                </p:cTn>
                              </p:par>
                              <p:par>
                                <p:cTn id="73" presetID="7" presetClass="entr" presetSubtype="4" fill="hold" nodeType="withEffect">
                                  <p:stCondLst>
                                    <p:cond delay="0"/>
                                  </p:stCondLst>
                                  <p:childTnLst>
                                    <p:set>
                                      <p:cBhvr>
                                        <p:cTn id="74" dur="1000" fill="hold">
                                          <p:stCondLst>
                                            <p:cond delay="0"/>
                                          </p:stCondLst>
                                        </p:cTn>
                                        <p:tgtEl>
                                          <p:spTgt spid="1456"/>
                                        </p:tgtEl>
                                        <p:attrNameLst>
                                          <p:attrName>style.visibility</p:attrName>
                                        </p:attrNameLst>
                                      </p:cBhvr>
                                      <p:to>
                                        <p:strVal val="visible"/>
                                      </p:to>
                                    </p:set>
                                    <p:anim calcmode="lin" valueType="num">
                                      <p:cBhvr additive="base">
                                        <p:cTn id="75" dur="1000" fill="hold"/>
                                        <p:tgtEl>
                                          <p:spTgt spid="1456"/>
                                        </p:tgtEl>
                                        <p:attrNameLst>
                                          <p:attrName>ppt_x</p:attrName>
                                        </p:attrNameLst>
                                      </p:cBhvr>
                                      <p:tavLst>
                                        <p:tav tm="0" fmla="">
                                          <p:val>
                                            <p:strVal val="#ppt_x"/>
                                          </p:val>
                                        </p:tav>
                                        <p:tav tm="100000" fmla="">
                                          <p:val>
                                            <p:strVal val="#ppt_x"/>
                                          </p:val>
                                        </p:tav>
                                      </p:tavLst>
                                    </p:anim>
                                    <p:anim calcmode="lin" valueType="num">
                                      <p:cBhvr additive="base">
                                        <p:cTn id="76" dur="1000" fill="hold"/>
                                        <p:tgtEl>
                                          <p:spTgt spid="1456"/>
                                        </p:tgtEl>
                                        <p:attrNameLst>
                                          <p:attrName>ppt_y</p:attrName>
                                        </p:attrNameLst>
                                      </p:cBhvr>
                                      <p:tavLst>
                                        <p:tav tm="0" fmla="">
                                          <p:val>
                                            <p:strVal val="1+#ppt_h/2"/>
                                          </p:val>
                                        </p:tav>
                                        <p:tav tm="100000" fmla="">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795" name="Shape 1795"/>
        <p:cNvGrpSpPr/>
        <p:nvPr/>
      </p:nvGrpSpPr>
      <p:grpSpPr>
        <a:xfrm>
          <a:off x="0" y="0"/>
          <a:ext cx="0" cy="0"/>
          <a:chOff x="0" y="0"/>
          <a:chExt cx="0" cy="0"/>
        </a:xfrm>
      </p:grpSpPr>
      <p:sp>
        <p:nvSpPr>
          <p:cNvPr id="1796" name="Google Shape;1796;p64"/>
          <p:cNvSpPr txBox="1"/>
          <p:nvPr>
            <p:ph type="title"/>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b="1"/>
              <a:t>Anomalies</a:t>
            </a:r>
            <a:endParaRPr lang="en-US" altLang="en-GB" b="1"/>
          </a:p>
        </p:txBody>
      </p:sp>
      <p:sp>
        <p:nvSpPr>
          <p:cNvPr id="1797" name="Google Shape;1797;p64"/>
          <p:cNvSpPr txBox="1"/>
          <p:nvPr>
            <p:ph type="body" idx="1"/>
          </p:nvPr>
        </p:nvSpPr>
        <p:spPr>
          <a:xfrm>
            <a:off x="323850" y="554990"/>
            <a:ext cx="4545330" cy="887095"/>
          </a:xfrm>
          <a:prstGeom prst="rect">
            <a:avLst/>
          </a:prstGeom>
        </p:spPr>
        <p:txBody>
          <a:bodyPr spcFirstLastPara="1" wrap="square" lIns="91425" tIns="91425" rIns="91425" bIns="91425" anchor="b" anchorCtr="0">
            <a:noAutofit/>
          </a:bodyPr>
          <a:lstStyle/>
          <a:p>
            <a:pPr marL="152400" lvl="0" indent="0" algn="ctr" rtl="0">
              <a:spcBef>
                <a:spcPts val="0"/>
              </a:spcBef>
              <a:spcAft>
                <a:spcPts val="0"/>
              </a:spcAft>
              <a:buSzPts val="1200"/>
              <a:buNone/>
            </a:pPr>
            <a:r>
              <a:rPr lang="en-US" altLang="en-GB" b="1"/>
              <a:t>    Si aucun patient n’est selectione et on clique sur supprimer.</a:t>
            </a:r>
            <a:endParaRPr lang="en-US" altLang="en-GB" b="1"/>
          </a:p>
        </p:txBody>
      </p:sp>
      <p:grpSp>
        <p:nvGrpSpPr>
          <p:cNvPr id="1798" name="Google Shape;1798;p64"/>
          <p:cNvGrpSpPr/>
          <p:nvPr/>
        </p:nvGrpSpPr>
        <p:grpSpPr>
          <a:xfrm>
            <a:off x="5548475" y="1189413"/>
            <a:ext cx="2588100" cy="5238775"/>
            <a:chOff x="2507125" y="238100"/>
            <a:chExt cx="2588100" cy="5238775"/>
          </a:xfrm>
        </p:grpSpPr>
        <p:sp>
          <p:nvSpPr>
            <p:cNvPr id="1799" name="Google Shape;1799;p64"/>
            <p:cNvSpPr/>
            <p:nvPr/>
          </p:nvSpPr>
          <p:spPr>
            <a:xfrm>
              <a:off x="3798025" y="260400"/>
              <a:ext cx="689850" cy="1216925"/>
            </a:xfrm>
            <a:custGeom>
              <a:avLst/>
              <a:gdLst/>
              <a:ahLst/>
              <a:cxnLst/>
              <a:rect l="l" t="t" r="r" b="b"/>
              <a:pathLst>
                <a:path w="27594" h="48677" extrusionOk="0">
                  <a:moveTo>
                    <a:pt x="12485" y="1"/>
                  </a:moveTo>
                  <a:cubicBezTo>
                    <a:pt x="8453" y="1"/>
                    <a:pt x="4728" y="2644"/>
                    <a:pt x="3322" y="6638"/>
                  </a:cubicBezTo>
                  <a:cubicBezTo>
                    <a:pt x="2799" y="8185"/>
                    <a:pt x="2458" y="9800"/>
                    <a:pt x="2321" y="11461"/>
                  </a:cubicBezTo>
                  <a:cubicBezTo>
                    <a:pt x="2162" y="13258"/>
                    <a:pt x="1843" y="15010"/>
                    <a:pt x="547" y="16420"/>
                  </a:cubicBezTo>
                  <a:cubicBezTo>
                    <a:pt x="342" y="16647"/>
                    <a:pt x="183" y="16898"/>
                    <a:pt x="69" y="17171"/>
                  </a:cubicBezTo>
                  <a:cubicBezTo>
                    <a:pt x="1" y="17421"/>
                    <a:pt x="183" y="17694"/>
                    <a:pt x="456" y="17694"/>
                  </a:cubicBezTo>
                  <a:cubicBezTo>
                    <a:pt x="797" y="17648"/>
                    <a:pt x="1138" y="17580"/>
                    <a:pt x="1479" y="17512"/>
                  </a:cubicBezTo>
                  <a:cubicBezTo>
                    <a:pt x="1810" y="17441"/>
                    <a:pt x="2038" y="17393"/>
                    <a:pt x="2203" y="17393"/>
                  </a:cubicBezTo>
                  <a:cubicBezTo>
                    <a:pt x="2570" y="17393"/>
                    <a:pt x="2619" y="17636"/>
                    <a:pt x="2776" y="18422"/>
                  </a:cubicBezTo>
                  <a:cubicBezTo>
                    <a:pt x="2981" y="19445"/>
                    <a:pt x="3208" y="20469"/>
                    <a:pt x="3413" y="21493"/>
                  </a:cubicBezTo>
                  <a:cubicBezTo>
                    <a:pt x="3686" y="22766"/>
                    <a:pt x="4050" y="23381"/>
                    <a:pt x="5074" y="24154"/>
                  </a:cubicBezTo>
                  <a:cubicBezTo>
                    <a:pt x="5910" y="24790"/>
                    <a:pt x="6673" y="24823"/>
                    <a:pt x="7580" y="24823"/>
                  </a:cubicBezTo>
                  <a:cubicBezTo>
                    <a:pt x="7683" y="24823"/>
                    <a:pt x="7789" y="24822"/>
                    <a:pt x="7896" y="24822"/>
                  </a:cubicBezTo>
                  <a:cubicBezTo>
                    <a:pt x="8127" y="24822"/>
                    <a:pt x="8368" y="24824"/>
                    <a:pt x="8622" y="24836"/>
                  </a:cubicBezTo>
                  <a:cubicBezTo>
                    <a:pt x="8736" y="24859"/>
                    <a:pt x="8827" y="24859"/>
                    <a:pt x="8918" y="24859"/>
                  </a:cubicBezTo>
                  <a:cubicBezTo>
                    <a:pt x="9737" y="24950"/>
                    <a:pt x="9759" y="24927"/>
                    <a:pt x="9850" y="25701"/>
                  </a:cubicBezTo>
                  <a:cubicBezTo>
                    <a:pt x="9964" y="26633"/>
                    <a:pt x="9987" y="29295"/>
                    <a:pt x="10123" y="30228"/>
                  </a:cubicBezTo>
                  <a:cubicBezTo>
                    <a:pt x="10237" y="30978"/>
                    <a:pt x="10078" y="31501"/>
                    <a:pt x="9373" y="31820"/>
                  </a:cubicBezTo>
                  <a:cubicBezTo>
                    <a:pt x="8986" y="32002"/>
                    <a:pt x="8941" y="32343"/>
                    <a:pt x="9077" y="32730"/>
                  </a:cubicBezTo>
                  <a:cubicBezTo>
                    <a:pt x="9145" y="32957"/>
                    <a:pt x="9214" y="33208"/>
                    <a:pt x="9282" y="33435"/>
                  </a:cubicBezTo>
                  <a:cubicBezTo>
                    <a:pt x="10123" y="36142"/>
                    <a:pt x="10942" y="38872"/>
                    <a:pt x="11830" y="41579"/>
                  </a:cubicBezTo>
                  <a:cubicBezTo>
                    <a:pt x="12489" y="43671"/>
                    <a:pt x="13217" y="45741"/>
                    <a:pt x="13945" y="47811"/>
                  </a:cubicBezTo>
                  <a:cubicBezTo>
                    <a:pt x="14059" y="48153"/>
                    <a:pt x="14104" y="48676"/>
                    <a:pt x="14605" y="48676"/>
                  </a:cubicBezTo>
                  <a:cubicBezTo>
                    <a:pt x="14615" y="48676"/>
                    <a:pt x="14625" y="48677"/>
                    <a:pt x="14635" y="48677"/>
                  </a:cubicBezTo>
                  <a:cubicBezTo>
                    <a:pt x="15020" y="48677"/>
                    <a:pt x="15133" y="48259"/>
                    <a:pt x="15310" y="47993"/>
                  </a:cubicBezTo>
                  <a:cubicBezTo>
                    <a:pt x="17198" y="45036"/>
                    <a:pt x="19313" y="42261"/>
                    <a:pt x="21611" y="39622"/>
                  </a:cubicBezTo>
                  <a:cubicBezTo>
                    <a:pt x="22111" y="39076"/>
                    <a:pt x="22589" y="38508"/>
                    <a:pt x="23067" y="37916"/>
                  </a:cubicBezTo>
                  <a:cubicBezTo>
                    <a:pt x="24318" y="36301"/>
                    <a:pt x="25546" y="34663"/>
                    <a:pt x="26797" y="33048"/>
                  </a:cubicBezTo>
                  <a:cubicBezTo>
                    <a:pt x="27025" y="32753"/>
                    <a:pt x="27594" y="31729"/>
                    <a:pt x="27252" y="31547"/>
                  </a:cubicBezTo>
                  <a:cubicBezTo>
                    <a:pt x="26934" y="31388"/>
                    <a:pt x="26160" y="30819"/>
                    <a:pt x="25842" y="30705"/>
                  </a:cubicBezTo>
                  <a:cubicBezTo>
                    <a:pt x="24773" y="30273"/>
                    <a:pt x="23271" y="30910"/>
                    <a:pt x="22999" y="29841"/>
                  </a:cubicBezTo>
                  <a:cubicBezTo>
                    <a:pt x="22862" y="29363"/>
                    <a:pt x="22453" y="28635"/>
                    <a:pt x="22430" y="28135"/>
                  </a:cubicBezTo>
                  <a:cubicBezTo>
                    <a:pt x="22225" y="25291"/>
                    <a:pt x="22020" y="22721"/>
                    <a:pt x="21861" y="19900"/>
                  </a:cubicBezTo>
                  <a:cubicBezTo>
                    <a:pt x="21702" y="17512"/>
                    <a:pt x="22635" y="14828"/>
                    <a:pt x="22544" y="12416"/>
                  </a:cubicBezTo>
                  <a:cubicBezTo>
                    <a:pt x="22475" y="10233"/>
                    <a:pt x="22043" y="8049"/>
                    <a:pt x="21224" y="6001"/>
                  </a:cubicBezTo>
                  <a:cubicBezTo>
                    <a:pt x="19905" y="2703"/>
                    <a:pt x="17471" y="656"/>
                    <a:pt x="13900" y="110"/>
                  </a:cubicBezTo>
                  <a:cubicBezTo>
                    <a:pt x="13426" y="36"/>
                    <a:pt x="12953" y="1"/>
                    <a:pt x="12485" y="1"/>
                  </a:cubicBez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0" name="Google Shape;1800;p64"/>
            <p:cNvSpPr/>
            <p:nvPr/>
          </p:nvSpPr>
          <p:spPr>
            <a:xfrm>
              <a:off x="3780975" y="238100"/>
              <a:ext cx="660825" cy="533125"/>
            </a:xfrm>
            <a:custGeom>
              <a:avLst/>
              <a:gdLst/>
              <a:ahLst/>
              <a:cxnLst/>
              <a:rect l="l" t="t" r="r" b="b"/>
              <a:pathLst>
                <a:path w="26433" h="21325" extrusionOk="0">
                  <a:moveTo>
                    <a:pt x="16077" y="1"/>
                  </a:moveTo>
                  <a:cubicBezTo>
                    <a:pt x="16049" y="1"/>
                    <a:pt x="16020" y="1"/>
                    <a:pt x="15992" y="1"/>
                  </a:cubicBezTo>
                  <a:cubicBezTo>
                    <a:pt x="12966" y="24"/>
                    <a:pt x="9918" y="69"/>
                    <a:pt x="6893" y="92"/>
                  </a:cubicBezTo>
                  <a:cubicBezTo>
                    <a:pt x="6837" y="91"/>
                    <a:pt x="6781" y="91"/>
                    <a:pt x="6725" y="91"/>
                  </a:cubicBezTo>
                  <a:cubicBezTo>
                    <a:pt x="5327" y="91"/>
                    <a:pt x="3952" y="364"/>
                    <a:pt x="2662" y="911"/>
                  </a:cubicBezTo>
                  <a:cubicBezTo>
                    <a:pt x="1001" y="1639"/>
                    <a:pt x="114" y="2913"/>
                    <a:pt x="46" y="4732"/>
                  </a:cubicBezTo>
                  <a:cubicBezTo>
                    <a:pt x="0" y="5961"/>
                    <a:pt x="410" y="7144"/>
                    <a:pt x="1183" y="8054"/>
                  </a:cubicBezTo>
                  <a:cubicBezTo>
                    <a:pt x="2457" y="9623"/>
                    <a:pt x="4186" y="10328"/>
                    <a:pt x="6165" y="10397"/>
                  </a:cubicBezTo>
                  <a:cubicBezTo>
                    <a:pt x="6240" y="10398"/>
                    <a:pt x="6315" y="10399"/>
                    <a:pt x="6389" y="10399"/>
                  </a:cubicBezTo>
                  <a:cubicBezTo>
                    <a:pt x="7657" y="10399"/>
                    <a:pt x="8921" y="10217"/>
                    <a:pt x="10146" y="9873"/>
                  </a:cubicBezTo>
                  <a:cubicBezTo>
                    <a:pt x="10350" y="9822"/>
                    <a:pt x="10568" y="9720"/>
                    <a:pt x="10798" y="9720"/>
                  </a:cubicBezTo>
                  <a:cubicBezTo>
                    <a:pt x="10875" y="9720"/>
                    <a:pt x="10953" y="9731"/>
                    <a:pt x="11033" y="9760"/>
                  </a:cubicBezTo>
                  <a:cubicBezTo>
                    <a:pt x="11306" y="10192"/>
                    <a:pt x="11283" y="10715"/>
                    <a:pt x="11351" y="11193"/>
                  </a:cubicBezTo>
                  <a:cubicBezTo>
                    <a:pt x="11488" y="12080"/>
                    <a:pt x="11579" y="12967"/>
                    <a:pt x="11693" y="13854"/>
                  </a:cubicBezTo>
                  <a:cubicBezTo>
                    <a:pt x="11715" y="14104"/>
                    <a:pt x="11761" y="14355"/>
                    <a:pt x="11829" y="14582"/>
                  </a:cubicBezTo>
                  <a:cubicBezTo>
                    <a:pt x="11870" y="14906"/>
                    <a:pt x="12162" y="15139"/>
                    <a:pt x="12482" y="15139"/>
                  </a:cubicBezTo>
                  <a:cubicBezTo>
                    <a:pt x="12522" y="15139"/>
                    <a:pt x="12562" y="15136"/>
                    <a:pt x="12602" y="15128"/>
                  </a:cubicBezTo>
                  <a:cubicBezTo>
                    <a:pt x="12739" y="15105"/>
                    <a:pt x="12898" y="15083"/>
                    <a:pt x="13035" y="15060"/>
                  </a:cubicBezTo>
                  <a:cubicBezTo>
                    <a:pt x="14331" y="14832"/>
                    <a:pt x="14582" y="14855"/>
                    <a:pt x="14718" y="13445"/>
                  </a:cubicBezTo>
                  <a:cubicBezTo>
                    <a:pt x="14741" y="13149"/>
                    <a:pt x="14786" y="12853"/>
                    <a:pt x="14900" y="12580"/>
                  </a:cubicBezTo>
                  <a:cubicBezTo>
                    <a:pt x="14991" y="12239"/>
                    <a:pt x="15150" y="11921"/>
                    <a:pt x="15378" y="11648"/>
                  </a:cubicBezTo>
                  <a:cubicBezTo>
                    <a:pt x="15669" y="11303"/>
                    <a:pt x="16011" y="11132"/>
                    <a:pt x="16346" y="11132"/>
                  </a:cubicBezTo>
                  <a:cubicBezTo>
                    <a:pt x="16718" y="11132"/>
                    <a:pt x="17081" y="11343"/>
                    <a:pt x="17357" y="11761"/>
                  </a:cubicBezTo>
                  <a:cubicBezTo>
                    <a:pt x="17630" y="12125"/>
                    <a:pt x="17789" y="12535"/>
                    <a:pt x="17880" y="12990"/>
                  </a:cubicBezTo>
                  <a:cubicBezTo>
                    <a:pt x="17994" y="13627"/>
                    <a:pt x="18130" y="14264"/>
                    <a:pt x="18221" y="14901"/>
                  </a:cubicBezTo>
                  <a:cubicBezTo>
                    <a:pt x="18358" y="15742"/>
                    <a:pt x="18426" y="16584"/>
                    <a:pt x="18585" y="17403"/>
                  </a:cubicBezTo>
                  <a:cubicBezTo>
                    <a:pt x="18835" y="18540"/>
                    <a:pt x="19222" y="19609"/>
                    <a:pt x="20064" y="20474"/>
                  </a:cubicBezTo>
                  <a:cubicBezTo>
                    <a:pt x="20581" y="21030"/>
                    <a:pt x="21291" y="21325"/>
                    <a:pt x="22005" y="21325"/>
                  </a:cubicBezTo>
                  <a:cubicBezTo>
                    <a:pt x="22516" y="21325"/>
                    <a:pt x="23030" y="21174"/>
                    <a:pt x="23476" y="20860"/>
                  </a:cubicBezTo>
                  <a:cubicBezTo>
                    <a:pt x="23863" y="20610"/>
                    <a:pt x="24181" y="20315"/>
                    <a:pt x="24454" y="19951"/>
                  </a:cubicBezTo>
                  <a:cubicBezTo>
                    <a:pt x="25159" y="19086"/>
                    <a:pt x="25614" y="18085"/>
                    <a:pt x="25819" y="16993"/>
                  </a:cubicBezTo>
                  <a:cubicBezTo>
                    <a:pt x="26001" y="15924"/>
                    <a:pt x="26137" y="14832"/>
                    <a:pt x="26205" y="13740"/>
                  </a:cubicBezTo>
                  <a:cubicBezTo>
                    <a:pt x="26433" y="10055"/>
                    <a:pt x="25318" y="6439"/>
                    <a:pt x="23089" y="3504"/>
                  </a:cubicBezTo>
                  <a:cubicBezTo>
                    <a:pt x="21354" y="1161"/>
                    <a:pt x="18995" y="1"/>
                    <a:pt x="16077"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1" name="Google Shape;1801;p64"/>
            <p:cNvSpPr/>
            <p:nvPr/>
          </p:nvSpPr>
          <p:spPr>
            <a:xfrm>
              <a:off x="3907225" y="603625"/>
              <a:ext cx="39825" cy="39975"/>
            </a:xfrm>
            <a:custGeom>
              <a:avLst/>
              <a:gdLst/>
              <a:ahLst/>
              <a:cxnLst/>
              <a:rect l="l" t="t" r="r" b="b"/>
              <a:pathLst>
                <a:path w="1593" h="1599" extrusionOk="0">
                  <a:moveTo>
                    <a:pt x="848" y="1"/>
                  </a:moveTo>
                  <a:cubicBezTo>
                    <a:pt x="823" y="1"/>
                    <a:pt x="798" y="3"/>
                    <a:pt x="774" y="7"/>
                  </a:cubicBezTo>
                  <a:cubicBezTo>
                    <a:pt x="569" y="7"/>
                    <a:pt x="364" y="98"/>
                    <a:pt x="228" y="234"/>
                  </a:cubicBezTo>
                  <a:cubicBezTo>
                    <a:pt x="137" y="325"/>
                    <a:pt x="91" y="416"/>
                    <a:pt x="69" y="507"/>
                  </a:cubicBezTo>
                  <a:cubicBezTo>
                    <a:pt x="23" y="598"/>
                    <a:pt x="0" y="712"/>
                    <a:pt x="0" y="826"/>
                  </a:cubicBezTo>
                  <a:lnTo>
                    <a:pt x="23" y="1008"/>
                  </a:lnTo>
                  <a:cubicBezTo>
                    <a:pt x="69" y="1144"/>
                    <a:pt x="137" y="1281"/>
                    <a:pt x="251" y="1371"/>
                  </a:cubicBezTo>
                  <a:lnTo>
                    <a:pt x="433" y="1508"/>
                  </a:lnTo>
                  <a:cubicBezTo>
                    <a:pt x="546" y="1576"/>
                    <a:pt x="683" y="1599"/>
                    <a:pt x="819" y="1599"/>
                  </a:cubicBezTo>
                  <a:cubicBezTo>
                    <a:pt x="933" y="1599"/>
                    <a:pt x="1024" y="1576"/>
                    <a:pt x="1115" y="1531"/>
                  </a:cubicBezTo>
                  <a:cubicBezTo>
                    <a:pt x="1229" y="1485"/>
                    <a:pt x="1320" y="1440"/>
                    <a:pt x="1388" y="1349"/>
                  </a:cubicBezTo>
                  <a:cubicBezTo>
                    <a:pt x="1524" y="1190"/>
                    <a:pt x="1593" y="985"/>
                    <a:pt x="1593" y="780"/>
                  </a:cubicBezTo>
                  <a:lnTo>
                    <a:pt x="1570" y="575"/>
                  </a:lnTo>
                  <a:cubicBezTo>
                    <a:pt x="1524" y="439"/>
                    <a:pt x="1456" y="325"/>
                    <a:pt x="1342" y="211"/>
                  </a:cubicBezTo>
                  <a:lnTo>
                    <a:pt x="1183" y="98"/>
                  </a:lnTo>
                  <a:cubicBezTo>
                    <a:pt x="1090" y="41"/>
                    <a:pt x="965" y="1"/>
                    <a:pt x="848"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2" name="Google Shape;1802;p64"/>
            <p:cNvSpPr/>
            <p:nvPr/>
          </p:nvSpPr>
          <p:spPr>
            <a:xfrm>
              <a:off x="3906075" y="736275"/>
              <a:ext cx="81925" cy="39075"/>
            </a:xfrm>
            <a:custGeom>
              <a:avLst/>
              <a:gdLst/>
              <a:ahLst/>
              <a:cxnLst/>
              <a:rect l="l" t="t" r="r" b="b"/>
              <a:pathLst>
                <a:path w="3277" h="1563" extrusionOk="0">
                  <a:moveTo>
                    <a:pt x="3276" y="1"/>
                  </a:moveTo>
                  <a:lnTo>
                    <a:pt x="3276" y="1"/>
                  </a:lnTo>
                  <a:cubicBezTo>
                    <a:pt x="2776" y="206"/>
                    <a:pt x="2230" y="365"/>
                    <a:pt x="1707" y="410"/>
                  </a:cubicBezTo>
                  <a:cubicBezTo>
                    <a:pt x="729" y="547"/>
                    <a:pt x="1" y="570"/>
                    <a:pt x="1" y="570"/>
                  </a:cubicBezTo>
                  <a:cubicBezTo>
                    <a:pt x="1" y="570"/>
                    <a:pt x="676" y="1563"/>
                    <a:pt x="1600" y="1563"/>
                  </a:cubicBezTo>
                  <a:cubicBezTo>
                    <a:pt x="1665" y="1563"/>
                    <a:pt x="1731" y="1558"/>
                    <a:pt x="1798" y="1548"/>
                  </a:cubicBezTo>
                  <a:cubicBezTo>
                    <a:pt x="3163" y="1366"/>
                    <a:pt x="3276" y="1"/>
                    <a:pt x="32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3" name="Google Shape;1803;p64"/>
            <p:cNvSpPr/>
            <p:nvPr/>
          </p:nvSpPr>
          <p:spPr>
            <a:xfrm>
              <a:off x="3903250" y="563400"/>
              <a:ext cx="63700" cy="31300"/>
            </a:xfrm>
            <a:custGeom>
              <a:avLst/>
              <a:gdLst/>
              <a:ahLst/>
              <a:cxnLst/>
              <a:rect l="l" t="t" r="r" b="b"/>
              <a:pathLst>
                <a:path w="2548" h="1252" extrusionOk="0">
                  <a:moveTo>
                    <a:pt x="1274" y="1"/>
                  </a:moveTo>
                  <a:cubicBezTo>
                    <a:pt x="569" y="1"/>
                    <a:pt x="0" y="842"/>
                    <a:pt x="0" y="842"/>
                  </a:cubicBezTo>
                  <a:cubicBezTo>
                    <a:pt x="283" y="748"/>
                    <a:pt x="576" y="697"/>
                    <a:pt x="873" y="697"/>
                  </a:cubicBezTo>
                  <a:cubicBezTo>
                    <a:pt x="1006" y="697"/>
                    <a:pt x="1140" y="707"/>
                    <a:pt x="1274" y="728"/>
                  </a:cubicBezTo>
                  <a:cubicBezTo>
                    <a:pt x="1729" y="842"/>
                    <a:pt x="2161" y="1024"/>
                    <a:pt x="2548" y="1252"/>
                  </a:cubicBezTo>
                  <a:cubicBezTo>
                    <a:pt x="2548" y="1252"/>
                    <a:pt x="2161" y="23"/>
                    <a:pt x="1274"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4" name="Google Shape;1804;p64"/>
            <p:cNvSpPr/>
            <p:nvPr/>
          </p:nvSpPr>
          <p:spPr>
            <a:xfrm>
              <a:off x="3893000" y="4814350"/>
              <a:ext cx="604550" cy="662525"/>
            </a:xfrm>
            <a:custGeom>
              <a:avLst/>
              <a:gdLst/>
              <a:ahLst/>
              <a:cxnLst/>
              <a:rect l="l" t="t" r="r" b="b"/>
              <a:pathLst>
                <a:path w="24182" h="26501" extrusionOk="0">
                  <a:moveTo>
                    <a:pt x="18881" y="0"/>
                  </a:moveTo>
                  <a:lnTo>
                    <a:pt x="10828" y="3185"/>
                  </a:lnTo>
                  <a:cubicBezTo>
                    <a:pt x="10828" y="3185"/>
                    <a:pt x="12080" y="8690"/>
                    <a:pt x="10192" y="13353"/>
                  </a:cubicBezTo>
                  <a:cubicBezTo>
                    <a:pt x="8281" y="18016"/>
                    <a:pt x="7007" y="20132"/>
                    <a:pt x="4050" y="22247"/>
                  </a:cubicBezTo>
                  <a:lnTo>
                    <a:pt x="4027" y="22247"/>
                  </a:lnTo>
                  <a:cubicBezTo>
                    <a:pt x="1070" y="24363"/>
                    <a:pt x="1" y="26501"/>
                    <a:pt x="1" y="26501"/>
                  </a:cubicBezTo>
                  <a:lnTo>
                    <a:pt x="14423" y="26501"/>
                  </a:lnTo>
                  <a:cubicBezTo>
                    <a:pt x="14423" y="26501"/>
                    <a:pt x="21201" y="15468"/>
                    <a:pt x="24181" y="9531"/>
                  </a:cubicBezTo>
                  <a:cubicBezTo>
                    <a:pt x="24045" y="8621"/>
                    <a:pt x="22088" y="5255"/>
                    <a:pt x="20587" y="2775"/>
                  </a:cubicBezTo>
                  <a:cubicBezTo>
                    <a:pt x="19632" y="1206"/>
                    <a:pt x="18881" y="0"/>
                    <a:pt x="18881" y="0"/>
                  </a:cubicBezTo>
                  <a:close/>
                </a:path>
              </a:pathLst>
            </a:custGeom>
            <a:solidFill>
              <a:srgbClr val="482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5" name="Google Shape;1805;p64"/>
            <p:cNvSpPr/>
            <p:nvPr/>
          </p:nvSpPr>
          <p:spPr>
            <a:xfrm>
              <a:off x="3893000" y="4883725"/>
              <a:ext cx="604550" cy="593150"/>
            </a:xfrm>
            <a:custGeom>
              <a:avLst/>
              <a:gdLst/>
              <a:ahLst/>
              <a:cxnLst/>
              <a:rect l="l" t="t" r="r" b="b"/>
              <a:pathLst>
                <a:path w="24182" h="23726" extrusionOk="0">
                  <a:moveTo>
                    <a:pt x="20587" y="0"/>
                  </a:moveTo>
                  <a:cubicBezTo>
                    <a:pt x="19018" y="1934"/>
                    <a:pt x="19632" y="5505"/>
                    <a:pt x="19245" y="8144"/>
                  </a:cubicBezTo>
                  <a:cubicBezTo>
                    <a:pt x="18813" y="11215"/>
                    <a:pt x="14718" y="19017"/>
                    <a:pt x="14718" y="19017"/>
                  </a:cubicBezTo>
                  <a:cubicBezTo>
                    <a:pt x="14718" y="19017"/>
                    <a:pt x="10851" y="18858"/>
                    <a:pt x="8235" y="18858"/>
                  </a:cubicBezTo>
                  <a:cubicBezTo>
                    <a:pt x="5710" y="18858"/>
                    <a:pt x="4163" y="19381"/>
                    <a:pt x="4050" y="19472"/>
                  </a:cubicBezTo>
                  <a:lnTo>
                    <a:pt x="4027" y="19472"/>
                  </a:lnTo>
                  <a:cubicBezTo>
                    <a:pt x="1070" y="21588"/>
                    <a:pt x="1" y="23726"/>
                    <a:pt x="1" y="23726"/>
                  </a:cubicBezTo>
                  <a:lnTo>
                    <a:pt x="14423" y="23726"/>
                  </a:lnTo>
                  <a:cubicBezTo>
                    <a:pt x="14423" y="23726"/>
                    <a:pt x="21201" y="12693"/>
                    <a:pt x="24181" y="6756"/>
                  </a:cubicBezTo>
                  <a:cubicBezTo>
                    <a:pt x="24045" y="5846"/>
                    <a:pt x="22088" y="2480"/>
                    <a:pt x="20587"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6" name="Google Shape;1806;p64"/>
            <p:cNvSpPr/>
            <p:nvPr/>
          </p:nvSpPr>
          <p:spPr>
            <a:xfrm>
              <a:off x="3691125" y="2599875"/>
              <a:ext cx="786525" cy="2416950"/>
            </a:xfrm>
            <a:custGeom>
              <a:avLst/>
              <a:gdLst/>
              <a:ahLst/>
              <a:cxnLst/>
              <a:rect l="l" t="t" r="r" b="b"/>
              <a:pathLst>
                <a:path w="31461" h="96678" extrusionOk="0">
                  <a:moveTo>
                    <a:pt x="1274" y="0"/>
                  </a:moveTo>
                  <a:cubicBezTo>
                    <a:pt x="1274" y="0"/>
                    <a:pt x="1138" y="3867"/>
                    <a:pt x="978" y="9623"/>
                  </a:cubicBezTo>
                  <a:cubicBezTo>
                    <a:pt x="569" y="24795"/>
                    <a:pt x="0" y="53070"/>
                    <a:pt x="1274" y="58621"/>
                  </a:cubicBezTo>
                  <a:cubicBezTo>
                    <a:pt x="3026" y="66264"/>
                    <a:pt x="17903" y="96677"/>
                    <a:pt x="17903" y="96677"/>
                  </a:cubicBezTo>
                  <a:lnTo>
                    <a:pt x="31460" y="91423"/>
                  </a:lnTo>
                  <a:lnTo>
                    <a:pt x="19654" y="45928"/>
                  </a:lnTo>
                  <a:cubicBezTo>
                    <a:pt x="19654" y="45928"/>
                    <a:pt x="21360" y="23226"/>
                    <a:pt x="21588" y="9623"/>
                  </a:cubicBezTo>
                  <a:cubicBezTo>
                    <a:pt x="21656" y="5073"/>
                    <a:pt x="21565" y="1547"/>
                    <a:pt x="21178" y="228"/>
                  </a:cubicBezTo>
                  <a:lnTo>
                    <a:pt x="1274" y="0"/>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7" name="Google Shape;1807;p64"/>
            <p:cNvSpPr/>
            <p:nvPr/>
          </p:nvSpPr>
          <p:spPr>
            <a:xfrm>
              <a:off x="3896975" y="5165225"/>
              <a:ext cx="747850" cy="311650"/>
            </a:xfrm>
            <a:custGeom>
              <a:avLst/>
              <a:gdLst/>
              <a:ahLst/>
              <a:cxnLst/>
              <a:rect l="l" t="t" r="r" b="b"/>
              <a:pathLst>
                <a:path w="29914" h="12466" extrusionOk="0">
                  <a:moveTo>
                    <a:pt x="17198" y="0"/>
                  </a:moveTo>
                  <a:lnTo>
                    <a:pt x="17198" y="0"/>
                  </a:lnTo>
                  <a:cubicBezTo>
                    <a:pt x="17198" y="0"/>
                    <a:pt x="17630" y="3140"/>
                    <a:pt x="12057" y="5755"/>
                  </a:cubicBezTo>
                  <a:cubicBezTo>
                    <a:pt x="10169" y="6620"/>
                    <a:pt x="8190" y="7257"/>
                    <a:pt x="6165" y="7689"/>
                  </a:cubicBezTo>
                  <a:cubicBezTo>
                    <a:pt x="1388" y="8758"/>
                    <a:pt x="1" y="12466"/>
                    <a:pt x="1" y="12466"/>
                  </a:cubicBezTo>
                  <a:lnTo>
                    <a:pt x="29914" y="12466"/>
                  </a:lnTo>
                  <a:lnTo>
                    <a:pt x="29618" y="6847"/>
                  </a:lnTo>
                  <a:lnTo>
                    <a:pt x="29322" y="910"/>
                  </a:lnTo>
                  <a:lnTo>
                    <a:pt x="17198" y="0"/>
                  </a:ln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8" name="Google Shape;1808;p64"/>
            <p:cNvSpPr/>
            <p:nvPr/>
          </p:nvSpPr>
          <p:spPr>
            <a:xfrm>
              <a:off x="4108525" y="2488975"/>
              <a:ext cx="606825" cy="2785450"/>
            </a:xfrm>
            <a:custGeom>
              <a:avLst/>
              <a:gdLst/>
              <a:ahLst/>
              <a:cxnLst/>
              <a:rect l="l" t="t" r="r" b="b"/>
              <a:pathLst>
                <a:path w="24273" h="111418" extrusionOk="0">
                  <a:moveTo>
                    <a:pt x="22680" y="1"/>
                  </a:moveTo>
                  <a:lnTo>
                    <a:pt x="2776" y="638"/>
                  </a:lnTo>
                  <a:cubicBezTo>
                    <a:pt x="2776" y="638"/>
                    <a:pt x="2435" y="5324"/>
                    <a:pt x="2003" y="11989"/>
                  </a:cubicBezTo>
                  <a:cubicBezTo>
                    <a:pt x="1161" y="25228"/>
                    <a:pt x="1" y="46269"/>
                    <a:pt x="524" y="54276"/>
                  </a:cubicBezTo>
                  <a:cubicBezTo>
                    <a:pt x="1320" y="66355"/>
                    <a:pt x="6188" y="107301"/>
                    <a:pt x="6188" y="107301"/>
                  </a:cubicBezTo>
                  <a:lnTo>
                    <a:pt x="24273" y="111418"/>
                  </a:lnTo>
                  <a:cubicBezTo>
                    <a:pt x="24273" y="111418"/>
                    <a:pt x="22066" y="67288"/>
                    <a:pt x="21156" y="57142"/>
                  </a:cubicBezTo>
                  <a:cubicBezTo>
                    <a:pt x="21315" y="50068"/>
                    <a:pt x="21998" y="26570"/>
                    <a:pt x="22430" y="11989"/>
                  </a:cubicBezTo>
                  <a:cubicBezTo>
                    <a:pt x="22635" y="4960"/>
                    <a:pt x="22794" y="1"/>
                    <a:pt x="22794" y="1"/>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9" name="Google Shape;1809;p64"/>
            <p:cNvSpPr/>
            <p:nvPr/>
          </p:nvSpPr>
          <p:spPr>
            <a:xfrm>
              <a:off x="3896975" y="5309100"/>
              <a:ext cx="747850" cy="167775"/>
            </a:xfrm>
            <a:custGeom>
              <a:avLst/>
              <a:gdLst/>
              <a:ahLst/>
              <a:cxnLst/>
              <a:rect l="l" t="t" r="r" b="b"/>
              <a:pathLst>
                <a:path w="29914" h="6711" extrusionOk="0">
                  <a:moveTo>
                    <a:pt x="12057" y="0"/>
                  </a:moveTo>
                  <a:cubicBezTo>
                    <a:pt x="10169" y="865"/>
                    <a:pt x="8190" y="1502"/>
                    <a:pt x="6165" y="1934"/>
                  </a:cubicBezTo>
                  <a:cubicBezTo>
                    <a:pt x="1388" y="3003"/>
                    <a:pt x="1" y="6711"/>
                    <a:pt x="1" y="6711"/>
                  </a:cubicBezTo>
                  <a:lnTo>
                    <a:pt x="29914" y="6711"/>
                  </a:lnTo>
                  <a:lnTo>
                    <a:pt x="29618" y="1092"/>
                  </a:lnTo>
                  <a:cubicBezTo>
                    <a:pt x="26957" y="1911"/>
                    <a:pt x="22930" y="3777"/>
                    <a:pt x="15856" y="4414"/>
                  </a:cubicBezTo>
                  <a:cubicBezTo>
                    <a:pt x="14991" y="2844"/>
                    <a:pt x="13490" y="1274"/>
                    <a:pt x="12057"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0" name="Google Shape;1810;p64"/>
            <p:cNvSpPr/>
            <p:nvPr/>
          </p:nvSpPr>
          <p:spPr>
            <a:xfrm>
              <a:off x="4734650" y="1938700"/>
              <a:ext cx="360575" cy="1374225"/>
            </a:xfrm>
            <a:custGeom>
              <a:avLst/>
              <a:gdLst/>
              <a:ahLst/>
              <a:cxnLst/>
              <a:rect l="l" t="t" r="r" b="b"/>
              <a:pathLst>
                <a:path w="14423" h="54969" extrusionOk="0">
                  <a:moveTo>
                    <a:pt x="8862" y="1"/>
                  </a:moveTo>
                  <a:cubicBezTo>
                    <a:pt x="8776" y="1"/>
                    <a:pt x="8681" y="6"/>
                    <a:pt x="8577" y="15"/>
                  </a:cubicBezTo>
                  <a:cubicBezTo>
                    <a:pt x="7917" y="83"/>
                    <a:pt x="7280" y="151"/>
                    <a:pt x="6643" y="242"/>
                  </a:cubicBezTo>
                  <a:cubicBezTo>
                    <a:pt x="4664" y="538"/>
                    <a:pt x="2708" y="834"/>
                    <a:pt x="729" y="1152"/>
                  </a:cubicBezTo>
                  <a:cubicBezTo>
                    <a:pt x="115" y="1243"/>
                    <a:pt x="1" y="1425"/>
                    <a:pt x="92" y="2085"/>
                  </a:cubicBezTo>
                  <a:cubicBezTo>
                    <a:pt x="228" y="3063"/>
                    <a:pt x="342" y="4064"/>
                    <a:pt x="547" y="5042"/>
                  </a:cubicBezTo>
                  <a:cubicBezTo>
                    <a:pt x="1138" y="8022"/>
                    <a:pt x="1843" y="10979"/>
                    <a:pt x="2367" y="13982"/>
                  </a:cubicBezTo>
                  <a:cubicBezTo>
                    <a:pt x="2822" y="16529"/>
                    <a:pt x="3095" y="19100"/>
                    <a:pt x="3436" y="21670"/>
                  </a:cubicBezTo>
                  <a:cubicBezTo>
                    <a:pt x="3913" y="25333"/>
                    <a:pt x="4027" y="29018"/>
                    <a:pt x="3459" y="32703"/>
                  </a:cubicBezTo>
                  <a:cubicBezTo>
                    <a:pt x="2958" y="35546"/>
                    <a:pt x="2753" y="38435"/>
                    <a:pt x="2799" y="41324"/>
                  </a:cubicBezTo>
                  <a:cubicBezTo>
                    <a:pt x="2822" y="42371"/>
                    <a:pt x="2822" y="43417"/>
                    <a:pt x="2844" y="44463"/>
                  </a:cubicBezTo>
                  <a:cubicBezTo>
                    <a:pt x="2913" y="45806"/>
                    <a:pt x="2981" y="47148"/>
                    <a:pt x="3049" y="48490"/>
                  </a:cubicBezTo>
                  <a:cubicBezTo>
                    <a:pt x="3026" y="48899"/>
                    <a:pt x="3117" y="49286"/>
                    <a:pt x="3299" y="49650"/>
                  </a:cubicBezTo>
                  <a:cubicBezTo>
                    <a:pt x="3394" y="49893"/>
                    <a:pt x="3616" y="50023"/>
                    <a:pt x="3843" y="50023"/>
                  </a:cubicBezTo>
                  <a:cubicBezTo>
                    <a:pt x="3999" y="50023"/>
                    <a:pt x="4157" y="49962"/>
                    <a:pt x="4277" y="49832"/>
                  </a:cubicBezTo>
                  <a:cubicBezTo>
                    <a:pt x="4596" y="49491"/>
                    <a:pt x="4801" y="49081"/>
                    <a:pt x="4869" y="48626"/>
                  </a:cubicBezTo>
                  <a:cubicBezTo>
                    <a:pt x="5074" y="47512"/>
                    <a:pt x="5256" y="46374"/>
                    <a:pt x="5506" y="45260"/>
                  </a:cubicBezTo>
                  <a:cubicBezTo>
                    <a:pt x="5597" y="44850"/>
                    <a:pt x="5551" y="44190"/>
                    <a:pt x="5961" y="44099"/>
                  </a:cubicBezTo>
                  <a:cubicBezTo>
                    <a:pt x="6006" y="44088"/>
                    <a:pt x="6048" y="44082"/>
                    <a:pt x="6086" y="44082"/>
                  </a:cubicBezTo>
                  <a:cubicBezTo>
                    <a:pt x="6493" y="44082"/>
                    <a:pt x="6549" y="44698"/>
                    <a:pt x="6757" y="45009"/>
                  </a:cubicBezTo>
                  <a:cubicBezTo>
                    <a:pt x="6871" y="45169"/>
                    <a:pt x="6984" y="45351"/>
                    <a:pt x="7053" y="45533"/>
                  </a:cubicBezTo>
                  <a:cubicBezTo>
                    <a:pt x="7712" y="47034"/>
                    <a:pt x="8281" y="48581"/>
                    <a:pt x="8167" y="50287"/>
                  </a:cubicBezTo>
                  <a:cubicBezTo>
                    <a:pt x="8099" y="51265"/>
                    <a:pt x="8145" y="52266"/>
                    <a:pt x="8145" y="53267"/>
                  </a:cubicBezTo>
                  <a:cubicBezTo>
                    <a:pt x="8122" y="53767"/>
                    <a:pt x="8236" y="54268"/>
                    <a:pt x="8440" y="54723"/>
                  </a:cubicBezTo>
                  <a:cubicBezTo>
                    <a:pt x="8532" y="54879"/>
                    <a:pt x="8721" y="54969"/>
                    <a:pt x="8896" y="54969"/>
                  </a:cubicBezTo>
                  <a:cubicBezTo>
                    <a:pt x="9025" y="54969"/>
                    <a:pt x="9146" y="54920"/>
                    <a:pt x="9214" y="54814"/>
                  </a:cubicBezTo>
                  <a:cubicBezTo>
                    <a:pt x="9418" y="54495"/>
                    <a:pt x="9600" y="54131"/>
                    <a:pt x="9782" y="53767"/>
                  </a:cubicBezTo>
                  <a:cubicBezTo>
                    <a:pt x="9828" y="53767"/>
                    <a:pt x="9873" y="53767"/>
                    <a:pt x="9919" y="53790"/>
                  </a:cubicBezTo>
                  <a:cubicBezTo>
                    <a:pt x="10242" y="53915"/>
                    <a:pt x="10462" y="53988"/>
                    <a:pt x="10624" y="53988"/>
                  </a:cubicBezTo>
                  <a:cubicBezTo>
                    <a:pt x="10874" y="53988"/>
                    <a:pt x="10987" y="53817"/>
                    <a:pt x="11124" y="53403"/>
                  </a:cubicBezTo>
                  <a:cubicBezTo>
                    <a:pt x="11284" y="52948"/>
                    <a:pt x="11420" y="52471"/>
                    <a:pt x="11534" y="51993"/>
                  </a:cubicBezTo>
                  <a:cubicBezTo>
                    <a:pt x="11966" y="52152"/>
                    <a:pt x="11852" y="52516"/>
                    <a:pt x="12012" y="52766"/>
                  </a:cubicBezTo>
                  <a:cubicBezTo>
                    <a:pt x="12197" y="53056"/>
                    <a:pt x="12454" y="53204"/>
                    <a:pt x="12703" y="53204"/>
                  </a:cubicBezTo>
                  <a:cubicBezTo>
                    <a:pt x="12942" y="53204"/>
                    <a:pt x="13175" y="53068"/>
                    <a:pt x="13331" y="52789"/>
                  </a:cubicBezTo>
                  <a:cubicBezTo>
                    <a:pt x="13604" y="52334"/>
                    <a:pt x="13786" y="51811"/>
                    <a:pt x="13877" y="51265"/>
                  </a:cubicBezTo>
                  <a:cubicBezTo>
                    <a:pt x="14423" y="48103"/>
                    <a:pt x="14377" y="44873"/>
                    <a:pt x="13740" y="41756"/>
                  </a:cubicBezTo>
                  <a:cubicBezTo>
                    <a:pt x="13513" y="40687"/>
                    <a:pt x="13217" y="39618"/>
                    <a:pt x="12967" y="38549"/>
                  </a:cubicBezTo>
                  <a:cubicBezTo>
                    <a:pt x="12831" y="37980"/>
                    <a:pt x="12694" y="37389"/>
                    <a:pt x="12580" y="36797"/>
                  </a:cubicBezTo>
                  <a:cubicBezTo>
                    <a:pt x="11989" y="33545"/>
                    <a:pt x="11898" y="30269"/>
                    <a:pt x="11852" y="26971"/>
                  </a:cubicBezTo>
                  <a:cubicBezTo>
                    <a:pt x="11807" y="24241"/>
                    <a:pt x="11943" y="21488"/>
                    <a:pt x="12012" y="18759"/>
                  </a:cubicBezTo>
                  <a:cubicBezTo>
                    <a:pt x="12080" y="16325"/>
                    <a:pt x="11943" y="13868"/>
                    <a:pt x="11579" y="11457"/>
                  </a:cubicBezTo>
                  <a:cubicBezTo>
                    <a:pt x="11193" y="8932"/>
                    <a:pt x="10647" y="6452"/>
                    <a:pt x="10146" y="3973"/>
                  </a:cubicBezTo>
                  <a:cubicBezTo>
                    <a:pt x="9896" y="2949"/>
                    <a:pt x="9737" y="1903"/>
                    <a:pt x="9646" y="879"/>
                  </a:cubicBezTo>
                  <a:cubicBezTo>
                    <a:pt x="9626" y="210"/>
                    <a:pt x="9419" y="1"/>
                    <a:pt x="8862" y="1"/>
                  </a:cubicBez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1" name="Google Shape;1811;p64"/>
            <p:cNvSpPr/>
            <p:nvPr/>
          </p:nvSpPr>
          <p:spPr>
            <a:xfrm>
              <a:off x="3151425" y="1827975"/>
              <a:ext cx="409500" cy="448500"/>
            </a:xfrm>
            <a:custGeom>
              <a:avLst/>
              <a:gdLst/>
              <a:ahLst/>
              <a:cxnLst/>
              <a:rect l="l" t="t" r="r" b="b"/>
              <a:pathLst>
                <a:path w="16380" h="17940" extrusionOk="0">
                  <a:moveTo>
                    <a:pt x="7552" y="1"/>
                  </a:moveTo>
                  <a:cubicBezTo>
                    <a:pt x="7245" y="1"/>
                    <a:pt x="7028" y="368"/>
                    <a:pt x="6507" y="1168"/>
                  </a:cubicBezTo>
                  <a:cubicBezTo>
                    <a:pt x="5574" y="2647"/>
                    <a:pt x="4687" y="4148"/>
                    <a:pt x="3572" y="5513"/>
                  </a:cubicBezTo>
                  <a:cubicBezTo>
                    <a:pt x="2526" y="6764"/>
                    <a:pt x="1502" y="8061"/>
                    <a:pt x="479" y="9357"/>
                  </a:cubicBezTo>
                  <a:cubicBezTo>
                    <a:pt x="1" y="9926"/>
                    <a:pt x="1" y="10108"/>
                    <a:pt x="433" y="10654"/>
                  </a:cubicBezTo>
                  <a:cubicBezTo>
                    <a:pt x="865" y="11200"/>
                    <a:pt x="1343" y="11723"/>
                    <a:pt x="1821" y="12223"/>
                  </a:cubicBezTo>
                  <a:cubicBezTo>
                    <a:pt x="3299" y="13725"/>
                    <a:pt x="4710" y="15249"/>
                    <a:pt x="6052" y="16864"/>
                  </a:cubicBezTo>
                  <a:cubicBezTo>
                    <a:pt x="6653" y="17593"/>
                    <a:pt x="6919" y="17939"/>
                    <a:pt x="7203" y="17939"/>
                  </a:cubicBezTo>
                  <a:cubicBezTo>
                    <a:pt x="7478" y="17939"/>
                    <a:pt x="7769" y="17615"/>
                    <a:pt x="8395" y="17000"/>
                  </a:cubicBezTo>
                  <a:cubicBezTo>
                    <a:pt x="11329" y="14111"/>
                    <a:pt x="13649" y="10745"/>
                    <a:pt x="16197" y="7537"/>
                  </a:cubicBezTo>
                  <a:cubicBezTo>
                    <a:pt x="16265" y="7401"/>
                    <a:pt x="16334" y="7264"/>
                    <a:pt x="16379" y="7128"/>
                  </a:cubicBezTo>
                  <a:cubicBezTo>
                    <a:pt x="16334" y="6992"/>
                    <a:pt x="16265" y="6855"/>
                    <a:pt x="16174" y="6741"/>
                  </a:cubicBezTo>
                  <a:cubicBezTo>
                    <a:pt x="15879" y="6446"/>
                    <a:pt x="15583" y="6195"/>
                    <a:pt x="15287" y="5945"/>
                  </a:cubicBezTo>
                  <a:cubicBezTo>
                    <a:pt x="13126" y="4216"/>
                    <a:pt x="10988" y="2510"/>
                    <a:pt x="8827" y="804"/>
                  </a:cubicBezTo>
                  <a:cubicBezTo>
                    <a:pt x="8157" y="283"/>
                    <a:pt x="7821" y="1"/>
                    <a:pt x="7552" y="1"/>
                  </a:cubicBez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2" name="Google Shape;1812;p64"/>
            <p:cNvSpPr/>
            <p:nvPr/>
          </p:nvSpPr>
          <p:spPr>
            <a:xfrm>
              <a:off x="3309525" y="1024650"/>
              <a:ext cx="1699825" cy="1956950"/>
            </a:xfrm>
            <a:custGeom>
              <a:avLst/>
              <a:gdLst/>
              <a:ahLst/>
              <a:cxnLst/>
              <a:rect l="l" t="t" r="r" b="b"/>
              <a:pathLst>
                <a:path w="67993" h="78278" extrusionOk="0">
                  <a:moveTo>
                    <a:pt x="44406" y="1"/>
                  </a:moveTo>
                  <a:cubicBezTo>
                    <a:pt x="43930" y="1"/>
                    <a:pt x="43695" y="324"/>
                    <a:pt x="43107" y="1500"/>
                  </a:cubicBezTo>
                  <a:cubicBezTo>
                    <a:pt x="40923" y="5936"/>
                    <a:pt x="39035" y="8370"/>
                    <a:pt x="36670" y="12715"/>
                  </a:cubicBezTo>
                  <a:cubicBezTo>
                    <a:pt x="36465" y="13101"/>
                    <a:pt x="36237" y="13488"/>
                    <a:pt x="36010" y="13875"/>
                  </a:cubicBezTo>
                  <a:cubicBezTo>
                    <a:pt x="35975" y="13944"/>
                    <a:pt x="35897" y="13974"/>
                    <a:pt x="35808" y="13974"/>
                  </a:cubicBezTo>
                  <a:cubicBezTo>
                    <a:pt x="35663" y="13974"/>
                    <a:pt x="35489" y="13896"/>
                    <a:pt x="35419" y="13784"/>
                  </a:cubicBezTo>
                  <a:cubicBezTo>
                    <a:pt x="35146" y="13215"/>
                    <a:pt x="34804" y="12783"/>
                    <a:pt x="34577" y="12351"/>
                  </a:cubicBezTo>
                  <a:cubicBezTo>
                    <a:pt x="32803" y="9098"/>
                    <a:pt x="32006" y="7801"/>
                    <a:pt x="30414" y="4890"/>
                  </a:cubicBezTo>
                  <a:cubicBezTo>
                    <a:pt x="29936" y="4025"/>
                    <a:pt x="29595" y="3070"/>
                    <a:pt x="29140" y="2183"/>
                  </a:cubicBezTo>
                  <a:cubicBezTo>
                    <a:pt x="28933" y="1782"/>
                    <a:pt x="28764" y="1604"/>
                    <a:pt x="28489" y="1604"/>
                  </a:cubicBezTo>
                  <a:cubicBezTo>
                    <a:pt x="28342" y="1604"/>
                    <a:pt x="28164" y="1655"/>
                    <a:pt x="27935" y="1750"/>
                  </a:cubicBezTo>
                  <a:cubicBezTo>
                    <a:pt x="26001" y="2569"/>
                    <a:pt x="24068" y="3388"/>
                    <a:pt x="22157" y="4230"/>
                  </a:cubicBezTo>
                  <a:cubicBezTo>
                    <a:pt x="21884" y="4344"/>
                    <a:pt x="21611" y="4503"/>
                    <a:pt x="21361" y="4639"/>
                  </a:cubicBezTo>
                  <a:cubicBezTo>
                    <a:pt x="18381" y="6186"/>
                    <a:pt x="16015" y="8461"/>
                    <a:pt x="14081" y="11168"/>
                  </a:cubicBezTo>
                  <a:cubicBezTo>
                    <a:pt x="12171" y="13807"/>
                    <a:pt x="10328" y="16468"/>
                    <a:pt x="8508" y="19152"/>
                  </a:cubicBezTo>
                  <a:cubicBezTo>
                    <a:pt x="5915" y="22997"/>
                    <a:pt x="3367" y="26864"/>
                    <a:pt x="820" y="30731"/>
                  </a:cubicBezTo>
                  <a:cubicBezTo>
                    <a:pt x="615" y="31026"/>
                    <a:pt x="433" y="31322"/>
                    <a:pt x="251" y="31618"/>
                  </a:cubicBezTo>
                  <a:cubicBezTo>
                    <a:pt x="1" y="32141"/>
                    <a:pt x="46" y="32459"/>
                    <a:pt x="433" y="32846"/>
                  </a:cubicBezTo>
                  <a:cubicBezTo>
                    <a:pt x="638" y="33051"/>
                    <a:pt x="865" y="33256"/>
                    <a:pt x="1093" y="33438"/>
                  </a:cubicBezTo>
                  <a:cubicBezTo>
                    <a:pt x="3618" y="35394"/>
                    <a:pt x="6029" y="37487"/>
                    <a:pt x="8645" y="39306"/>
                  </a:cubicBezTo>
                  <a:cubicBezTo>
                    <a:pt x="9327" y="39786"/>
                    <a:pt x="9714" y="40041"/>
                    <a:pt x="10048" y="40041"/>
                  </a:cubicBezTo>
                  <a:cubicBezTo>
                    <a:pt x="10427" y="40041"/>
                    <a:pt x="10736" y="39712"/>
                    <a:pt x="11329" y="39011"/>
                  </a:cubicBezTo>
                  <a:cubicBezTo>
                    <a:pt x="12717" y="37373"/>
                    <a:pt x="14059" y="35690"/>
                    <a:pt x="15424" y="34052"/>
                  </a:cubicBezTo>
                  <a:cubicBezTo>
                    <a:pt x="15674" y="33733"/>
                    <a:pt x="15947" y="33438"/>
                    <a:pt x="16220" y="33142"/>
                  </a:cubicBezTo>
                  <a:cubicBezTo>
                    <a:pt x="16258" y="33095"/>
                    <a:pt x="16315" y="33071"/>
                    <a:pt x="16373" y="33071"/>
                  </a:cubicBezTo>
                  <a:cubicBezTo>
                    <a:pt x="16454" y="33071"/>
                    <a:pt x="16534" y="33117"/>
                    <a:pt x="16561" y="33210"/>
                  </a:cubicBezTo>
                  <a:cubicBezTo>
                    <a:pt x="16606" y="33347"/>
                    <a:pt x="16629" y="33506"/>
                    <a:pt x="16606" y="33665"/>
                  </a:cubicBezTo>
                  <a:cubicBezTo>
                    <a:pt x="16584" y="37441"/>
                    <a:pt x="16788" y="41240"/>
                    <a:pt x="16379" y="45016"/>
                  </a:cubicBezTo>
                  <a:cubicBezTo>
                    <a:pt x="16038" y="48292"/>
                    <a:pt x="15515" y="51545"/>
                    <a:pt x="14764" y="54752"/>
                  </a:cubicBezTo>
                  <a:cubicBezTo>
                    <a:pt x="13877" y="58323"/>
                    <a:pt x="12808" y="61872"/>
                    <a:pt x="11534" y="65330"/>
                  </a:cubicBezTo>
                  <a:cubicBezTo>
                    <a:pt x="10533" y="67991"/>
                    <a:pt x="9623" y="70675"/>
                    <a:pt x="8690" y="73359"/>
                  </a:cubicBezTo>
                  <a:cubicBezTo>
                    <a:pt x="8440" y="74133"/>
                    <a:pt x="8508" y="74315"/>
                    <a:pt x="9304" y="74520"/>
                  </a:cubicBezTo>
                  <a:cubicBezTo>
                    <a:pt x="9987" y="74724"/>
                    <a:pt x="10669" y="74861"/>
                    <a:pt x="11352" y="75020"/>
                  </a:cubicBezTo>
                  <a:cubicBezTo>
                    <a:pt x="15992" y="76157"/>
                    <a:pt x="20724" y="76976"/>
                    <a:pt x="25478" y="77477"/>
                  </a:cubicBezTo>
                  <a:cubicBezTo>
                    <a:pt x="30610" y="78005"/>
                    <a:pt x="35741" y="78278"/>
                    <a:pt x="40891" y="78278"/>
                  </a:cubicBezTo>
                  <a:cubicBezTo>
                    <a:pt x="41289" y="78278"/>
                    <a:pt x="41686" y="78276"/>
                    <a:pt x="42084" y="78273"/>
                  </a:cubicBezTo>
                  <a:cubicBezTo>
                    <a:pt x="44063" y="78250"/>
                    <a:pt x="47861" y="78182"/>
                    <a:pt x="51615" y="77773"/>
                  </a:cubicBezTo>
                  <a:cubicBezTo>
                    <a:pt x="52775" y="77659"/>
                    <a:pt x="53890" y="77477"/>
                    <a:pt x="55027" y="77295"/>
                  </a:cubicBezTo>
                  <a:cubicBezTo>
                    <a:pt x="55709" y="77181"/>
                    <a:pt x="55800" y="77090"/>
                    <a:pt x="55846" y="76430"/>
                  </a:cubicBezTo>
                  <a:cubicBezTo>
                    <a:pt x="55960" y="75134"/>
                    <a:pt x="56051" y="73837"/>
                    <a:pt x="56142" y="72563"/>
                  </a:cubicBezTo>
                  <a:cubicBezTo>
                    <a:pt x="56187" y="71403"/>
                    <a:pt x="56187" y="70266"/>
                    <a:pt x="56278" y="69106"/>
                  </a:cubicBezTo>
                  <a:cubicBezTo>
                    <a:pt x="56505" y="66080"/>
                    <a:pt x="56574" y="63032"/>
                    <a:pt x="56665" y="60007"/>
                  </a:cubicBezTo>
                  <a:cubicBezTo>
                    <a:pt x="56801" y="54707"/>
                    <a:pt x="56483" y="49429"/>
                    <a:pt x="56437" y="44129"/>
                  </a:cubicBezTo>
                  <a:cubicBezTo>
                    <a:pt x="56437" y="42696"/>
                    <a:pt x="56392" y="41240"/>
                    <a:pt x="56369" y="39807"/>
                  </a:cubicBezTo>
                  <a:cubicBezTo>
                    <a:pt x="56301" y="39488"/>
                    <a:pt x="56528" y="39193"/>
                    <a:pt x="56847" y="39170"/>
                  </a:cubicBezTo>
                  <a:cubicBezTo>
                    <a:pt x="57279" y="39079"/>
                    <a:pt x="57734" y="38988"/>
                    <a:pt x="58166" y="38897"/>
                  </a:cubicBezTo>
                  <a:cubicBezTo>
                    <a:pt x="60850" y="38419"/>
                    <a:pt x="63580" y="38124"/>
                    <a:pt x="66241" y="37373"/>
                  </a:cubicBezTo>
                  <a:cubicBezTo>
                    <a:pt x="67902" y="36918"/>
                    <a:pt x="67993" y="36850"/>
                    <a:pt x="67879" y="35144"/>
                  </a:cubicBezTo>
                  <a:cubicBezTo>
                    <a:pt x="67788" y="33233"/>
                    <a:pt x="67538" y="31368"/>
                    <a:pt x="67151" y="29502"/>
                  </a:cubicBezTo>
                  <a:cubicBezTo>
                    <a:pt x="66287" y="25612"/>
                    <a:pt x="65582" y="21677"/>
                    <a:pt x="64490" y="17833"/>
                  </a:cubicBezTo>
                  <a:cubicBezTo>
                    <a:pt x="63921" y="15831"/>
                    <a:pt x="63330" y="13807"/>
                    <a:pt x="62420" y="11918"/>
                  </a:cubicBezTo>
                  <a:cubicBezTo>
                    <a:pt x="60191" y="7278"/>
                    <a:pt x="56847" y="3820"/>
                    <a:pt x="51865" y="2137"/>
                  </a:cubicBezTo>
                  <a:cubicBezTo>
                    <a:pt x="51387" y="1978"/>
                    <a:pt x="50932" y="1796"/>
                    <a:pt x="50455" y="1637"/>
                  </a:cubicBezTo>
                  <a:cubicBezTo>
                    <a:pt x="48931" y="1045"/>
                    <a:pt x="47338" y="590"/>
                    <a:pt x="45723" y="249"/>
                  </a:cubicBezTo>
                  <a:cubicBezTo>
                    <a:pt x="45094" y="127"/>
                    <a:pt x="44703" y="1"/>
                    <a:pt x="44406" y="1"/>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3" name="Google Shape;1813;p64"/>
            <p:cNvSpPr/>
            <p:nvPr/>
          </p:nvSpPr>
          <p:spPr>
            <a:xfrm>
              <a:off x="3811675" y="1538700"/>
              <a:ext cx="265600" cy="256025"/>
            </a:xfrm>
            <a:custGeom>
              <a:avLst/>
              <a:gdLst/>
              <a:ahLst/>
              <a:cxnLst/>
              <a:rect l="l" t="t" r="r" b="b"/>
              <a:pathLst>
                <a:path w="10624" h="10241" extrusionOk="0">
                  <a:moveTo>
                    <a:pt x="9600" y="1"/>
                  </a:moveTo>
                  <a:cubicBezTo>
                    <a:pt x="7075" y="23"/>
                    <a:pt x="4528" y="69"/>
                    <a:pt x="1980" y="114"/>
                  </a:cubicBezTo>
                  <a:cubicBezTo>
                    <a:pt x="1548" y="137"/>
                    <a:pt x="1093" y="183"/>
                    <a:pt x="660" y="251"/>
                  </a:cubicBezTo>
                  <a:cubicBezTo>
                    <a:pt x="274" y="274"/>
                    <a:pt x="1" y="592"/>
                    <a:pt x="46" y="956"/>
                  </a:cubicBezTo>
                  <a:cubicBezTo>
                    <a:pt x="23" y="1752"/>
                    <a:pt x="46" y="2548"/>
                    <a:pt x="46" y="3663"/>
                  </a:cubicBezTo>
                  <a:cubicBezTo>
                    <a:pt x="69" y="4141"/>
                    <a:pt x="92" y="4937"/>
                    <a:pt x="160" y="5733"/>
                  </a:cubicBezTo>
                  <a:cubicBezTo>
                    <a:pt x="228" y="6688"/>
                    <a:pt x="387" y="7621"/>
                    <a:pt x="638" y="8531"/>
                  </a:cubicBezTo>
                  <a:cubicBezTo>
                    <a:pt x="797" y="9282"/>
                    <a:pt x="1388" y="9873"/>
                    <a:pt x="2162" y="9987"/>
                  </a:cubicBezTo>
                  <a:cubicBezTo>
                    <a:pt x="2594" y="10100"/>
                    <a:pt x="3026" y="10169"/>
                    <a:pt x="3481" y="10214"/>
                  </a:cubicBezTo>
                  <a:cubicBezTo>
                    <a:pt x="4138" y="10227"/>
                    <a:pt x="4794" y="10240"/>
                    <a:pt x="5455" y="10240"/>
                  </a:cubicBezTo>
                  <a:cubicBezTo>
                    <a:pt x="5939" y="10240"/>
                    <a:pt x="6426" y="10233"/>
                    <a:pt x="6916" y="10214"/>
                  </a:cubicBezTo>
                  <a:cubicBezTo>
                    <a:pt x="7416" y="10169"/>
                    <a:pt x="7894" y="10078"/>
                    <a:pt x="8372" y="9941"/>
                  </a:cubicBezTo>
                  <a:cubicBezTo>
                    <a:pt x="9122" y="9782"/>
                    <a:pt x="9737" y="9213"/>
                    <a:pt x="9896" y="8463"/>
                  </a:cubicBezTo>
                  <a:cubicBezTo>
                    <a:pt x="10078" y="7894"/>
                    <a:pt x="10192" y="7302"/>
                    <a:pt x="10237" y="6711"/>
                  </a:cubicBezTo>
                  <a:cubicBezTo>
                    <a:pt x="10396" y="4914"/>
                    <a:pt x="10487" y="3140"/>
                    <a:pt x="10601" y="1343"/>
                  </a:cubicBezTo>
                  <a:cubicBezTo>
                    <a:pt x="10624" y="1092"/>
                    <a:pt x="10624" y="842"/>
                    <a:pt x="10601" y="592"/>
                  </a:cubicBezTo>
                  <a:cubicBezTo>
                    <a:pt x="10624" y="274"/>
                    <a:pt x="10374" y="23"/>
                    <a:pt x="10055" y="23"/>
                  </a:cubicBezTo>
                  <a:cubicBezTo>
                    <a:pt x="9896" y="1"/>
                    <a:pt x="9759" y="1"/>
                    <a:pt x="9600"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4" name="Google Shape;1814;p64"/>
            <p:cNvSpPr/>
            <p:nvPr/>
          </p:nvSpPr>
          <p:spPr>
            <a:xfrm>
              <a:off x="3916900" y="1494825"/>
              <a:ext cx="68250" cy="377725"/>
            </a:xfrm>
            <a:custGeom>
              <a:avLst/>
              <a:gdLst/>
              <a:ahLst/>
              <a:cxnLst/>
              <a:rect l="l" t="t" r="r" b="b"/>
              <a:pathLst>
                <a:path w="2730" h="15109" extrusionOk="0">
                  <a:moveTo>
                    <a:pt x="792" y="0"/>
                  </a:moveTo>
                  <a:cubicBezTo>
                    <a:pt x="756" y="0"/>
                    <a:pt x="719" y="2"/>
                    <a:pt x="682" y="4"/>
                  </a:cubicBezTo>
                  <a:cubicBezTo>
                    <a:pt x="668" y="3"/>
                    <a:pt x="653" y="2"/>
                    <a:pt x="639" y="2"/>
                  </a:cubicBezTo>
                  <a:cubicBezTo>
                    <a:pt x="339" y="2"/>
                    <a:pt x="89" y="223"/>
                    <a:pt x="46" y="527"/>
                  </a:cubicBezTo>
                  <a:cubicBezTo>
                    <a:pt x="23" y="732"/>
                    <a:pt x="0" y="914"/>
                    <a:pt x="0" y="1119"/>
                  </a:cubicBezTo>
                  <a:cubicBezTo>
                    <a:pt x="0" y="3052"/>
                    <a:pt x="0" y="5008"/>
                    <a:pt x="0" y="6942"/>
                  </a:cubicBezTo>
                  <a:lnTo>
                    <a:pt x="23" y="6942"/>
                  </a:lnTo>
                  <a:cubicBezTo>
                    <a:pt x="68" y="8284"/>
                    <a:pt x="91" y="9626"/>
                    <a:pt x="137" y="10968"/>
                  </a:cubicBezTo>
                  <a:cubicBezTo>
                    <a:pt x="182" y="12060"/>
                    <a:pt x="273" y="13152"/>
                    <a:pt x="341" y="14244"/>
                  </a:cubicBezTo>
                  <a:cubicBezTo>
                    <a:pt x="387" y="14494"/>
                    <a:pt x="455" y="14722"/>
                    <a:pt x="569" y="14949"/>
                  </a:cubicBezTo>
                  <a:cubicBezTo>
                    <a:pt x="614" y="15040"/>
                    <a:pt x="705" y="15086"/>
                    <a:pt x="796" y="15108"/>
                  </a:cubicBezTo>
                  <a:cubicBezTo>
                    <a:pt x="955" y="15086"/>
                    <a:pt x="1069" y="15017"/>
                    <a:pt x="1160" y="14904"/>
                  </a:cubicBezTo>
                  <a:cubicBezTo>
                    <a:pt x="1251" y="14744"/>
                    <a:pt x="1297" y="14540"/>
                    <a:pt x="1319" y="14358"/>
                  </a:cubicBezTo>
                  <a:cubicBezTo>
                    <a:pt x="1410" y="13402"/>
                    <a:pt x="1501" y="12470"/>
                    <a:pt x="1524" y="11514"/>
                  </a:cubicBezTo>
                  <a:cubicBezTo>
                    <a:pt x="1570" y="9035"/>
                    <a:pt x="1570" y="6533"/>
                    <a:pt x="1592" y="4053"/>
                  </a:cubicBezTo>
                  <a:cubicBezTo>
                    <a:pt x="1592" y="3507"/>
                    <a:pt x="1592" y="2961"/>
                    <a:pt x="1615" y="2415"/>
                  </a:cubicBezTo>
                  <a:cubicBezTo>
                    <a:pt x="1615" y="2120"/>
                    <a:pt x="1752" y="2029"/>
                    <a:pt x="2047" y="1938"/>
                  </a:cubicBezTo>
                  <a:cubicBezTo>
                    <a:pt x="2525" y="1778"/>
                    <a:pt x="2730" y="1073"/>
                    <a:pt x="2389" y="755"/>
                  </a:cubicBezTo>
                  <a:cubicBezTo>
                    <a:pt x="1937" y="367"/>
                    <a:pt x="1424" y="0"/>
                    <a:pt x="792"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5" name="Google Shape;1815;p64"/>
            <p:cNvSpPr/>
            <p:nvPr/>
          </p:nvSpPr>
          <p:spPr>
            <a:xfrm>
              <a:off x="2507125" y="1561150"/>
              <a:ext cx="1023650" cy="1024875"/>
            </a:xfrm>
            <a:custGeom>
              <a:avLst/>
              <a:gdLst/>
              <a:ahLst/>
              <a:cxnLst/>
              <a:rect l="l" t="t" r="r" b="b"/>
              <a:pathLst>
                <a:path w="40946" h="40995" extrusionOk="0">
                  <a:moveTo>
                    <a:pt x="16411" y="1"/>
                  </a:moveTo>
                  <a:cubicBezTo>
                    <a:pt x="16197" y="1"/>
                    <a:pt x="15946" y="142"/>
                    <a:pt x="15468" y="331"/>
                  </a:cubicBezTo>
                  <a:cubicBezTo>
                    <a:pt x="10555" y="2264"/>
                    <a:pt x="5641" y="4243"/>
                    <a:pt x="751" y="6200"/>
                  </a:cubicBezTo>
                  <a:cubicBezTo>
                    <a:pt x="455" y="6268"/>
                    <a:pt x="182" y="6450"/>
                    <a:pt x="0" y="6700"/>
                  </a:cubicBezTo>
                  <a:cubicBezTo>
                    <a:pt x="68" y="7269"/>
                    <a:pt x="500" y="7656"/>
                    <a:pt x="819" y="8088"/>
                  </a:cubicBezTo>
                  <a:cubicBezTo>
                    <a:pt x="3367" y="11341"/>
                    <a:pt x="5937" y="14594"/>
                    <a:pt x="8462" y="17869"/>
                  </a:cubicBezTo>
                  <a:cubicBezTo>
                    <a:pt x="14194" y="25353"/>
                    <a:pt x="19950" y="32814"/>
                    <a:pt x="25682" y="40298"/>
                  </a:cubicBezTo>
                  <a:cubicBezTo>
                    <a:pt x="26045" y="40774"/>
                    <a:pt x="26256" y="40995"/>
                    <a:pt x="26517" y="40995"/>
                  </a:cubicBezTo>
                  <a:cubicBezTo>
                    <a:pt x="26730" y="40995"/>
                    <a:pt x="26977" y="40847"/>
                    <a:pt x="27365" y="40571"/>
                  </a:cubicBezTo>
                  <a:cubicBezTo>
                    <a:pt x="27570" y="40435"/>
                    <a:pt x="27775" y="40276"/>
                    <a:pt x="27957" y="40116"/>
                  </a:cubicBezTo>
                  <a:cubicBezTo>
                    <a:pt x="32051" y="37023"/>
                    <a:pt x="35987" y="33701"/>
                    <a:pt x="39945" y="30426"/>
                  </a:cubicBezTo>
                  <a:cubicBezTo>
                    <a:pt x="40945" y="29607"/>
                    <a:pt x="40945" y="29584"/>
                    <a:pt x="40104" y="28561"/>
                  </a:cubicBezTo>
                  <a:cubicBezTo>
                    <a:pt x="32552" y="19348"/>
                    <a:pt x="24999" y="10112"/>
                    <a:pt x="17447" y="900"/>
                  </a:cubicBezTo>
                  <a:cubicBezTo>
                    <a:pt x="16897" y="234"/>
                    <a:pt x="16685" y="1"/>
                    <a:pt x="16411"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6" name="Google Shape;1816;p64"/>
            <p:cNvSpPr/>
            <p:nvPr/>
          </p:nvSpPr>
          <p:spPr>
            <a:xfrm>
              <a:off x="2642450" y="1607325"/>
              <a:ext cx="203625" cy="112250"/>
            </a:xfrm>
            <a:custGeom>
              <a:avLst/>
              <a:gdLst/>
              <a:ahLst/>
              <a:cxnLst/>
              <a:rect l="l" t="t" r="r" b="b"/>
              <a:pathLst>
                <a:path w="8145" h="4490" extrusionOk="0">
                  <a:moveTo>
                    <a:pt x="3742" y="1"/>
                  </a:moveTo>
                  <a:cubicBezTo>
                    <a:pt x="3315" y="1"/>
                    <a:pt x="2912" y="310"/>
                    <a:pt x="2844" y="781"/>
                  </a:cubicBezTo>
                  <a:cubicBezTo>
                    <a:pt x="2822" y="941"/>
                    <a:pt x="2799" y="1077"/>
                    <a:pt x="2844" y="1236"/>
                  </a:cubicBezTo>
                  <a:cubicBezTo>
                    <a:pt x="3026" y="1873"/>
                    <a:pt x="2617" y="2101"/>
                    <a:pt x="2139" y="2328"/>
                  </a:cubicBezTo>
                  <a:cubicBezTo>
                    <a:pt x="1479" y="2578"/>
                    <a:pt x="888" y="2942"/>
                    <a:pt x="342" y="3375"/>
                  </a:cubicBezTo>
                  <a:cubicBezTo>
                    <a:pt x="92" y="3534"/>
                    <a:pt x="1" y="3875"/>
                    <a:pt x="115" y="4171"/>
                  </a:cubicBezTo>
                  <a:cubicBezTo>
                    <a:pt x="251" y="4421"/>
                    <a:pt x="501" y="4467"/>
                    <a:pt x="820" y="4489"/>
                  </a:cubicBezTo>
                  <a:cubicBezTo>
                    <a:pt x="1047" y="4467"/>
                    <a:pt x="1275" y="4421"/>
                    <a:pt x="1479" y="4353"/>
                  </a:cubicBezTo>
                  <a:cubicBezTo>
                    <a:pt x="3459" y="3579"/>
                    <a:pt x="5460" y="2829"/>
                    <a:pt x="7303" y="1760"/>
                  </a:cubicBezTo>
                  <a:cubicBezTo>
                    <a:pt x="7553" y="1600"/>
                    <a:pt x="7781" y="1418"/>
                    <a:pt x="7985" y="1191"/>
                  </a:cubicBezTo>
                  <a:cubicBezTo>
                    <a:pt x="8122" y="1054"/>
                    <a:pt x="8145" y="827"/>
                    <a:pt x="8031" y="645"/>
                  </a:cubicBezTo>
                  <a:cubicBezTo>
                    <a:pt x="7940" y="531"/>
                    <a:pt x="7826" y="463"/>
                    <a:pt x="7690" y="417"/>
                  </a:cubicBezTo>
                  <a:cubicBezTo>
                    <a:pt x="7600" y="409"/>
                    <a:pt x="7511" y="404"/>
                    <a:pt x="7422" y="404"/>
                  </a:cubicBezTo>
                  <a:cubicBezTo>
                    <a:pt x="7058" y="404"/>
                    <a:pt x="6699" y="480"/>
                    <a:pt x="6370" y="645"/>
                  </a:cubicBezTo>
                  <a:cubicBezTo>
                    <a:pt x="6044" y="777"/>
                    <a:pt x="5727" y="882"/>
                    <a:pt x="5432" y="882"/>
                  </a:cubicBezTo>
                  <a:cubicBezTo>
                    <a:pt x="5067" y="882"/>
                    <a:pt x="4736" y="723"/>
                    <a:pt x="4459" y="258"/>
                  </a:cubicBezTo>
                  <a:cubicBezTo>
                    <a:pt x="4391" y="190"/>
                    <a:pt x="4277" y="167"/>
                    <a:pt x="4186" y="122"/>
                  </a:cubicBezTo>
                  <a:cubicBezTo>
                    <a:pt x="4044" y="39"/>
                    <a:pt x="3892" y="1"/>
                    <a:pt x="3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7" name="Google Shape;1817;p64"/>
            <p:cNvSpPr/>
            <p:nvPr/>
          </p:nvSpPr>
          <p:spPr>
            <a:xfrm>
              <a:off x="2605700" y="1863300"/>
              <a:ext cx="236400" cy="284725"/>
            </a:xfrm>
            <a:custGeom>
              <a:avLst/>
              <a:gdLst/>
              <a:ahLst/>
              <a:cxnLst/>
              <a:rect l="l" t="t" r="r" b="b"/>
              <a:pathLst>
                <a:path w="9456" h="11389" extrusionOk="0">
                  <a:moveTo>
                    <a:pt x="6286" y="1"/>
                  </a:moveTo>
                  <a:cubicBezTo>
                    <a:pt x="6171" y="1"/>
                    <a:pt x="6045" y="16"/>
                    <a:pt x="5907" y="51"/>
                  </a:cubicBezTo>
                  <a:cubicBezTo>
                    <a:pt x="4405" y="415"/>
                    <a:pt x="629" y="3236"/>
                    <a:pt x="356" y="4350"/>
                  </a:cubicBezTo>
                  <a:cubicBezTo>
                    <a:pt x="1" y="5773"/>
                    <a:pt x="4663" y="11388"/>
                    <a:pt x="5597" y="11388"/>
                  </a:cubicBezTo>
                  <a:cubicBezTo>
                    <a:pt x="5619" y="11388"/>
                    <a:pt x="5639" y="11385"/>
                    <a:pt x="5656" y="11379"/>
                  </a:cubicBezTo>
                  <a:cubicBezTo>
                    <a:pt x="6430" y="11106"/>
                    <a:pt x="9273" y="7876"/>
                    <a:pt x="9387" y="7285"/>
                  </a:cubicBezTo>
                  <a:cubicBezTo>
                    <a:pt x="9455" y="6921"/>
                    <a:pt x="9433" y="6534"/>
                    <a:pt x="9273" y="6193"/>
                  </a:cubicBezTo>
                  <a:cubicBezTo>
                    <a:pt x="9137" y="5897"/>
                    <a:pt x="8955" y="5647"/>
                    <a:pt x="8727" y="5442"/>
                  </a:cubicBezTo>
                  <a:cubicBezTo>
                    <a:pt x="9046" y="4714"/>
                    <a:pt x="9046" y="4168"/>
                    <a:pt x="8136" y="3463"/>
                  </a:cubicBezTo>
                  <a:cubicBezTo>
                    <a:pt x="8272" y="3258"/>
                    <a:pt x="8363" y="3008"/>
                    <a:pt x="8409" y="2758"/>
                  </a:cubicBezTo>
                  <a:cubicBezTo>
                    <a:pt x="8614" y="1689"/>
                    <a:pt x="7453" y="1484"/>
                    <a:pt x="7453" y="1484"/>
                  </a:cubicBezTo>
                  <a:cubicBezTo>
                    <a:pt x="7453" y="1279"/>
                    <a:pt x="7408" y="1097"/>
                    <a:pt x="7363" y="915"/>
                  </a:cubicBezTo>
                  <a:cubicBezTo>
                    <a:pt x="7227" y="491"/>
                    <a:pt x="6929" y="1"/>
                    <a:pt x="6286" y="1"/>
                  </a:cubicBez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8" name="Google Shape;1818;p64"/>
            <p:cNvSpPr/>
            <p:nvPr/>
          </p:nvSpPr>
          <p:spPr>
            <a:xfrm>
              <a:off x="2663500" y="1886175"/>
              <a:ext cx="128550" cy="118875"/>
            </a:xfrm>
            <a:custGeom>
              <a:avLst/>
              <a:gdLst/>
              <a:ahLst/>
              <a:cxnLst/>
              <a:rect l="l" t="t" r="r" b="b"/>
              <a:pathLst>
                <a:path w="5142" h="4755" extrusionOk="0">
                  <a:moveTo>
                    <a:pt x="5051" y="0"/>
                  </a:moveTo>
                  <a:cubicBezTo>
                    <a:pt x="3777" y="250"/>
                    <a:pt x="2639" y="933"/>
                    <a:pt x="1798" y="1911"/>
                  </a:cubicBezTo>
                  <a:cubicBezTo>
                    <a:pt x="1206" y="2639"/>
                    <a:pt x="23" y="4686"/>
                    <a:pt x="1" y="4754"/>
                  </a:cubicBezTo>
                  <a:cubicBezTo>
                    <a:pt x="69" y="4686"/>
                    <a:pt x="2639" y="2025"/>
                    <a:pt x="3299" y="1547"/>
                  </a:cubicBezTo>
                  <a:cubicBezTo>
                    <a:pt x="3959" y="1092"/>
                    <a:pt x="4732" y="592"/>
                    <a:pt x="5141" y="569"/>
                  </a:cubicBezTo>
                  <a:cubicBezTo>
                    <a:pt x="5141" y="364"/>
                    <a:pt x="5096" y="182"/>
                    <a:pt x="5051" y="0"/>
                  </a:cubicBezTo>
                  <a:close/>
                </a:path>
              </a:pathLst>
            </a:custGeom>
            <a:solidFill>
              <a:srgbClr val="482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9" name="Google Shape;1819;p64"/>
            <p:cNvSpPr/>
            <p:nvPr/>
          </p:nvSpPr>
          <p:spPr>
            <a:xfrm>
              <a:off x="2713550" y="1932225"/>
              <a:ext cx="102375" cy="106950"/>
            </a:xfrm>
            <a:custGeom>
              <a:avLst/>
              <a:gdLst/>
              <a:ahLst/>
              <a:cxnLst/>
              <a:rect l="l" t="t" r="r" b="b"/>
              <a:pathLst>
                <a:path w="4095" h="4278" extrusionOk="0">
                  <a:moveTo>
                    <a:pt x="4095" y="1"/>
                  </a:moveTo>
                  <a:lnTo>
                    <a:pt x="4095" y="1"/>
                  </a:lnTo>
                  <a:cubicBezTo>
                    <a:pt x="3526" y="251"/>
                    <a:pt x="2958" y="547"/>
                    <a:pt x="2457" y="911"/>
                  </a:cubicBezTo>
                  <a:cubicBezTo>
                    <a:pt x="1320" y="1707"/>
                    <a:pt x="46" y="4209"/>
                    <a:pt x="0" y="4277"/>
                  </a:cubicBezTo>
                  <a:lnTo>
                    <a:pt x="3822" y="706"/>
                  </a:lnTo>
                  <a:cubicBezTo>
                    <a:pt x="3958" y="501"/>
                    <a:pt x="4049" y="251"/>
                    <a:pt x="4095" y="1"/>
                  </a:cubicBezTo>
                  <a:close/>
                </a:path>
              </a:pathLst>
            </a:custGeom>
            <a:solidFill>
              <a:srgbClr val="482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0" name="Google Shape;1820;p64"/>
            <p:cNvSpPr/>
            <p:nvPr/>
          </p:nvSpPr>
          <p:spPr>
            <a:xfrm>
              <a:off x="2766425" y="1999350"/>
              <a:ext cx="71125" cy="73950"/>
            </a:xfrm>
            <a:custGeom>
              <a:avLst/>
              <a:gdLst/>
              <a:ahLst/>
              <a:cxnLst/>
              <a:rect l="l" t="t" r="r" b="b"/>
              <a:pathLst>
                <a:path w="2845" h="2958" extrusionOk="0">
                  <a:moveTo>
                    <a:pt x="2298" y="0"/>
                  </a:moveTo>
                  <a:lnTo>
                    <a:pt x="1" y="2957"/>
                  </a:lnTo>
                  <a:cubicBezTo>
                    <a:pt x="1" y="2957"/>
                    <a:pt x="1934" y="1752"/>
                    <a:pt x="2844" y="751"/>
                  </a:cubicBezTo>
                  <a:cubicBezTo>
                    <a:pt x="2708" y="455"/>
                    <a:pt x="2526" y="205"/>
                    <a:pt x="2298" y="0"/>
                  </a:cubicBezTo>
                  <a:close/>
                </a:path>
              </a:pathLst>
            </a:custGeom>
            <a:solidFill>
              <a:srgbClr val="482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1" name="Google Shape;1821;p64"/>
            <p:cNvSpPr/>
            <p:nvPr/>
          </p:nvSpPr>
          <p:spPr>
            <a:xfrm>
              <a:off x="3981150" y="1024825"/>
              <a:ext cx="484550" cy="417650"/>
            </a:xfrm>
            <a:custGeom>
              <a:avLst/>
              <a:gdLst/>
              <a:ahLst/>
              <a:cxnLst/>
              <a:rect l="l" t="t" r="r" b="b"/>
              <a:pathLst>
                <a:path w="19382" h="16706" extrusionOk="0">
                  <a:moveTo>
                    <a:pt x="17551" y="0"/>
                  </a:moveTo>
                  <a:cubicBezTo>
                    <a:pt x="17068" y="0"/>
                    <a:pt x="16835" y="322"/>
                    <a:pt x="16242" y="1493"/>
                  </a:cubicBezTo>
                  <a:cubicBezTo>
                    <a:pt x="14058" y="5929"/>
                    <a:pt x="12170" y="8363"/>
                    <a:pt x="9805" y="12708"/>
                  </a:cubicBezTo>
                  <a:cubicBezTo>
                    <a:pt x="9600" y="13094"/>
                    <a:pt x="9372" y="13481"/>
                    <a:pt x="9145" y="13868"/>
                  </a:cubicBezTo>
                  <a:cubicBezTo>
                    <a:pt x="9110" y="13937"/>
                    <a:pt x="9032" y="13967"/>
                    <a:pt x="8943" y="13967"/>
                  </a:cubicBezTo>
                  <a:cubicBezTo>
                    <a:pt x="8798" y="13967"/>
                    <a:pt x="8624" y="13889"/>
                    <a:pt x="8554" y="13777"/>
                  </a:cubicBezTo>
                  <a:cubicBezTo>
                    <a:pt x="8281" y="13208"/>
                    <a:pt x="7939" y="12776"/>
                    <a:pt x="7712" y="12344"/>
                  </a:cubicBezTo>
                  <a:cubicBezTo>
                    <a:pt x="5938" y="9091"/>
                    <a:pt x="5141" y="7794"/>
                    <a:pt x="3549" y="4883"/>
                  </a:cubicBezTo>
                  <a:cubicBezTo>
                    <a:pt x="3071" y="4018"/>
                    <a:pt x="2730" y="3063"/>
                    <a:pt x="2275" y="2176"/>
                  </a:cubicBezTo>
                  <a:cubicBezTo>
                    <a:pt x="2071" y="1782"/>
                    <a:pt x="1905" y="1603"/>
                    <a:pt x="1638" y="1603"/>
                  </a:cubicBezTo>
                  <a:cubicBezTo>
                    <a:pt x="1488" y="1603"/>
                    <a:pt x="1307" y="1660"/>
                    <a:pt x="1070" y="1766"/>
                  </a:cubicBezTo>
                  <a:cubicBezTo>
                    <a:pt x="706" y="1903"/>
                    <a:pt x="364" y="2062"/>
                    <a:pt x="1" y="2198"/>
                  </a:cubicBezTo>
                  <a:lnTo>
                    <a:pt x="7462" y="16006"/>
                  </a:lnTo>
                  <a:cubicBezTo>
                    <a:pt x="7718" y="16473"/>
                    <a:pt x="8178" y="16706"/>
                    <a:pt x="8636" y="16706"/>
                  </a:cubicBezTo>
                  <a:cubicBezTo>
                    <a:pt x="9071" y="16706"/>
                    <a:pt x="9504" y="16495"/>
                    <a:pt x="9759" y="16074"/>
                  </a:cubicBezTo>
                  <a:lnTo>
                    <a:pt x="19381" y="356"/>
                  </a:lnTo>
                  <a:cubicBezTo>
                    <a:pt x="19199" y="333"/>
                    <a:pt x="19040" y="288"/>
                    <a:pt x="18858" y="242"/>
                  </a:cubicBezTo>
                  <a:cubicBezTo>
                    <a:pt x="18236" y="121"/>
                    <a:pt x="17847" y="0"/>
                    <a:pt x="17551"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2" name="Google Shape;1822;p64"/>
            <p:cNvSpPr/>
            <p:nvPr/>
          </p:nvSpPr>
          <p:spPr>
            <a:xfrm>
              <a:off x="4358750" y="989600"/>
              <a:ext cx="488525" cy="977200"/>
            </a:xfrm>
            <a:custGeom>
              <a:avLst/>
              <a:gdLst/>
              <a:ahLst/>
              <a:cxnLst/>
              <a:rect l="l" t="t" r="r" b="b"/>
              <a:pathLst>
                <a:path w="19541" h="39088" extrusionOk="0">
                  <a:moveTo>
                    <a:pt x="755" y="0"/>
                  </a:moveTo>
                  <a:cubicBezTo>
                    <a:pt x="457" y="0"/>
                    <a:pt x="168" y="194"/>
                    <a:pt x="69" y="491"/>
                  </a:cubicBezTo>
                  <a:cubicBezTo>
                    <a:pt x="1" y="855"/>
                    <a:pt x="183" y="1219"/>
                    <a:pt x="547" y="1333"/>
                  </a:cubicBezTo>
                  <a:cubicBezTo>
                    <a:pt x="1002" y="1492"/>
                    <a:pt x="1479" y="1628"/>
                    <a:pt x="1980" y="1742"/>
                  </a:cubicBezTo>
                  <a:cubicBezTo>
                    <a:pt x="4209" y="2288"/>
                    <a:pt x="5779" y="3653"/>
                    <a:pt x="6780" y="5677"/>
                  </a:cubicBezTo>
                  <a:cubicBezTo>
                    <a:pt x="7553" y="7247"/>
                    <a:pt x="8053" y="8930"/>
                    <a:pt x="8304" y="10659"/>
                  </a:cubicBezTo>
                  <a:cubicBezTo>
                    <a:pt x="8599" y="12888"/>
                    <a:pt x="8781" y="15140"/>
                    <a:pt x="8827" y="17370"/>
                  </a:cubicBezTo>
                  <a:cubicBezTo>
                    <a:pt x="8872" y="19189"/>
                    <a:pt x="9077" y="19007"/>
                    <a:pt x="7303" y="19440"/>
                  </a:cubicBezTo>
                  <a:cubicBezTo>
                    <a:pt x="5710" y="19826"/>
                    <a:pt x="4414" y="21009"/>
                    <a:pt x="3936" y="22556"/>
                  </a:cubicBezTo>
                  <a:cubicBezTo>
                    <a:pt x="3754" y="23079"/>
                    <a:pt x="3595" y="23602"/>
                    <a:pt x="3504" y="24148"/>
                  </a:cubicBezTo>
                  <a:cubicBezTo>
                    <a:pt x="3185" y="25718"/>
                    <a:pt x="3117" y="27333"/>
                    <a:pt x="3276" y="28925"/>
                  </a:cubicBezTo>
                  <a:cubicBezTo>
                    <a:pt x="3436" y="31018"/>
                    <a:pt x="3845" y="33065"/>
                    <a:pt x="4755" y="34999"/>
                  </a:cubicBezTo>
                  <a:cubicBezTo>
                    <a:pt x="5187" y="36000"/>
                    <a:pt x="5870" y="36887"/>
                    <a:pt x="6757" y="37569"/>
                  </a:cubicBezTo>
                  <a:cubicBezTo>
                    <a:pt x="7257" y="37956"/>
                    <a:pt x="7826" y="38275"/>
                    <a:pt x="8235" y="38798"/>
                  </a:cubicBezTo>
                  <a:cubicBezTo>
                    <a:pt x="8392" y="38986"/>
                    <a:pt x="8625" y="39088"/>
                    <a:pt x="8867" y="39088"/>
                  </a:cubicBezTo>
                  <a:cubicBezTo>
                    <a:pt x="8975" y="39088"/>
                    <a:pt x="9085" y="39067"/>
                    <a:pt x="9191" y="39025"/>
                  </a:cubicBezTo>
                  <a:cubicBezTo>
                    <a:pt x="9805" y="38798"/>
                    <a:pt x="10169" y="37933"/>
                    <a:pt x="9964" y="37251"/>
                  </a:cubicBezTo>
                  <a:cubicBezTo>
                    <a:pt x="9826" y="36784"/>
                    <a:pt x="9543" y="36541"/>
                    <a:pt x="9066" y="36541"/>
                  </a:cubicBezTo>
                  <a:cubicBezTo>
                    <a:pt x="8915" y="36541"/>
                    <a:pt x="8745" y="36565"/>
                    <a:pt x="8554" y="36614"/>
                  </a:cubicBezTo>
                  <a:cubicBezTo>
                    <a:pt x="8452" y="36650"/>
                    <a:pt x="8346" y="36668"/>
                    <a:pt x="8240" y="36668"/>
                  </a:cubicBezTo>
                  <a:cubicBezTo>
                    <a:pt x="8013" y="36668"/>
                    <a:pt x="7784" y="36587"/>
                    <a:pt x="7598" y="36432"/>
                  </a:cubicBezTo>
                  <a:cubicBezTo>
                    <a:pt x="6916" y="35909"/>
                    <a:pt x="6393" y="35226"/>
                    <a:pt x="6074" y="34430"/>
                  </a:cubicBezTo>
                  <a:cubicBezTo>
                    <a:pt x="4550" y="31041"/>
                    <a:pt x="4346" y="27492"/>
                    <a:pt x="5005" y="23875"/>
                  </a:cubicBezTo>
                  <a:cubicBezTo>
                    <a:pt x="5074" y="23602"/>
                    <a:pt x="5165" y="23307"/>
                    <a:pt x="5278" y="23034"/>
                  </a:cubicBezTo>
                  <a:cubicBezTo>
                    <a:pt x="5642" y="21919"/>
                    <a:pt x="6552" y="21077"/>
                    <a:pt x="7689" y="20804"/>
                  </a:cubicBezTo>
                  <a:cubicBezTo>
                    <a:pt x="8918" y="20509"/>
                    <a:pt x="10146" y="20281"/>
                    <a:pt x="11375" y="20145"/>
                  </a:cubicBezTo>
                  <a:cubicBezTo>
                    <a:pt x="11583" y="20107"/>
                    <a:pt x="11791" y="20088"/>
                    <a:pt x="11998" y="20088"/>
                  </a:cubicBezTo>
                  <a:cubicBezTo>
                    <a:pt x="13148" y="20088"/>
                    <a:pt x="14245" y="20663"/>
                    <a:pt x="14900" y="21646"/>
                  </a:cubicBezTo>
                  <a:cubicBezTo>
                    <a:pt x="15264" y="22124"/>
                    <a:pt x="15583" y="22624"/>
                    <a:pt x="15856" y="23147"/>
                  </a:cubicBezTo>
                  <a:cubicBezTo>
                    <a:pt x="16516" y="24376"/>
                    <a:pt x="17039" y="25695"/>
                    <a:pt x="17380" y="27037"/>
                  </a:cubicBezTo>
                  <a:cubicBezTo>
                    <a:pt x="17903" y="28812"/>
                    <a:pt x="18085" y="30677"/>
                    <a:pt x="17949" y="32519"/>
                  </a:cubicBezTo>
                  <a:cubicBezTo>
                    <a:pt x="17903" y="33111"/>
                    <a:pt x="17744" y="33702"/>
                    <a:pt x="17494" y="34248"/>
                  </a:cubicBezTo>
                  <a:cubicBezTo>
                    <a:pt x="17221" y="34794"/>
                    <a:pt x="16948" y="35249"/>
                    <a:pt x="16174" y="35249"/>
                  </a:cubicBezTo>
                  <a:cubicBezTo>
                    <a:pt x="16163" y="35249"/>
                    <a:pt x="16151" y="35248"/>
                    <a:pt x="16140" y="35248"/>
                  </a:cubicBezTo>
                  <a:cubicBezTo>
                    <a:pt x="15549" y="35248"/>
                    <a:pt x="15267" y="35829"/>
                    <a:pt x="15378" y="36432"/>
                  </a:cubicBezTo>
                  <a:cubicBezTo>
                    <a:pt x="15469" y="36819"/>
                    <a:pt x="15674" y="37160"/>
                    <a:pt x="15992" y="37410"/>
                  </a:cubicBezTo>
                  <a:cubicBezTo>
                    <a:pt x="16208" y="37572"/>
                    <a:pt x="16455" y="37652"/>
                    <a:pt x="16690" y="37652"/>
                  </a:cubicBezTo>
                  <a:cubicBezTo>
                    <a:pt x="17049" y="37652"/>
                    <a:pt x="17379" y="37463"/>
                    <a:pt x="17516" y="37092"/>
                  </a:cubicBezTo>
                  <a:cubicBezTo>
                    <a:pt x="17721" y="36591"/>
                    <a:pt x="17971" y="36113"/>
                    <a:pt x="18290" y="35659"/>
                  </a:cubicBezTo>
                  <a:cubicBezTo>
                    <a:pt x="18995" y="34635"/>
                    <a:pt x="19382" y="33407"/>
                    <a:pt x="19404" y="32155"/>
                  </a:cubicBezTo>
                  <a:cubicBezTo>
                    <a:pt x="19541" y="28357"/>
                    <a:pt x="18495" y="24853"/>
                    <a:pt x="16607" y="21601"/>
                  </a:cubicBezTo>
                  <a:cubicBezTo>
                    <a:pt x="16288" y="21100"/>
                    <a:pt x="15924" y="20622"/>
                    <a:pt x="15515" y="20190"/>
                  </a:cubicBezTo>
                  <a:cubicBezTo>
                    <a:pt x="14656" y="19224"/>
                    <a:pt x="13411" y="18683"/>
                    <a:pt x="12126" y="18683"/>
                  </a:cubicBezTo>
                  <a:cubicBezTo>
                    <a:pt x="12050" y="18683"/>
                    <a:pt x="11974" y="18685"/>
                    <a:pt x="11898" y="18689"/>
                  </a:cubicBezTo>
                  <a:cubicBezTo>
                    <a:pt x="11614" y="18702"/>
                    <a:pt x="11321" y="18764"/>
                    <a:pt x="11021" y="18764"/>
                  </a:cubicBezTo>
                  <a:cubicBezTo>
                    <a:pt x="10817" y="18764"/>
                    <a:pt x="10608" y="18736"/>
                    <a:pt x="10396" y="18643"/>
                  </a:cubicBezTo>
                  <a:lnTo>
                    <a:pt x="10419" y="18643"/>
                  </a:lnTo>
                  <a:cubicBezTo>
                    <a:pt x="10169" y="17961"/>
                    <a:pt x="10214" y="17279"/>
                    <a:pt x="10192" y="16573"/>
                  </a:cubicBezTo>
                  <a:cubicBezTo>
                    <a:pt x="10169" y="14731"/>
                    <a:pt x="10032" y="12888"/>
                    <a:pt x="9805" y="11046"/>
                  </a:cubicBezTo>
                  <a:cubicBezTo>
                    <a:pt x="9555" y="9135"/>
                    <a:pt x="9032" y="7247"/>
                    <a:pt x="8258" y="5450"/>
                  </a:cubicBezTo>
                  <a:cubicBezTo>
                    <a:pt x="6825" y="2242"/>
                    <a:pt x="4255" y="582"/>
                    <a:pt x="888" y="13"/>
                  </a:cubicBezTo>
                  <a:cubicBezTo>
                    <a:pt x="844" y="4"/>
                    <a:pt x="799" y="0"/>
                    <a:pt x="755"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3" name="Google Shape;1823;p64"/>
            <p:cNvSpPr/>
            <p:nvPr/>
          </p:nvSpPr>
          <p:spPr>
            <a:xfrm>
              <a:off x="3576250" y="1031925"/>
              <a:ext cx="469750" cy="825275"/>
            </a:xfrm>
            <a:custGeom>
              <a:avLst/>
              <a:gdLst/>
              <a:ahLst/>
              <a:cxnLst/>
              <a:rect l="l" t="t" r="r" b="b"/>
              <a:pathLst>
                <a:path w="18790" h="33011" extrusionOk="0">
                  <a:moveTo>
                    <a:pt x="17930" y="0"/>
                  </a:moveTo>
                  <a:cubicBezTo>
                    <a:pt x="17795" y="0"/>
                    <a:pt x="17661" y="23"/>
                    <a:pt x="17539" y="72"/>
                  </a:cubicBezTo>
                  <a:cubicBezTo>
                    <a:pt x="16424" y="322"/>
                    <a:pt x="15332" y="686"/>
                    <a:pt x="14286" y="1164"/>
                  </a:cubicBezTo>
                  <a:cubicBezTo>
                    <a:pt x="12056" y="2301"/>
                    <a:pt x="10123" y="3939"/>
                    <a:pt x="8667" y="5986"/>
                  </a:cubicBezTo>
                  <a:cubicBezTo>
                    <a:pt x="6734" y="8648"/>
                    <a:pt x="5551" y="11650"/>
                    <a:pt x="4709" y="14812"/>
                  </a:cubicBezTo>
                  <a:cubicBezTo>
                    <a:pt x="3708" y="18565"/>
                    <a:pt x="2980" y="22387"/>
                    <a:pt x="2594" y="26254"/>
                  </a:cubicBezTo>
                  <a:cubicBezTo>
                    <a:pt x="2503" y="27096"/>
                    <a:pt x="2366" y="27846"/>
                    <a:pt x="1456" y="28188"/>
                  </a:cubicBezTo>
                  <a:cubicBezTo>
                    <a:pt x="1297" y="28279"/>
                    <a:pt x="1138" y="28415"/>
                    <a:pt x="1024" y="28574"/>
                  </a:cubicBezTo>
                  <a:cubicBezTo>
                    <a:pt x="364" y="29462"/>
                    <a:pt x="0" y="30417"/>
                    <a:pt x="455" y="31509"/>
                  </a:cubicBezTo>
                  <a:cubicBezTo>
                    <a:pt x="887" y="32532"/>
                    <a:pt x="1775" y="32942"/>
                    <a:pt x="2684" y="33010"/>
                  </a:cubicBezTo>
                  <a:cubicBezTo>
                    <a:pt x="2703" y="33010"/>
                    <a:pt x="2722" y="33011"/>
                    <a:pt x="2740" y="33011"/>
                  </a:cubicBezTo>
                  <a:cubicBezTo>
                    <a:pt x="3947" y="33011"/>
                    <a:pt x="5035" y="32288"/>
                    <a:pt x="5505" y="31168"/>
                  </a:cubicBezTo>
                  <a:cubicBezTo>
                    <a:pt x="5937" y="30053"/>
                    <a:pt x="5551" y="28779"/>
                    <a:pt x="4573" y="28097"/>
                  </a:cubicBezTo>
                  <a:cubicBezTo>
                    <a:pt x="3936" y="27687"/>
                    <a:pt x="3822" y="27278"/>
                    <a:pt x="3936" y="26618"/>
                  </a:cubicBezTo>
                  <a:cubicBezTo>
                    <a:pt x="4118" y="25435"/>
                    <a:pt x="4254" y="24252"/>
                    <a:pt x="4436" y="23069"/>
                  </a:cubicBezTo>
                  <a:cubicBezTo>
                    <a:pt x="4959" y="19566"/>
                    <a:pt x="5755" y="16109"/>
                    <a:pt x="6825" y="12742"/>
                  </a:cubicBezTo>
                  <a:cubicBezTo>
                    <a:pt x="7575" y="10467"/>
                    <a:pt x="8690" y="8306"/>
                    <a:pt x="10146" y="6396"/>
                  </a:cubicBezTo>
                  <a:cubicBezTo>
                    <a:pt x="11920" y="4075"/>
                    <a:pt x="14172" y="2437"/>
                    <a:pt x="17038" y="1664"/>
                  </a:cubicBezTo>
                  <a:cubicBezTo>
                    <a:pt x="17379" y="1573"/>
                    <a:pt x="17698" y="1459"/>
                    <a:pt x="18039" y="1346"/>
                  </a:cubicBezTo>
                  <a:cubicBezTo>
                    <a:pt x="18221" y="1277"/>
                    <a:pt x="18380" y="1164"/>
                    <a:pt x="18517" y="1027"/>
                  </a:cubicBezTo>
                  <a:cubicBezTo>
                    <a:pt x="18790" y="709"/>
                    <a:pt x="18676" y="208"/>
                    <a:pt x="18267" y="49"/>
                  </a:cubicBezTo>
                  <a:cubicBezTo>
                    <a:pt x="18161" y="17"/>
                    <a:pt x="18046" y="0"/>
                    <a:pt x="17930"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4" name="Google Shape;1824;p64"/>
            <p:cNvSpPr/>
            <p:nvPr/>
          </p:nvSpPr>
          <p:spPr>
            <a:xfrm>
              <a:off x="4138100" y="2960425"/>
              <a:ext cx="526075" cy="174500"/>
            </a:xfrm>
            <a:custGeom>
              <a:avLst/>
              <a:gdLst/>
              <a:ahLst/>
              <a:cxnLst/>
              <a:rect l="l" t="t" r="r" b="b"/>
              <a:pathLst>
                <a:path w="21043" h="6980" extrusionOk="0">
                  <a:moveTo>
                    <a:pt x="21042" y="0"/>
                  </a:moveTo>
                  <a:lnTo>
                    <a:pt x="21042" y="0"/>
                  </a:lnTo>
                  <a:cubicBezTo>
                    <a:pt x="20201" y="137"/>
                    <a:pt x="19336" y="251"/>
                    <a:pt x="18472" y="342"/>
                  </a:cubicBezTo>
                  <a:cubicBezTo>
                    <a:pt x="14718" y="751"/>
                    <a:pt x="10920" y="819"/>
                    <a:pt x="8941" y="842"/>
                  </a:cubicBezTo>
                  <a:cubicBezTo>
                    <a:pt x="5733" y="842"/>
                    <a:pt x="2935" y="774"/>
                    <a:pt x="365" y="660"/>
                  </a:cubicBezTo>
                  <a:cubicBezTo>
                    <a:pt x="228" y="2753"/>
                    <a:pt x="1" y="6301"/>
                    <a:pt x="1" y="6301"/>
                  </a:cubicBezTo>
                  <a:cubicBezTo>
                    <a:pt x="1" y="6301"/>
                    <a:pt x="4537" y="6979"/>
                    <a:pt x="10232" y="6979"/>
                  </a:cubicBezTo>
                  <a:cubicBezTo>
                    <a:pt x="13573" y="6979"/>
                    <a:pt x="17312" y="6746"/>
                    <a:pt x="20769" y="6006"/>
                  </a:cubicBezTo>
                  <a:cubicBezTo>
                    <a:pt x="20769" y="6006"/>
                    <a:pt x="20974" y="2480"/>
                    <a:pt x="21042"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3" name="Picture 2"/>
          <p:cNvPicPr>
            <a:picLocks noChangeAspect="1"/>
          </p:cNvPicPr>
          <p:nvPr/>
        </p:nvPicPr>
        <p:blipFill>
          <a:blip r:embed="rId1"/>
          <a:stretch>
            <a:fillRect/>
          </a:stretch>
        </p:blipFill>
        <p:spPr>
          <a:xfrm>
            <a:off x="1043940" y="1617980"/>
            <a:ext cx="3025140" cy="1196340"/>
          </a:xfrm>
          <a:prstGeom prst="rect">
            <a:avLst/>
          </a:prstGeom>
        </p:spPr>
      </p:pic>
      <p:pic>
        <p:nvPicPr>
          <p:cNvPr id="2" name="Picture 1"/>
          <p:cNvPicPr>
            <a:picLocks noChangeAspect="1"/>
          </p:cNvPicPr>
          <p:nvPr/>
        </p:nvPicPr>
        <p:blipFill>
          <a:blip r:embed="rId2"/>
          <a:stretch>
            <a:fillRect/>
          </a:stretch>
        </p:blipFill>
        <p:spPr>
          <a:xfrm>
            <a:off x="1135380" y="3579495"/>
            <a:ext cx="2933700" cy="1173480"/>
          </a:xfrm>
          <a:prstGeom prst="rect">
            <a:avLst/>
          </a:prstGeom>
        </p:spPr>
      </p:pic>
      <p:sp>
        <p:nvSpPr>
          <p:cNvPr id="4" name="Google Shape;1797;p64"/>
          <p:cNvSpPr txBox="1"/>
          <p:nvPr/>
        </p:nvSpPr>
        <p:spPr>
          <a:xfrm>
            <a:off x="283845" y="2571750"/>
            <a:ext cx="4545330" cy="887095"/>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L="457200" marR="0" lvl="0" indent="-292100" algn="l" rtl="0">
              <a:lnSpc>
                <a:spcPct val="200000"/>
              </a:lnSpc>
              <a:spcBef>
                <a:spcPts val="0"/>
              </a:spcBef>
              <a:spcAft>
                <a:spcPts val="0"/>
              </a:spcAft>
              <a:buClr>
                <a:schemeClr val="dk1"/>
              </a:buClr>
              <a:buSzPts val="1000"/>
              <a:buFont typeface="Pompiere" panose="02000000000000000000"/>
              <a:buChar char="●"/>
              <a:defRPr sz="1200" b="0" i="0" u="none" strike="noStrike" cap="none">
                <a:solidFill>
                  <a:schemeClr val="dk1"/>
                </a:solidFill>
                <a:latin typeface="Hind" panose="02000000000000000000"/>
                <a:ea typeface="Hind" panose="02000000000000000000"/>
                <a:cs typeface="Hind" panose="02000000000000000000"/>
                <a:sym typeface="Hind" panose="02000000000000000000"/>
              </a:defRPr>
            </a:lvl1pPr>
            <a:lvl2pPr marL="914400" marR="0" lvl="1" indent="-292100" algn="l" rtl="0">
              <a:lnSpc>
                <a:spcPct val="115000"/>
              </a:lnSpc>
              <a:spcBef>
                <a:spcPts val="1600"/>
              </a:spcBef>
              <a:spcAft>
                <a:spcPts val="0"/>
              </a:spcAft>
              <a:buClr>
                <a:srgbClr val="434343"/>
              </a:buClr>
              <a:buSzPts val="1000"/>
              <a:buFont typeface="Roboto Condensed Light"/>
              <a:buChar char="○"/>
              <a:defRPr sz="1000" b="0" i="0" u="none" strike="noStrike" cap="none">
                <a:solidFill>
                  <a:schemeClr val="dk1"/>
                </a:solidFill>
                <a:latin typeface="Hind" panose="02000000000000000000"/>
                <a:ea typeface="Hind" panose="02000000000000000000"/>
                <a:cs typeface="Hind" panose="02000000000000000000"/>
                <a:sym typeface="Hind" panose="02000000000000000000"/>
              </a:defRPr>
            </a:lvl2pPr>
            <a:lvl3pPr marL="1371600" marR="0" lvl="2" indent="-292100" algn="l" rtl="0">
              <a:lnSpc>
                <a:spcPct val="115000"/>
              </a:lnSpc>
              <a:spcBef>
                <a:spcPts val="1600"/>
              </a:spcBef>
              <a:spcAft>
                <a:spcPts val="0"/>
              </a:spcAft>
              <a:buClr>
                <a:srgbClr val="434343"/>
              </a:buClr>
              <a:buSzPts val="1000"/>
              <a:buFont typeface="Roboto Condensed Light"/>
              <a:buChar char="■"/>
              <a:defRPr sz="1000" b="0" i="0" u="none" strike="noStrike" cap="none">
                <a:solidFill>
                  <a:schemeClr val="dk1"/>
                </a:solidFill>
                <a:latin typeface="Hind" panose="02000000000000000000"/>
                <a:ea typeface="Hind" panose="02000000000000000000"/>
                <a:cs typeface="Hind" panose="02000000000000000000"/>
                <a:sym typeface="Hind" panose="02000000000000000000"/>
              </a:defRPr>
            </a:lvl3pPr>
            <a:lvl4pPr marL="1828800" marR="0" lvl="3" indent="-292100" algn="l" rtl="0">
              <a:lnSpc>
                <a:spcPct val="115000"/>
              </a:lnSpc>
              <a:spcBef>
                <a:spcPts val="1600"/>
              </a:spcBef>
              <a:spcAft>
                <a:spcPts val="0"/>
              </a:spcAft>
              <a:buClr>
                <a:srgbClr val="434343"/>
              </a:buClr>
              <a:buSzPts val="1000"/>
              <a:buFont typeface="Roboto Condensed Light"/>
              <a:buChar char="●"/>
              <a:defRPr sz="1000" b="0" i="0" u="none" strike="noStrike" cap="none">
                <a:solidFill>
                  <a:schemeClr val="dk1"/>
                </a:solidFill>
                <a:latin typeface="Hind" panose="02000000000000000000"/>
                <a:ea typeface="Hind" panose="02000000000000000000"/>
                <a:cs typeface="Hind" panose="02000000000000000000"/>
                <a:sym typeface="Hind" panose="02000000000000000000"/>
              </a:defRPr>
            </a:lvl4pPr>
            <a:lvl5pPr marL="2286000" marR="0" lvl="4" indent="-292100" algn="l" rtl="0">
              <a:lnSpc>
                <a:spcPct val="115000"/>
              </a:lnSpc>
              <a:spcBef>
                <a:spcPts val="1600"/>
              </a:spcBef>
              <a:spcAft>
                <a:spcPts val="0"/>
              </a:spcAft>
              <a:buClr>
                <a:srgbClr val="434343"/>
              </a:buClr>
              <a:buSzPts val="1000"/>
              <a:buFont typeface="Roboto Condensed Light"/>
              <a:buChar char="○"/>
              <a:defRPr sz="1000" b="0" i="0" u="none" strike="noStrike" cap="none">
                <a:solidFill>
                  <a:schemeClr val="dk1"/>
                </a:solidFill>
                <a:latin typeface="Hind" panose="02000000000000000000"/>
                <a:ea typeface="Hind" panose="02000000000000000000"/>
                <a:cs typeface="Hind" panose="02000000000000000000"/>
                <a:sym typeface="Hind" panose="02000000000000000000"/>
              </a:defRPr>
            </a:lvl5pPr>
            <a:lvl6pPr marL="2743200" marR="0" lvl="5" indent="-292100" algn="l" rtl="0">
              <a:lnSpc>
                <a:spcPct val="115000"/>
              </a:lnSpc>
              <a:spcBef>
                <a:spcPts val="1600"/>
              </a:spcBef>
              <a:spcAft>
                <a:spcPts val="0"/>
              </a:spcAft>
              <a:buClr>
                <a:srgbClr val="434343"/>
              </a:buClr>
              <a:buSzPts val="1000"/>
              <a:buFont typeface="Roboto Condensed Light"/>
              <a:buChar char="■"/>
              <a:defRPr sz="1000" b="0" i="0" u="none" strike="noStrike" cap="none">
                <a:solidFill>
                  <a:schemeClr val="dk1"/>
                </a:solidFill>
                <a:latin typeface="Hind" panose="02000000000000000000"/>
                <a:ea typeface="Hind" panose="02000000000000000000"/>
                <a:cs typeface="Hind" panose="02000000000000000000"/>
                <a:sym typeface="Hind" panose="02000000000000000000"/>
              </a:defRPr>
            </a:lvl6pPr>
            <a:lvl7pPr marL="3200400" marR="0" lvl="6" indent="-292100" algn="l" rtl="0">
              <a:lnSpc>
                <a:spcPct val="115000"/>
              </a:lnSpc>
              <a:spcBef>
                <a:spcPts val="1600"/>
              </a:spcBef>
              <a:spcAft>
                <a:spcPts val="0"/>
              </a:spcAft>
              <a:buClr>
                <a:srgbClr val="434343"/>
              </a:buClr>
              <a:buSzPts val="1000"/>
              <a:buFont typeface="Roboto Condensed Light"/>
              <a:buChar char="●"/>
              <a:defRPr sz="1000" b="0" i="0" u="none" strike="noStrike" cap="none">
                <a:solidFill>
                  <a:schemeClr val="dk1"/>
                </a:solidFill>
                <a:latin typeface="Hind" panose="02000000000000000000"/>
                <a:ea typeface="Hind" panose="02000000000000000000"/>
                <a:cs typeface="Hind" panose="02000000000000000000"/>
                <a:sym typeface="Hind" panose="02000000000000000000"/>
              </a:defRPr>
            </a:lvl7pPr>
            <a:lvl8pPr marL="3657600" marR="0" lvl="7" indent="-292100" algn="l" rtl="0">
              <a:lnSpc>
                <a:spcPct val="115000"/>
              </a:lnSpc>
              <a:spcBef>
                <a:spcPts val="1600"/>
              </a:spcBef>
              <a:spcAft>
                <a:spcPts val="0"/>
              </a:spcAft>
              <a:buClr>
                <a:srgbClr val="434343"/>
              </a:buClr>
              <a:buSzPts val="1000"/>
              <a:buFont typeface="Roboto Condensed Light"/>
              <a:buChar char="○"/>
              <a:defRPr sz="1000" b="0" i="0" u="none" strike="noStrike" cap="none">
                <a:solidFill>
                  <a:schemeClr val="dk1"/>
                </a:solidFill>
                <a:latin typeface="Hind" panose="02000000000000000000"/>
                <a:ea typeface="Hind" panose="02000000000000000000"/>
                <a:cs typeface="Hind" panose="02000000000000000000"/>
                <a:sym typeface="Hind" panose="02000000000000000000"/>
              </a:defRPr>
            </a:lvl8pPr>
            <a:lvl9pPr marL="4114800" marR="0" lvl="8" indent="-292100" algn="l" rtl="0">
              <a:lnSpc>
                <a:spcPct val="115000"/>
              </a:lnSpc>
              <a:spcBef>
                <a:spcPts val="1600"/>
              </a:spcBef>
              <a:spcAft>
                <a:spcPts val="1600"/>
              </a:spcAft>
              <a:buClr>
                <a:srgbClr val="434343"/>
              </a:buClr>
              <a:buSzPts val="1000"/>
              <a:buFont typeface="Roboto Condensed Light"/>
              <a:buChar char="■"/>
              <a:defRPr sz="1000" b="0" i="0" u="none" strike="noStrike" cap="none">
                <a:solidFill>
                  <a:schemeClr val="dk1"/>
                </a:solidFill>
                <a:latin typeface="Hind" panose="02000000000000000000"/>
                <a:ea typeface="Hind" panose="02000000000000000000"/>
                <a:cs typeface="Hind" panose="02000000000000000000"/>
                <a:sym typeface="Hind" panose="02000000000000000000"/>
              </a:defRPr>
            </a:lvl9pPr>
          </a:lstStyle>
          <a:p>
            <a:pPr marL="152400" lvl="0" indent="0" algn="ctr" rtl="0">
              <a:spcBef>
                <a:spcPts val="0"/>
              </a:spcBef>
              <a:spcAft>
                <a:spcPts val="0"/>
              </a:spcAft>
              <a:buSzPts val="1200"/>
              <a:buNone/>
            </a:pPr>
            <a:r>
              <a:rPr lang="en-US" altLang="en-GB" b="1"/>
              <a:t>    Si aucun patient n’est selectione et on clique sur modifier.</a:t>
            </a:r>
            <a:endParaRPr lang="en-US" altLang="en-GB"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ntr" presetSubtype="2" fill="hold" nodeType="withEffect">
                                  <p:stCondLst>
                                    <p:cond delay="0"/>
                                  </p:stCondLst>
                                  <p:childTnLst>
                                    <p:set>
                                      <p:cBhvr>
                                        <p:cTn id="6" dur="1000" fill="hold">
                                          <p:stCondLst>
                                            <p:cond delay="0"/>
                                          </p:stCondLst>
                                        </p:cTn>
                                        <p:tgtEl>
                                          <p:spTgt spid="1798"/>
                                        </p:tgtEl>
                                        <p:attrNameLst>
                                          <p:attrName>style.visibility</p:attrName>
                                        </p:attrNameLst>
                                      </p:cBhvr>
                                      <p:to>
                                        <p:strVal val="visible"/>
                                      </p:to>
                                    </p:set>
                                    <p:anim calcmode="lin" valueType="num">
                                      <p:cBhvr additive="base">
                                        <p:cTn id="7" dur="1000" fill="hold"/>
                                        <p:tgtEl>
                                          <p:spTgt spid="1798"/>
                                        </p:tgtEl>
                                        <p:attrNameLst>
                                          <p:attrName>ppt_x</p:attrName>
                                        </p:attrNameLst>
                                      </p:cBhvr>
                                      <p:tavLst>
                                        <p:tav tm="0" fmla="">
                                          <p:val>
                                            <p:strVal val="1+#ppt_w/2"/>
                                          </p:val>
                                        </p:tav>
                                        <p:tav tm="100000" fmla="">
                                          <p:val>
                                            <p:strVal val="#ppt_x"/>
                                          </p:val>
                                        </p:tav>
                                      </p:tavLst>
                                    </p:anim>
                                    <p:anim calcmode="lin" valueType="num">
                                      <p:cBhvr additive="base">
                                        <p:cTn id="8" dur="1000" fill="hold"/>
                                        <p:tgtEl>
                                          <p:spTgt spid="1798"/>
                                        </p:tgtEl>
                                        <p:attrNameLst>
                                          <p:attrName>ppt_y</p:attrName>
                                        </p:attrNameLst>
                                      </p:cBhvr>
                                      <p:tavLst>
                                        <p:tav tm="0" fmla="">
                                          <p:val>
                                            <p:strVal val="#ppt_y"/>
                                          </p:val>
                                        </p:tav>
                                        <p:tav tm="100000" fmla="">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300" name="Shape 1300"/>
        <p:cNvGrpSpPr/>
        <p:nvPr/>
      </p:nvGrpSpPr>
      <p:grpSpPr>
        <a:xfrm>
          <a:off x="0" y="0"/>
          <a:ext cx="0" cy="0"/>
          <a:chOff x="0" y="0"/>
          <a:chExt cx="0" cy="0"/>
        </a:xfrm>
      </p:grpSpPr>
      <p:sp>
        <p:nvSpPr>
          <p:cNvPr id="1301" name="Google Shape;1301;p51"/>
          <p:cNvSpPr txBox="1"/>
          <p:nvPr>
            <p:ph type="title"/>
          </p:nvPr>
        </p:nvSpPr>
        <p:spPr>
          <a:xfrm>
            <a:off x="2924493" y="2532916"/>
            <a:ext cx="3993600" cy="615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altLang="en-GB" b="1"/>
              <a:t>Prise de rendez vous</a:t>
            </a:r>
            <a:endParaRPr lang="en-US" altLang="en-GB" b="1"/>
          </a:p>
        </p:txBody>
      </p:sp>
      <p:sp>
        <p:nvSpPr>
          <p:cNvPr id="1302" name="Google Shape;1302;p51"/>
          <p:cNvSpPr txBox="1"/>
          <p:nvPr>
            <p:ph type="title" idx="2"/>
          </p:nvPr>
        </p:nvSpPr>
        <p:spPr>
          <a:xfrm>
            <a:off x="2927325" y="1534338"/>
            <a:ext cx="3993600" cy="958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GB" b="1"/>
              <a:t>0</a:t>
            </a:r>
            <a:r>
              <a:rPr lang="en-US" altLang="en-GB" b="1"/>
              <a:t>4</a:t>
            </a:r>
            <a:endParaRPr lang="en-US" altLang="en-GB" b="1"/>
          </a:p>
        </p:txBody>
      </p:sp>
      <p:grpSp>
        <p:nvGrpSpPr>
          <p:cNvPr id="1304" name="Google Shape;1304;p51"/>
          <p:cNvGrpSpPr/>
          <p:nvPr/>
        </p:nvGrpSpPr>
        <p:grpSpPr>
          <a:xfrm rot="10312717">
            <a:off x="7385352" y="845927"/>
            <a:ext cx="563836" cy="3989601"/>
            <a:chOff x="1932519" y="1192092"/>
            <a:chExt cx="404538" cy="2862233"/>
          </a:xfrm>
        </p:grpSpPr>
        <p:sp>
          <p:nvSpPr>
            <p:cNvPr id="1305" name="Google Shape;1305;p51"/>
            <p:cNvSpPr/>
            <p:nvPr/>
          </p:nvSpPr>
          <p:spPr>
            <a:xfrm>
              <a:off x="1932519" y="1192092"/>
              <a:ext cx="404538" cy="2862233"/>
            </a:xfrm>
            <a:custGeom>
              <a:avLst/>
              <a:gdLst/>
              <a:ahLst/>
              <a:cxnLst/>
              <a:rect l="l" t="t" r="r" b="b"/>
              <a:pathLst>
                <a:path w="26462" h="187227" extrusionOk="0">
                  <a:moveTo>
                    <a:pt x="13231" y="0"/>
                  </a:moveTo>
                  <a:cubicBezTo>
                    <a:pt x="11496" y="0"/>
                    <a:pt x="9762" y="1150"/>
                    <a:pt x="9762" y="3449"/>
                  </a:cubicBezTo>
                  <a:lnTo>
                    <a:pt x="9762" y="11678"/>
                  </a:lnTo>
                  <a:cubicBezTo>
                    <a:pt x="9520" y="18212"/>
                    <a:pt x="9842" y="30233"/>
                    <a:pt x="9842" y="56049"/>
                  </a:cubicBezTo>
                  <a:cubicBezTo>
                    <a:pt x="9842" y="67585"/>
                    <a:pt x="0" y="85495"/>
                    <a:pt x="0" y="95338"/>
                  </a:cubicBezTo>
                  <a:lnTo>
                    <a:pt x="0" y="180853"/>
                  </a:lnTo>
                  <a:cubicBezTo>
                    <a:pt x="0" y="184402"/>
                    <a:pt x="2824" y="187226"/>
                    <a:pt x="6293" y="187226"/>
                  </a:cubicBezTo>
                  <a:lnTo>
                    <a:pt x="20169" y="187226"/>
                  </a:lnTo>
                  <a:cubicBezTo>
                    <a:pt x="23638" y="187226"/>
                    <a:pt x="26461" y="184402"/>
                    <a:pt x="26461" y="180853"/>
                  </a:cubicBezTo>
                  <a:lnTo>
                    <a:pt x="26461" y="95338"/>
                  </a:lnTo>
                  <a:cubicBezTo>
                    <a:pt x="26461" y="79848"/>
                    <a:pt x="17668" y="67424"/>
                    <a:pt x="17668" y="55565"/>
                  </a:cubicBezTo>
                  <a:cubicBezTo>
                    <a:pt x="17668" y="30152"/>
                    <a:pt x="16700" y="12404"/>
                    <a:pt x="16700" y="12404"/>
                  </a:cubicBezTo>
                  <a:lnTo>
                    <a:pt x="16700" y="3449"/>
                  </a:lnTo>
                  <a:cubicBezTo>
                    <a:pt x="16700" y="1150"/>
                    <a:pt x="14965" y="0"/>
                    <a:pt x="13231"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6" name="Google Shape;1306;p51"/>
            <p:cNvSpPr/>
            <p:nvPr/>
          </p:nvSpPr>
          <p:spPr>
            <a:xfrm>
              <a:off x="2081740" y="1192092"/>
              <a:ext cx="106080" cy="167429"/>
            </a:xfrm>
            <a:custGeom>
              <a:avLst/>
              <a:gdLst/>
              <a:ahLst/>
              <a:cxnLst/>
              <a:rect l="l" t="t" r="r" b="b"/>
              <a:pathLst>
                <a:path w="6939" h="10952" extrusionOk="0">
                  <a:moveTo>
                    <a:pt x="3470" y="0"/>
                  </a:moveTo>
                  <a:cubicBezTo>
                    <a:pt x="1735" y="0"/>
                    <a:pt x="1" y="1150"/>
                    <a:pt x="1" y="3449"/>
                  </a:cubicBezTo>
                  <a:lnTo>
                    <a:pt x="1" y="10952"/>
                  </a:lnTo>
                  <a:lnTo>
                    <a:pt x="6939" y="10952"/>
                  </a:lnTo>
                  <a:lnTo>
                    <a:pt x="6939" y="3449"/>
                  </a:lnTo>
                  <a:cubicBezTo>
                    <a:pt x="6939" y="1150"/>
                    <a:pt x="5204" y="0"/>
                    <a:pt x="3470"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7" name="Google Shape;1307;p51"/>
            <p:cNvSpPr/>
            <p:nvPr/>
          </p:nvSpPr>
          <p:spPr>
            <a:xfrm>
              <a:off x="1932519" y="3828604"/>
              <a:ext cx="404538" cy="225720"/>
            </a:xfrm>
            <a:custGeom>
              <a:avLst/>
              <a:gdLst/>
              <a:ahLst/>
              <a:cxnLst/>
              <a:rect l="l" t="t" r="r" b="b"/>
              <a:pathLst>
                <a:path w="26462" h="14765" extrusionOk="0">
                  <a:moveTo>
                    <a:pt x="0" y="1"/>
                  </a:moveTo>
                  <a:lnTo>
                    <a:pt x="0" y="8391"/>
                  </a:lnTo>
                  <a:cubicBezTo>
                    <a:pt x="0" y="11940"/>
                    <a:pt x="2824" y="14764"/>
                    <a:pt x="6293" y="14764"/>
                  </a:cubicBezTo>
                  <a:lnTo>
                    <a:pt x="20169" y="14764"/>
                  </a:lnTo>
                  <a:cubicBezTo>
                    <a:pt x="23638" y="14764"/>
                    <a:pt x="26461" y="11940"/>
                    <a:pt x="26461" y="8391"/>
                  </a:cubicBezTo>
                  <a:lnTo>
                    <a:pt x="26461" y="1"/>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8" name="Google Shape;1308;p51"/>
            <p:cNvSpPr/>
            <p:nvPr/>
          </p:nvSpPr>
          <p:spPr>
            <a:xfrm>
              <a:off x="2015148" y="2825928"/>
              <a:ext cx="263939" cy="878129"/>
            </a:xfrm>
            <a:custGeom>
              <a:avLst/>
              <a:gdLst/>
              <a:ahLst/>
              <a:cxnLst/>
              <a:rect l="l" t="t" r="r" b="b"/>
              <a:pathLst>
                <a:path w="17265" h="57441" extrusionOk="0">
                  <a:moveTo>
                    <a:pt x="3550" y="0"/>
                  </a:moveTo>
                  <a:cubicBezTo>
                    <a:pt x="1614" y="0"/>
                    <a:pt x="0" y="1613"/>
                    <a:pt x="0" y="3550"/>
                  </a:cubicBezTo>
                  <a:lnTo>
                    <a:pt x="0" y="53891"/>
                  </a:lnTo>
                  <a:cubicBezTo>
                    <a:pt x="0" y="55827"/>
                    <a:pt x="1614" y="57440"/>
                    <a:pt x="3550" y="57440"/>
                  </a:cubicBezTo>
                  <a:lnTo>
                    <a:pt x="13715" y="57440"/>
                  </a:lnTo>
                  <a:cubicBezTo>
                    <a:pt x="15651" y="57440"/>
                    <a:pt x="17265" y="55827"/>
                    <a:pt x="17265" y="53891"/>
                  </a:cubicBezTo>
                  <a:lnTo>
                    <a:pt x="17265" y="3550"/>
                  </a:lnTo>
                  <a:cubicBezTo>
                    <a:pt x="17265" y="1613"/>
                    <a:pt x="15651" y="0"/>
                    <a:pt x="13715"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9" name="Google Shape;1309;p51"/>
            <p:cNvSpPr/>
            <p:nvPr/>
          </p:nvSpPr>
          <p:spPr>
            <a:xfrm>
              <a:off x="2060781" y="2891282"/>
              <a:ext cx="166511" cy="407014"/>
            </a:xfrm>
            <a:custGeom>
              <a:avLst/>
              <a:gdLst/>
              <a:ahLst/>
              <a:cxnLst/>
              <a:rect l="l" t="t" r="r" b="b"/>
              <a:pathLst>
                <a:path w="10892" h="26624" extrusionOk="0">
                  <a:moveTo>
                    <a:pt x="3550" y="1"/>
                  </a:moveTo>
                  <a:cubicBezTo>
                    <a:pt x="1614" y="1"/>
                    <a:pt x="0" y="1614"/>
                    <a:pt x="0" y="3550"/>
                  </a:cubicBezTo>
                  <a:lnTo>
                    <a:pt x="0" y="23074"/>
                  </a:lnTo>
                  <a:cubicBezTo>
                    <a:pt x="0" y="25091"/>
                    <a:pt x="1614" y="26623"/>
                    <a:pt x="3550" y="26623"/>
                  </a:cubicBezTo>
                  <a:lnTo>
                    <a:pt x="7342" y="26623"/>
                  </a:lnTo>
                  <a:cubicBezTo>
                    <a:pt x="9278" y="26623"/>
                    <a:pt x="10891" y="25091"/>
                    <a:pt x="10891" y="23074"/>
                  </a:cubicBezTo>
                  <a:lnTo>
                    <a:pt x="10891" y="3550"/>
                  </a:lnTo>
                  <a:cubicBezTo>
                    <a:pt x="10891" y="1614"/>
                    <a:pt x="9278" y="1"/>
                    <a:pt x="73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0" name="Google Shape;1310;p51"/>
            <p:cNvSpPr/>
            <p:nvPr/>
          </p:nvSpPr>
          <p:spPr>
            <a:xfrm>
              <a:off x="2078040" y="3507949"/>
              <a:ext cx="127054" cy="128277"/>
            </a:xfrm>
            <a:custGeom>
              <a:avLst/>
              <a:gdLst/>
              <a:ahLst/>
              <a:cxnLst/>
              <a:rect l="l" t="t" r="r" b="b"/>
              <a:pathLst>
                <a:path w="8311" h="8391" extrusionOk="0">
                  <a:moveTo>
                    <a:pt x="3550" y="0"/>
                  </a:moveTo>
                  <a:cubicBezTo>
                    <a:pt x="1533" y="0"/>
                    <a:pt x="1" y="1614"/>
                    <a:pt x="1" y="3550"/>
                  </a:cubicBezTo>
                  <a:lnTo>
                    <a:pt x="1" y="4760"/>
                  </a:lnTo>
                  <a:cubicBezTo>
                    <a:pt x="1" y="6777"/>
                    <a:pt x="1533" y="8390"/>
                    <a:pt x="3550" y="8390"/>
                  </a:cubicBezTo>
                  <a:lnTo>
                    <a:pt x="4760" y="8390"/>
                  </a:lnTo>
                  <a:cubicBezTo>
                    <a:pt x="6697" y="8390"/>
                    <a:pt x="8310" y="6777"/>
                    <a:pt x="8310" y="4841"/>
                  </a:cubicBezTo>
                  <a:lnTo>
                    <a:pt x="8310" y="3550"/>
                  </a:lnTo>
                  <a:cubicBezTo>
                    <a:pt x="8310" y="1614"/>
                    <a:pt x="6697" y="0"/>
                    <a:pt x="4760" y="0"/>
                  </a:cubicBezTo>
                  <a:close/>
                </a:path>
              </a:pathLst>
            </a:custGeom>
            <a:solidFill>
              <a:srgbClr val="F3E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11" name="Google Shape;1311;p51"/>
          <p:cNvGrpSpPr/>
          <p:nvPr/>
        </p:nvGrpSpPr>
        <p:grpSpPr>
          <a:xfrm rot="-1528481">
            <a:off x="318446" y="943142"/>
            <a:ext cx="3141388" cy="1947803"/>
            <a:chOff x="7168681" y="1649764"/>
            <a:chExt cx="562580" cy="348867"/>
          </a:xfrm>
        </p:grpSpPr>
        <p:sp>
          <p:nvSpPr>
            <p:cNvPr id="1312" name="Google Shape;1312;p51"/>
            <p:cNvSpPr/>
            <p:nvPr/>
          </p:nvSpPr>
          <p:spPr>
            <a:xfrm>
              <a:off x="7168681" y="1788798"/>
              <a:ext cx="324786" cy="209833"/>
            </a:xfrm>
            <a:custGeom>
              <a:avLst/>
              <a:gdLst/>
              <a:ahLst/>
              <a:cxnLst/>
              <a:rect l="l" t="t" r="r" b="b"/>
              <a:pathLst>
                <a:path w="10129" h="6544" extrusionOk="0">
                  <a:moveTo>
                    <a:pt x="8350" y="0"/>
                  </a:moveTo>
                  <a:cubicBezTo>
                    <a:pt x="8336" y="0"/>
                    <a:pt x="8321" y="1"/>
                    <a:pt x="8305" y="4"/>
                  </a:cubicBezTo>
                  <a:cubicBezTo>
                    <a:pt x="6651" y="188"/>
                    <a:pt x="5014" y="589"/>
                    <a:pt x="3460" y="1174"/>
                  </a:cubicBezTo>
                  <a:cubicBezTo>
                    <a:pt x="2390" y="1591"/>
                    <a:pt x="1054" y="2076"/>
                    <a:pt x="536" y="3179"/>
                  </a:cubicBezTo>
                  <a:cubicBezTo>
                    <a:pt x="1" y="4298"/>
                    <a:pt x="786" y="5551"/>
                    <a:pt x="1789" y="6069"/>
                  </a:cubicBezTo>
                  <a:cubicBezTo>
                    <a:pt x="2503" y="6426"/>
                    <a:pt x="3329" y="6544"/>
                    <a:pt x="4153" y="6544"/>
                  </a:cubicBezTo>
                  <a:cubicBezTo>
                    <a:pt x="4756" y="6544"/>
                    <a:pt x="5358" y="6481"/>
                    <a:pt x="5916" y="6403"/>
                  </a:cubicBezTo>
                  <a:cubicBezTo>
                    <a:pt x="7353" y="6236"/>
                    <a:pt x="8740" y="5785"/>
                    <a:pt x="10009" y="5100"/>
                  </a:cubicBezTo>
                  <a:cubicBezTo>
                    <a:pt x="10128" y="5040"/>
                    <a:pt x="10075" y="4875"/>
                    <a:pt x="9968" y="4875"/>
                  </a:cubicBezTo>
                  <a:cubicBezTo>
                    <a:pt x="9954" y="4875"/>
                    <a:pt x="9940" y="4877"/>
                    <a:pt x="9926" y="4883"/>
                  </a:cubicBezTo>
                  <a:cubicBezTo>
                    <a:pt x="8572" y="5434"/>
                    <a:pt x="7136" y="5802"/>
                    <a:pt x="5682" y="5986"/>
                  </a:cubicBezTo>
                  <a:cubicBezTo>
                    <a:pt x="5211" y="6048"/>
                    <a:pt x="4731" y="6082"/>
                    <a:pt x="4248" y="6082"/>
                  </a:cubicBezTo>
                  <a:cubicBezTo>
                    <a:pt x="4080" y="6082"/>
                    <a:pt x="3912" y="6078"/>
                    <a:pt x="3744" y="6069"/>
                  </a:cubicBezTo>
                  <a:cubicBezTo>
                    <a:pt x="3713" y="6070"/>
                    <a:pt x="3683" y="6070"/>
                    <a:pt x="3652" y="6070"/>
                  </a:cubicBezTo>
                  <a:cubicBezTo>
                    <a:pt x="3016" y="6070"/>
                    <a:pt x="2397" y="5905"/>
                    <a:pt x="1839" y="5618"/>
                  </a:cubicBezTo>
                  <a:cubicBezTo>
                    <a:pt x="1354" y="5334"/>
                    <a:pt x="987" y="4883"/>
                    <a:pt x="836" y="4331"/>
                  </a:cubicBezTo>
                  <a:cubicBezTo>
                    <a:pt x="719" y="3747"/>
                    <a:pt x="937" y="3162"/>
                    <a:pt x="1388" y="2778"/>
                  </a:cubicBezTo>
                  <a:cubicBezTo>
                    <a:pt x="1789" y="2443"/>
                    <a:pt x="2257" y="2159"/>
                    <a:pt x="2741" y="1976"/>
                  </a:cubicBezTo>
                  <a:cubicBezTo>
                    <a:pt x="3343" y="1708"/>
                    <a:pt x="3961" y="1491"/>
                    <a:pt x="4579" y="1290"/>
                  </a:cubicBezTo>
                  <a:cubicBezTo>
                    <a:pt x="5816" y="889"/>
                    <a:pt x="7102" y="622"/>
                    <a:pt x="8389" y="488"/>
                  </a:cubicBezTo>
                  <a:cubicBezTo>
                    <a:pt x="8691" y="441"/>
                    <a:pt x="8630" y="0"/>
                    <a:pt x="83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3" name="Google Shape;1313;p51"/>
            <p:cNvSpPr/>
            <p:nvPr/>
          </p:nvSpPr>
          <p:spPr>
            <a:xfrm>
              <a:off x="7477819" y="1929275"/>
              <a:ext cx="47713" cy="37548"/>
            </a:xfrm>
            <a:custGeom>
              <a:avLst/>
              <a:gdLst/>
              <a:ahLst/>
              <a:cxnLst/>
              <a:rect l="l" t="t" r="r" b="b"/>
              <a:pathLst>
                <a:path w="1488" h="1171" extrusionOk="0">
                  <a:moveTo>
                    <a:pt x="1304" y="1"/>
                  </a:moveTo>
                  <a:lnTo>
                    <a:pt x="1" y="318"/>
                  </a:lnTo>
                  <a:lnTo>
                    <a:pt x="268" y="1170"/>
                  </a:lnTo>
                  <a:lnTo>
                    <a:pt x="1488" y="702"/>
                  </a:lnTo>
                  <a:lnTo>
                    <a:pt x="13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4" name="Google Shape;1314;p51"/>
            <p:cNvSpPr/>
            <p:nvPr/>
          </p:nvSpPr>
          <p:spPr>
            <a:xfrm>
              <a:off x="7486413" y="1902981"/>
              <a:ext cx="87377" cy="69036"/>
            </a:xfrm>
            <a:custGeom>
              <a:avLst/>
              <a:gdLst/>
              <a:ahLst/>
              <a:cxnLst/>
              <a:rect l="l" t="t" r="r" b="b"/>
              <a:pathLst>
                <a:path w="2725" h="2153" extrusionOk="0">
                  <a:moveTo>
                    <a:pt x="1365" y="0"/>
                  </a:moveTo>
                  <a:cubicBezTo>
                    <a:pt x="1275" y="0"/>
                    <a:pt x="1181" y="11"/>
                    <a:pt x="1086" y="35"/>
                  </a:cubicBezTo>
                  <a:cubicBezTo>
                    <a:pt x="167" y="286"/>
                    <a:pt x="0" y="1522"/>
                    <a:pt x="819" y="2007"/>
                  </a:cubicBezTo>
                  <a:cubicBezTo>
                    <a:pt x="989" y="2106"/>
                    <a:pt x="1174" y="2152"/>
                    <a:pt x="1356" y="2152"/>
                  </a:cubicBezTo>
                  <a:cubicBezTo>
                    <a:pt x="1728" y="2152"/>
                    <a:pt x="2087" y="1959"/>
                    <a:pt x="2289" y="1623"/>
                  </a:cubicBezTo>
                  <a:cubicBezTo>
                    <a:pt x="2724" y="872"/>
                    <a:pt x="2162" y="0"/>
                    <a:pt x="13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5" name="Google Shape;1315;p51"/>
            <p:cNvSpPr/>
            <p:nvPr/>
          </p:nvSpPr>
          <p:spPr>
            <a:xfrm>
              <a:off x="7505684" y="1919623"/>
              <a:ext cx="48803" cy="35817"/>
            </a:xfrm>
            <a:custGeom>
              <a:avLst/>
              <a:gdLst/>
              <a:ahLst/>
              <a:cxnLst/>
              <a:rect l="l" t="t" r="r" b="b"/>
              <a:pathLst>
                <a:path w="1522" h="1117" extrusionOk="0">
                  <a:moveTo>
                    <a:pt x="769" y="1"/>
                  </a:moveTo>
                  <a:cubicBezTo>
                    <a:pt x="251" y="1"/>
                    <a:pt x="1" y="602"/>
                    <a:pt x="368" y="953"/>
                  </a:cubicBezTo>
                  <a:cubicBezTo>
                    <a:pt x="477" y="1062"/>
                    <a:pt x="619" y="1116"/>
                    <a:pt x="761" y="1116"/>
                  </a:cubicBezTo>
                  <a:cubicBezTo>
                    <a:pt x="903" y="1116"/>
                    <a:pt x="1045" y="1062"/>
                    <a:pt x="1154" y="953"/>
                  </a:cubicBezTo>
                  <a:cubicBezTo>
                    <a:pt x="1521" y="602"/>
                    <a:pt x="1270" y="1"/>
                    <a:pt x="769"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6" name="Google Shape;1316;p51"/>
            <p:cNvSpPr/>
            <p:nvPr/>
          </p:nvSpPr>
          <p:spPr>
            <a:xfrm>
              <a:off x="7675532" y="1675993"/>
              <a:ext cx="38061" cy="35111"/>
            </a:xfrm>
            <a:custGeom>
              <a:avLst/>
              <a:gdLst/>
              <a:ahLst/>
              <a:cxnLst/>
              <a:rect l="l" t="t" r="r" b="b"/>
              <a:pathLst>
                <a:path w="1187" h="1095" extrusionOk="0">
                  <a:moveTo>
                    <a:pt x="619" y="1"/>
                  </a:moveTo>
                  <a:cubicBezTo>
                    <a:pt x="482" y="1"/>
                    <a:pt x="346" y="57"/>
                    <a:pt x="251" y="164"/>
                  </a:cubicBezTo>
                  <a:cubicBezTo>
                    <a:pt x="0" y="414"/>
                    <a:pt x="67" y="832"/>
                    <a:pt x="368" y="1016"/>
                  </a:cubicBezTo>
                  <a:cubicBezTo>
                    <a:pt x="451" y="1070"/>
                    <a:pt x="545" y="1095"/>
                    <a:pt x="639" y="1095"/>
                  </a:cubicBezTo>
                  <a:cubicBezTo>
                    <a:pt x="862" y="1095"/>
                    <a:pt x="1082" y="951"/>
                    <a:pt x="1153" y="715"/>
                  </a:cubicBezTo>
                  <a:cubicBezTo>
                    <a:pt x="1170" y="665"/>
                    <a:pt x="1187" y="615"/>
                    <a:pt x="1187" y="565"/>
                  </a:cubicBezTo>
                  <a:cubicBezTo>
                    <a:pt x="1187" y="531"/>
                    <a:pt x="1187" y="514"/>
                    <a:pt x="1187" y="481"/>
                  </a:cubicBezTo>
                  <a:cubicBezTo>
                    <a:pt x="1170" y="431"/>
                    <a:pt x="1153" y="381"/>
                    <a:pt x="1136" y="331"/>
                  </a:cubicBezTo>
                  <a:cubicBezTo>
                    <a:pt x="1070" y="180"/>
                    <a:pt x="936" y="63"/>
                    <a:pt x="786" y="30"/>
                  </a:cubicBezTo>
                  <a:cubicBezTo>
                    <a:pt x="732" y="10"/>
                    <a:pt x="675" y="1"/>
                    <a:pt x="6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7" name="Google Shape;1317;p51"/>
            <p:cNvSpPr/>
            <p:nvPr/>
          </p:nvSpPr>
          <p:spPr>
            <a:xfrm>
              <a:off x="7693200" y="1727009"/>
              <a:ext cx="38061" cy="35015"/>
            </a:xfrm>
            <a:custGeom>
              <a:avLst/>
              <a:gdLst/>
              <a:ahLst/>
              <a:cxnLst/>
              <a:rect l="l" t="t" r="r" b="b"/>
              <a:pathLst>
                <a:path w="1187" h="1092" extrusionOk="0">
                  <a:moveTo>
                    <a:pt x="619" y="0"/>
                  </a:moveTo>
                  <a:cubicBezTo>
                    <a:pt x="477" y="0"/>
                    <a:pt x="333" y="66"/>
                    <a:pt x="235" y="177"/>
                  </a:cubicBezTo>
                  <a:cubicBezTo>
                    <a:pt x="1" y="427"/>
                    <a:pt x="51" y="828"/>
                    <a:pt x="352" y="1012"/>
                  </a:cubicBezTo>
                  <a:cubicBezTo>
                    <a:pt x="440" y="1066"/>
                    <a:pt x="536" y="1091"/>
                    <a:pt x="630" y="1091"/>
                  </a:cubicBezTo>
                  <a:cubicBezTo>
                    <a:pt x="855" y="1091"/>
                    <a:pt x="1071" y="947"/>
                    <a:pt x="1154" y="711"/>
                  </a:cubicBezTo>
                  <a:cubicBezTo>
                    <a:pt x="1170" y="678"/>
                    <a:pt x="1170" y="611"/>
                    <a:pt x="1170" y="561"/>
                  </a:cubicBezTo>
                  <a:cubicBezTo>
                    <a:pt x="1170" y="544"/>
                    <a:pt x="1187" y="511"/>
                    <a:pt x="1170" y="494"/>
                  </a:cubicBezTo>
                  <a:cubicBezTo>
                    <a:pt x="1170" y="427"/>
                    <a:pt x="1154" y="377"/>
                    <a:pt x="1120" y="327"/>
                  </a:cubicBezTo>
                  <a:cubicBezTo>
                    <a:pt x="1053" y="177"/>
                    <a:pt x="936" y="76"/>
                    <a:pt x="769" y="26"/>
                  </a:cubicBezTo>
                  <a:cubicBezTo>
                    <a:pt x="721" y="9"/>
                    <a:pt x="670" y="0"/>
                    <a:pt x="6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8" name="Google Shape;1318;p51"/>
            <p:cNvSpPr/>
            <p:nvPr/>
          </p:nvSpPr>
          <p:spPr>
            <a:xfrm>
              <a:off x="7427990" y="1649764"/>
              <a:ext cx="278645" cy="111618"/>
            </a:xfrm>
            <a:custGeom>
              <a:avLst/>
              <a:gdLst/>
              <a:ahLst/>
              <a:cxnLst/>
              <a:rect l="l" t="t" r="r" b="b"/>
              <a:pathLst>
                <a:path w="8690" h="3481" extrusionOk="0">
                  <a:moveTo>
                    <a:pt x="6309" y="0"/>
                  </a:moveTo>
                  <a:cubicBezTo>
                    <a:pt x="5470" y="0"/>
                    <a:pt x="4615" y="192"/>
                    <a:pt x="3810" y="397"/>
                  </a:cubicBezTo>
                  <a:cubicBezTo>
                    <a:pt x="2891" y="614"/>
                    <a:pt x="2023" y="948"/>
                    <a:pt x="1187" y="1399"/>
                  </a:cubicBezTo>
                  <a:cubicBezTo>
                    <a:pt x="820" y="1600"/>
                    <a:pt x="502" y="1884"/>
                    <a:pt x="285" y="2251"/>
                  </a:cubicBezTo>
                  <a:cubicBezTo>
                    <a:pt x="101" y="2586"/>
                    <a:pt x="1" y="3087"/>
                    <a:pt x="235" y="3421"/>
                  </a:cubicBezTo>
                  <a:cubicBezTo>
                    <a:pt x="270" y="3462"/>
                    <a:pt x="316" y="3481"/>
                    <a:pt x="361" y="3481"/>
                  </a:cubicBezTo>
                  <a:cubicBezTo>
                    <a:pt x="444" y="3481"/>
                    <a:pt x="525" y="3418"/>
                    <a:pt x="536" y="3321"/>
                  </a:cubicBezTo>
                  <a:cubicBezTo>
                    <a:pt x="502" y="3120"/>
                    <a:pt x="502" y="2903"/>
                    <a:pt x="552" y="2686"/>
                  </a:cubicBezTo>
                  <a:cubicBezTo>
                    <a:pt x="619" y="2502"/>
                    <a:pt x="703" y="2335"/>
                    <a:pt x="836" y="2185"/>
                  </a:cubicBezTo>
                  <a:cubicBezTo>
                    <a:pt x="1137" y="1900"/>
                    <a:pt x="1488" y="1667"/>
                    <a:pt x="1889" y="1516"/>
                  </a:cubicBezTo>
                  <a:cubicBezTo>
                    <a:pt x="2624" y="1182"/>
                    <a:pt x="3393" y="931"/>
                    <a:pt x="4178" y="731"/>
                  </a:cubicBezTo>
                  <a:cubicBezTo>
                    <a:pt x="4851" y="573"/>
                    <a:pt x="5572" y="416"/>
                    <a:pt x="6269" y="416"/>
                  </a:cubicBezTo>
                  <a:cubicBezTo>
                    <a:pt x="6386" y="416"/>
                    <a:pt x="6502" y="421"/>
                    <a:pt x="6617" y="430"/>
                  </a:cubicBezTo>
                  <a:cubicBezTo>
                    <a:pt x="7018" y="464"/>
                    <a:pt x="7403" y="580"/>
                    <a:pt x="7737" y="781"/>
                  </a:cubicBezTo>
                  <a:cubicBezTo>
                    <a:pt x="7887" y="865"/>
                    <a:pt x="8038" y="982"/>
                    <a:pt x="8155" y="1115"/>
                  </a:cubicBezTo>
                  <a:cubicBezTo>
                    <a:pt x="8238" y="1232"/>
                    <a:pt x="8338" y="1332"/>
                    <a:pt x="8472" y="1399"/>
                  </a:cubicBezTo>
                  <a:cubicBezTo>
                    <a:pt x="8489" y="1408"/>
                    <a:pt x="8508" y="1412"/>
                    <a:pt x="8526" y="1412"/>
                  </a:cubicBezTo>
                  <a:cubicBezTo>
                    <a:pt x="8577" y="1412"/>
                    <a:pt x="8623" y="1378"/>
                    <a:pt x="8623" y="1316"/>
                  </a:cubicBezTo>
                  <a:cubicBezTo>
                    <a:pt x="8689" y="915"/>
                    <a:pt x="8205" y="564"/>
                    <a:pt x="7887" y="380"/>
                  </a:cubicBezTo>
                  <a:cubicBezTo>
                    <a:pt x="7520" y="163"/>
                    <a:pt x="7102" y="46"/>
                    <a:pt x="6668" y="12"/>
                  </a:cubicBezTo>
                  <a:cubicBezTo>
                    <a:pt x="6549" y="4"/>
                    <a:pt x="6429" y="0"/>
                    <a:pt x="63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9" name="Google Shape;1319;p51"/>
            <p:cNvSpPr/>
            <p:nvPr/>
          </p:nvSpPr>
          <p:spPr>
            <a:xfrm>
              <a:off x="7461851" y="1746216"/>
              <a:ext cx="264055" cy="118224"/>
            </a:xfrm>
            <a:custGeom>
              <a:avLst/>
              <a:gdLst/>
              <a:ahLst/>
              <a:cxnLst/>
              <a:rect l="l" t="t" r="r" b="b"/>
              <a:pathLst>
                <a:path w="8235" h="3687" extrusionOk="0">
                  <a:moveTo>
                    <a:pt x="7866" y="1"/>
                  </a:moveTo>
                  <a:cubicBezTo>
                    <a:pt x="7770" y="1"/>
                    <a:pt x="7685" y="102"/>
                    <a:pt x="7734" y="212"/>
                  </a:cubicBezTo>
                  <a:cubicBezTo>
                    <a:pt x="8084" y="914"/>
                    <a:pt x="6865" y="1349"/>
                    <a:pt x="6414" y="1566"/>
                  </a:cubicBezTo>
                  <a:cubicBezTo>
                    <a:pt x="5779" y="1883"/>
                    <a:pt x="5110" y="2167"/>
                    <a:pt x="4442" y="2435"/>
                  </a:cubicBezTo>
                  <a:cubicBezTo>
                    <a:pt x="3757" y="2702"/>
                    <a:pt x="3055" y="2936"/>
                    <a:pt x="2353" y="3136"/>
                  </a:cubicBezTo>
                  <a:cubicBezTo>
                    <a:pt x="2088" y="3225"/>
                    <a:pt x="1812" y="3266"/>
                    <a:pt x="1535" y="3266"/>
                  </a:cubicBezTo>
                  <a:cubicBezTo>
                    <a:pt x="1446" y="3266"/>
                    <a:pt x="1357" y="3262"/>
                    <a:pt x="1267" y="3253"/>
                  </a:cubicBezTo>
                  <a:cubicBezTo>
                    <a:pt x="900" y="3220"/>
                    <a:pt x="566" y="3036"/>
                    <a:pt x="332" y="2752"/>
                  </a:cubicBezTo>
                  <a:cubicBezTo>
                    <a:pt x="300" y="2717"/>
                    <a:pt x="264" y="2702"/>
                    <a:pt x="228" y="2702"/>
                  </a:cubicBezTo>
                  <a:cubicBezTo>
                    <a:pt x="112" y="2702"/>
                    <a:pt x="1" y="2858"/>
                    <a:pt x="64" y="2986"/>
                  </a:cubicBezTo>
                  <a:cubicBezTo>
                    <a:pt x="359" y="3498"/>
                    <a:pt x="967" y="3687"/>
                    <a:pt x="1544" y="3687"/>
                  </a:cubicBezTo>
                  <a:cubicBezTo>
                    <a:pt x="1719" y="3687"/>
                    <a:pt x="1892" y="3669"/>
                    <a:pt x="2053" y="3638"/>
                  </a:cubicBezTo>
                  <a:cubicBezTo>
                    <a:pt x="2938" y="3437"/>
                    <a:pt x="3807" y="3170"/>
                    <a:pt x="4643" y="2802"/>
                  </a:cubicBezTo>
                  <a:cubicBezTo>
                    <a:pt x="5495" y="2468"/>
                    <a:pt x="6347" y="2084"/>
                    <a:pt x="7166" y="1649"/>
                  </a:cubicBezTo>
                  <a:cubicBezTo>
                    <a:pt x="7516" y="1466"/>
                    <a:pt x="7901" y="1265"/>
                    <a:pt x="8068" y="897"/>
                  </a:cubicBezTo>
                  <a:cubicBezTo>
                    <a:pt x="8235" y="613"/>
                    <a:pt x="8185" y="279"/>
                    <a:pt x="7968" y="45"/>
                  </a:cubicBezTo>
                  <a:cubicBezTo>
                    <a:pt x="7936" y="14"/>
                    <a:pt x="7900" y="1"/>
                    <a:pt x="78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0" name="Google Shape;1320;p51"/>
            <p:cNvSpPr/>
            <p:nvPr/>
          </p:nvSpPr>
          <p:spPr>
            <a:xfrm>
              <a:off x="7413529" y="1719794"/>
              <a:ext cx="77726" cy="139996"/>
            </a:xfrm>
            <a:custGeom>
              <a:avLst/>
              <a:gdLst/>
              <a:ahLst/>
              <a:cxnLst/>
              <a:rect l="l" t="t" r="r" b="b"/>
              <a:pathLst>
                <a:path w="2424" h="4366" extrusionOk="0">
                  <a:moveTo>
                    <a:pt x="772" y="0"/>
                  </a:moveTo>
                  <a:cubicBezTo>
                    <a:pt x="561" y="0"/>
                    <a:pt x="357" y="130"/>
                    <a:pt x="302" y="351"/>
                  </a:cubicBezTo>
                  <a:cubicBezTo>
                    <a:pt x="1" y="1772"/>
                    <a:pt x="469" y="3259"/>
                    <a:pt x="1555" y="4228"/>
                  </a:cubicBezTo>
                  <a:cubicBezTo>
                    <a:pt x="1655" y="4320"/>
                    <a:pt x="1780" y="4366"/>
                    <a:pt x="1903" y="4366"/>
                  </a:cubicBezTo>
                  <a:cubicBezTo>
                    <a:pt x="2027" y="4366"/>
                    <a:pt x="2148" y="4320"/>
                    <a:pt x="2240" y="4228"/>
                  </a:cubicBezTo>
                  <a:cubicBezTo>
                    <a:pt x="2424" y="4027"/>
                    <a:pt x="2424" y="3727"/>
                    <a:pt x="2240" y="3543"/>
                  </a:cubicBezTo>
                  <a:cubicBezTo>
                    <a:pt x="2022" y="3359"/>
                    <a:pt x="1855" y="3142"/>
                    <a:pt x="1705" y="2908"/>
                  </a:cubicBezTo>
                  <a:cubicBezTo>
                    <a:pt x="1621" y="2791"/>
                    <a:pt x="1555" y="2657"/>
                    <a:pt x="1488" y="2507"/>
                  </a:cubicBezTo>
                  <a:cubicBezTo>
                    <a:pt x="1454" y="2457"/>
                    <a:pt x="1438" y="2390"/>
                    <a:pt x="1404" y="2323"/>
                  </a:cubicBezTo>
                  <a:cubicBezTo>
                    <a:pt x="1388" y="2290"/>
                    <a:pt x="1388" y="2256"/>
                    <a:pt x="1371" y="2223"/>
                  </a:cubicBezTo>
                  <a:cubicBezTo>
                    <a:pt x="1371" y="2206"/>
                    <a:pt x="1354" y="2173"/>
                    <a:pt x="1354" y="2156"/>
                  </a:cubicBezTo>
                  <a:cubicBezTo>
                    <a:pt x="1354" y="2173"/>
                    <a:pt x="1354" y="2189"/>
                    <a:pt x="1354" y="2206"/>
                  </a:cubicBezTo>
                  <a:cubicBezTo>
                    <a:pt x="1304" y="2072"/>
                    <a:pt x="1271" y="1922"/>
                    <a:pt x="1254" y="1772"/>
                  </a:cubicBezTo>
                  <a:cubicBezTo>
                    <a:pt x="1237" y="1705"/>
                    <a:pt x="1220" y="1638"/>
                    <a:pt x="1220" y="1571"/>
                  </a:cubicBezTo>
                  <a:cubicBezTo>
                    <a:pt x="1204" y="1538"/>
                    <a:pt x="1204" y="1488"/>
                    <a:pt x="1204" y="1454"/>
                  </a:cubicBezTo>
                  <a:cubicBezTo>
                    <a:pt x="1204" y="1454"/>
                    <a:pt x="1204" y="1437"/>
                    <a:pt x="1204" y="1437"/>
                  </a:cubicBezTo>
                  <a:lnTo>
                    <a:pt x="1204" y="1421"/>
                  </a:lnTo>
                  <a:cubicBezTo>
                    <a:pt x="1187" y="1287"/>
                    <a:pt x="1187" y="1137"/>
                    <a:pt x="1204" y="986"/>
                  </a:cubicBezTo>
                  <a:cubicBezTo>
                    <a:pt x="1204" y="919"/>
                    <a:pt x="1204" y="853"/>
                    <a:pt x="1220" y="769"/>
                  </a:cubicBezTo>
                  <a:cubicBezTo>
                    <a:pt x="1220" y="736"/>
                    <a:pt x="1220" y="702"/>
                    <a:pt x="1237" y="669"/>
                  </a:cubicBezTo>
                  <a:cubicBezTo>
                    <a:pt x="1235" y="669"/>
                    <a:pt x="1234" y="669"/>
                    <a:pt x="1232" y="669"/>
                  </a:cubicBezTo>
                  <a:lnTo>
                    <a:pt x="1232" y="669"/>
                  </a:lnTo>
                  <a:cubicBezTo>
                    <a:pt x="1237" y="658"/>
                    <a:pt x="1237" y="647"/>
                    <a:pt x="1237" y="635"/>
                  </a:cubicBezTo>
                  <a:cubicBezTo>
                    <a:pt x="1304" y="385"/>
                    <a:pt x="1170" y="101"/>
                    <a:pt x="903" y="17"/>
                  </a:cubicBezTo>
                  <a:cubicBezTo>
                    <a:pt x="860" y="6"/>
                    <a:pt x="816" y="0"/>
                    <a:pt x="7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1311"/>
                                        </p:tgtEl>
                                        <p:attrNameLst>
                                          <p:attrName>style.visibility</p:attrName>
                                        </p:attrNameLst>
                                      </p:cBhvr>
                                      <p:to>
                                        <p:strVal val="visible"/>
                                      </p:to>
                                    </p:set>
                                    <p:anim calcmode="lin" valueType="num">
                                      <p:cBhvr>
                                        <p:cTn id="7" dur="500" fill="hold"/>
                                        <p:tgtEl>
                                          <p:spTgt spid="1311"/>
                                        </p:tgtEl>
                                        <p:attrNameLst>
                                          <p:attrName>ppt_w</p:attrName>
                                        </p:attrNameLst>
                                      </p:cBhvr>
                                      <p:tavLst>
                                        <p:tav tm="0">
                                          <p:val>
                                            <p:fltVal val="0"/>
                                          </p:val>
                                        </p:tav>
                                        <p:tav tm="100000">
                                          <p:val>
                                            <p:strVal val="#ppt_w"/>
                                          </p:val>
                                        </p:tav>
                                      </p:tavLst>
                                    </p:anim>
                                    <p:anim calcmode="lin" valueType="num">
                                      <p:cBhvr>
                                        <p:cTn id="8" dur="500" fill="hold"/>
                                        <p:tgtEl>
                                          <p:spTgt spid="1311"/>
                                        </p:tgtEl>
                                        <p:attrNameLst>
                                          <p:attrName>ppt_h</p:attrName>
                                        </p:attrNameLst>
                                      </p:cBhvr>
                                      <p:tavLst>
                                        <p:tav tm="0">
                                          <p:val>
                                            <p:fltVal val="0"/>
                                          </p:val>
                                        </p:tav>
                                        <p:tav tm="100000">
                                          <p:val>
                                            <p:strVal val="#ppt_h"/>
                                          </p:val>
                                        </p:tav>
                                      </p:tavLst>
                                    </p:anim>
                                    <p:anim calcmode="lin" valueType="num">
                                      <p:cBhvr>
                                        <p:cTn id="9" dur="500" fill="hold"/>
                                        <p:tgtEl>
                                          <p:spTgt spid="1311"/>
                                        </p:tgtEl>
                                        <p:attrNameLst>
                                          <p:attrName>style.rotation</p:attrName>
                                        </p:attrNameLst>
                                      </p:cBhvr>
                                      <p:tavLst>
                                        <p:tav tm="0">
                                          <p:val>
                                            <p:fltVal val="360"/>
                                          </p:val>
                                        </p:tav>
                                        <p:tav tm="100000">
                                          <p:val>
                                            <p:fltVal val="0"/>
                                          </p:val>
                                        </p:tav>
                                      </p:tavLst>
                                    </p:anim>
                                    <p:animEffect transition="in" filter="fade">
                                      <p:cBhvr>
                                        <p:cTn id="10" dur="500"/>
                                        <p:tgtEl>
                                          <p:spTgt spid="1311"/>
                                        </p:tgtEl>
                                      </p:cBhvr>
                                    </p:animEffect>
                                  </p:childTnLst>
                                </p:cTn>
                              </p:par>
                              <p:par>
                                <p:cTn id="11" presetID="49" presetClass="entr" presetSubtype="0" decel="100000" fill="hold" nodeType="withEffect">
                                  <p:stCondLst>
                                    <p:cond delay="0"/>
                                  </p:stCondLst>
                                  <p:childTnLst>
                                    <p:set>
                                      <p:cBhvr>
                                        <p:cTn id="12" dur="1" fill="hold">
                                          <p:stCondLst>
                                            <p:cond delay="0"/>
                                          </p:stCondLst>
                                        </p:cTn>
                                        <p:tgtEl>
                                          <p:spTgt spid="1304"/>
                                        </p:tgtEl>
                                        <p:attrNameLst>
                                          <p:attrName>style.visibility</p:attrName>
                                        </p:attrNameLst>
                                      </p:cBhvr>
                                      <p:to>
                                        <p:strVal val="visible"/>
                                      </p:to>
                                    </p:set>
                                    <p:anim calcmode="lin" valueType="num">
                                      <p:cBhvr>
                                        <p:cTn id="13" dur="500" fill="hold"/>
                                        <p:tgtEl>
                                          <p:spTgt spid="1304"/>
                                        </p:tgtEl>
                                        <p:attrNameLst>
                                          <p:attrName>ppt_w</p:attrName>
                                        </p:attrNameLst>
                                      </p:cBhvr>
                                      <p:tavLst>
                                        <p:tav tm="0">
                                          <p:val>
                                            <p:fltVal val="0"/>
                                          </p:val>
                                        </p:tav>
                                        <p:tav tm="100000">
                                          <p:val>
                                            <p:strVal val="#ppt_w"/>
                                          </p:val>
                                        </p:tav>
                                      </p:tavLst>
                                    </p:anim>
                                    <p:anim calcmode="lin" valueType="num">
                                      <p:cBhvr>
                                        <p:cTn id="14" dur="500" fill="hold"/>
                                        <p:tgtEl>
                                          <p:spTgt spid="1304"/>
                                        </p:tgtEl>
                                        <p:attrNameLst>
                                          <p:attrName>ppt_h</p:attrName>
                                        </p:attrNameLst>
                                      </p:cBhvr>
                                      <p:tavLst>
                                        <p:tav tm="0">
                                          <p:val>
                                            <p:fltVal val="0"/>
                                          </p:val>
                                        </p:tav>
                                        <p:tav tm="100000">
                                          <p:val>
                                            <p:strVal val="#ppt_h"/>
                                          </p:val>
                                        </p:tav>
                                      </p:tavLst>
                                    </p:anim>
                                    <p:anim calcmode="lin" valueType="num">
                                      <p:cBhvr>
                                        <p:cTn id="15" dur="500" fill="hold"/>
                                        <p:tgtEl>
                                          <p:spTgt spid="1304"/>
                                        </p:tgtEl>
                                        <p:attrNameLst>
                                          <p:attrName>style.rotation</p:attrName>
                                        </p:attrNameLst>
                                      </p:cBhvr>
                                      <p:tavLst>
                                        <p:tav tm="0">
                                          <p:val>
                                            <p:fltVal val="360"/>
                                          </p:val>
                                        </p:tav>
                                        <p:tav tm="100000">
                                          <p:val>
                                            <p:fltVal val="0"/>
                                          </p:val>
                                        </p:tav>
                                      </p:tavLst>
                                    </p:anim>
                                    <p:animEffect transition="in" filter="fade">
                                      <p:cBhvr>
                                        <p:cTn id="16" dur="500"/>
                                        <p:tgtEl>
                                          <p:spTgt spid="13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52" name="Shape 652"/>
        <p:cNvGrpSpPr/>
        <p:nvPr/>
      </p:nvGrpSpPr>
      <p:grpSpPr>
        <a:xfrm>
          <a:off x="0" y="0"/>
          <a:ext cx="0" cy="0"/>
          <a:chOff x="0" y="0"/>
          <a:chExt cx="0" cy="0"/>
        </a:xfrm>
      </p:grpSpPr>
      <p:sp>
        <p:nvSpPr>
          <p:cNvPr id="653" name="Google Shape;653;p42"/>
          <p:cNvSpPr txBox="1"/>
          <p:nvPr>
            <p:ph type="title"/>
          </p:nvPr>
        </p:nvSpPr>
        <p:spPr>
          <a:xfrm>
            <a:off x="683170" y="272665"/>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Fenêtre Rendez-vous</a:t>
            </a:r>
            <a:endParaRPr lang="en-GB"/>
          </a:p>
        </p:txBody>
      </p:sp>
      <p:grpSp>
        <p:nvGrpSpPr>
          <p:cNvPr id="667" name="Google Shape;667;p42"/>
          <p:cNvGrpSpPr/>
          <p:nvPr/>
        </p:nvGrpSpPr>
        <p:grpSpPr>
          <a:xfrm>
            <a:off x="788918" y="1280330"/>
            <a:ext cx="1671458" cy="3546280"/>
            <a:chOff x="892205" y="1877744"/>
            <a:chExt cx="2153108" cy="4568183"/>
          </a:xfrm>
        </p:grpSpPr>
        <p:sp>
          <p:nvSpPr>
            <p:cNvPr id="668" name="Google Shape;668;p42"/>
            <p:cNvSpPr/>
            <p:nvPr/>
          </p:nvSpPr>
          <p:spPr>
            <a:xfrm flipH="1">
              <a:off x="2341826" y="2563582"/>
              <a:ext cx="628725" cy="689748"/>
            </a:xfrm>
            <a:custGeom>
              <a:avLst/>
              <a:gdLst/>
              <a:ahLst/>
              <a:cxnLst/>
              <a:rect l="l" t="t" r="r" b="b"/>
              <a:pathLst>
                <a:path w="19617" h="21521" extrusionOk="0">
                  <a:moveTo>
                    <a:pt x="16967" y="1"/>
                  </a:moveTo>
                  <a:cubicBezTo>
                    <a:pt x="16642" y="1"/>
                    <a:pt x="16279" y="47"/>
                    <a:pt x="15874" y="147"/>
                  </a:cubicBezTo>
                  <a:cubicBezTo>
                    <a:pt x="14621" y="448"/>
                    <a:pt x="1" y="17925"/>
                    <a:pt x="134" y="19095"/>
                  </a:cubicBezTo>
                  <a:cubicBezTo>
                    <a:pt x="268" y="20214"/>
                    <a:pt x="936" y="20883"/>
                    <a:pt x="1872" y="21234"/>
                  </a:cubicBezTo>
                  <a:cubicBezTo>
                    <a:pt x="2418" y="21432"/>
                    <a:pt x="3053" y="21520"/>
                    <a:pt x="3725" y="21520"/>
                  </a:cubicBezTo>
                  <a:cubicBezTo>
                    <a:pt x="5831" y="21520"/>
                    <a:pt x="8304" y="20652"/>
                    <a:pt x="9558" y="19563"/>
                  </a:cubicBezTo>
                  <a:cubicBezTo>
                    <a:pt x="9575" y="19546"/>
                    <a:pt x="9591" y="19529"/>
                    <a:pt x="9608" y="19513"/>
                  </a:cubicBezTo>
                  <a:cubicBezTo>
                    <a:pt x="10811" y="18427"/>
                    <a:pt x="13367" y="15118"/>
                    <a:pt x="15523" y="12261"/>
                  </a:cubicBezTo>
                  <a:cubicBezTo>
                    <a:pt x="16358" y="11142"/>
                    <a:pt x="17127" y="10106"/>
                    <a:pt x="17728" y="9270"/>
                  </a:cubicBezTo>
                  <a:cubicBezTo>
                    <a:pt x="18965" y="7583"/>
                    <a:pt x="19616" y="5528"/>
                    <a:pt x="19550" y="3439"/>
                  </a:cubicBezTo>
                  <a:cubicBezTo>
                    <a:pt x="19492" y="1677"/>
                    <a:pt x="18919" y="1"/>
                    <a:pt x="16967"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9" name="Google Shape;669;p42"/>
            <p:cNvSpPr/>
            <p:nvPr/>
          </p:nvSpPr>
          <p:spPr>
            <a:xfrm flipH="1">
              <a:off x="892205" y="3696614"/>
              <a:ext cx="327231" cy="344377"/>
            </a:xfrm>
            <a:custGeom>
              <a:avLst/>
              <a:gdLst/>
              <a:ahLst/>
              <a:cxnLst/>
              <a:rect l="l" t="t" r="r" b="b"/>
              <a:pathLst>
                <a:path w="10210" h="10745" extrusionOk="0">
                  <a:moveTo>
                    <a:pt x="3225" y="0"/>
                  </a:moveTo>
                  <a:lnTo>
                    <a:pt x="1" y="3292"/>
                  </a:lnTo>
                  <a:lnTo>
                    <a:pt x="3643" y="7319"/>
                  </a:lnTo>
                  <a:lnTo>
                    <a:pt x="3643" y="7302"/>
                  </a:lnTo>
                  <a:cubicBezTo>
                    <a:pt x="4273" y="8678"/>
                    <a:pt x="7222" y="10744"/>
                    <a:pt x="7611" y="10744"/>
                  </a:cubicBezTo>
                  <a:cubicBezTo>
                    <a:pt x="7614" y="10744"/>
                    <a:pt x="7617" y="10744"/>
                    <a:pt x="7620" y="10744"/>
                  </a:cubicBezTo>
                  <a:cubicBezTo>
                    <a:pt x="8255" y="10694"/>
                    <a:pt x="5080" y="8037"/>
                    <a:pt x="5331" y="7903"/>
                  </a:cubicBezTo>
                  <a:cubicBezTo>
                    <a:pt x="5335" y="7901"/>
                    <a:pt x="5341" y="7900"/>
                    <a:pt x="5347" y="7900"/>
                  </a:cubicBezTo>
                  <a:cubicBezTo>
                    <a:pt x="5657" y="7900"/>
                    <a:pt x="7943" y="10518"/>
                    <a:pt x="8498" y="10518"/>
                  </a:cubicBezTo>
                  <a:cubicBezTo>
                    <a:pt x="8537" y="10518"/>
                    <a:pt x="8568" y="10505"/>
                    <a:pt x="8589" y="10477"/>
                  </a:cubicBezTo>
                  <a:cubicBezTo>
                    <a:pt x="8923" y="10025"/>
                    <a:pt x="5982" y="7369"/>
                    <a:pt x="6216" y="7252"/>
                  </a:cubicBezTo>
                  <a:cubicBezTo>
                    <a:pt x="6221" y="7250"/>
                    <a:pt x="6226" y="7249"/>
                    <a:pt x="6233" y="7249"/>
                  </a:cubicBezTo>
                  <a:cubicBezTo>
                    <a:pt x="6533" y="7249"/>
                    <a:pt x="8514" y="9563"/>
                    <a:pt x="8940" y="9825"/>
                  </a:cubicBezTo>
                  <a:cubicBezTo>
                    <a:pt x="9138" y="9952"/>
                    <a:pt x="9324" y="10041"/>
                    <a:pt x="9455" y="10041"/>
                  </a:cubicBezTo>
                  <a:cubicBezTo>
                    <a:pt x="9601" y="10041"/>
                    <a:pt x="9677" y="9931"/>
                    <a:pt x="9625" y="9641"/>
                  </a:cubicBezTo>
                  <a:cubicBezTo>
                    <a:pt x="9541" y="9090"/>
                    <a:pt x="6968" y="6784"/>
                    <a:pt x="7102" y="6567"/>
                  </a:cubicBezTo>
                  <a:cubicBezTo>
                    <a:pt x="7106" y="6559"/>
                    <a:pt x="7114" y="6555"/>
                    <a:pt x="7124" y="6555"/>
                  </a:cubicBezTo>
                  <a:cubicBezTo>
                    <a:pt x="7380" y="6555"/>
                    <a:pt x="9288" y="8932"/>
                    <a:pt x="9853" y="8932"/>
                  </a:cubicBezTo>
                  <a:cubicBezTo>
                    <a:pt x="9920" y="8932"/>
                    <a:pt x="9968" y="8898"/>
                    <a:pt x="9992" y="8822"/>
                  </a:cubicBezTo>
                  <a:cubicBezTo>
                    <a:pt x="10176" y="8254"/>
                    <a:pt x="7002" y="4662"/>
                    <a:pt x="7001" y="4662"/>
                  </a:cubicBezTo>
                  <a:lnTo>
                    <a:pt x="7001" y="4662"/>
                  </a:lnTo>
                  <a:lnTo>
                    <a:pt x="7887" y="5013"/>
                  </a:lnTo>
                  <a:cubicBezTo>
                    <a:pt x="7887" y="5013"/>
                    <a:pt x="9091" y="6202"/>
                    <a:pt x="9634" y="6202"/>
                  </a:cubicBezTo>
                  <a:cubicBezTo>
                    <a:pt x="9674" y="6202"/>
                    <a:pt x="9710" y="6196"/>
                    <a:pt x="9742" y="6182"/>
                  </a:cubicBezTo>
                  <a:cubicBezTo>
                    <a:pt x="10210" y="5982"/>
                    <a:pt x="8956" y="4395"/>
                    <a:pt x="8539" y="4127"/>
                  </a:cubicBezTo>
                  <a:cubicBezTo>
                    <a:pt x="8152" y="3884"/>
                    <a:pt x="7186" y="3234"/>
                    <a:pt x="6065" y="3234"/>
                  </a:cubicBezTo>
                  <a:cubicBezTo>
                    <a:pt x="5879" y="3234"/>
                    <a:pt x="5690" y="3252"/>
                    <a:pt x="5498" y="3292"/>
                  </a:cubicBezTo>
                  <a:lnTo>
                    <a:pt x="3225" y="0"/>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0" name="Google Shape;670;p42"/>
            <p:cNvSpPr/>
            <p:nvPr/>
          </p:nvSpPr>
          <p:spPr>
            <a:xfrm flipH="1">
              <a:off x="1029827" y="2559512"/>
              <a:ext cx="866504" cy="1334177"/>
            </a:xfrm>
            <a:custGeom>
              <a:avLst/>
              <a:gdLst/>
              <a:ahLst/>
              <a:cxnLst/>
              <a:rect l="l" t="t" r="r" b="b"/>
              <a:pathLst>
                <a:path w="27036" h="41628" extrusionOk="0">
                  <a:moveTo>
                    <a:pt x="4994" y="0"/>
                  </a:moveTo>
                  <a:cubicBezTo>
                    <a:pt x="4279" y="0"/>
                    <a:pt x="3489" y="454"/>
                    <a:pt x="2507" y="1411"/>
                  </a:cubicBezTo>
                  <a:cubicBezTo>
                    <a:pt x="1" y="3833"/>
                    <a:pt x="4145" y="21177"/>
                    <a:pt x="6751" y="25354"/>
                  </a:cubicBezTo>
                  <a:cubicBezTo>
                    <a:pt x="9341" y="29514"/>
                    <a:pt x="21321" y="41628"/>
                    <a:pt x="21321" y="41628"/>
                  </a:cubicBezTo>
                  <a:lnTo>
                    <a:pt x="27035" y="35780"/>
                  </a:lnTo>
                  <a:lnTo>
                    <a:pt x="15523" y="20124"/>
                  </a:lnTo>
                  <a:cubicBezTo>
                    <a:pt x="15523" y="20124"/>
                    <a:pt x="10678" y="7342"/>
                    <a:pt x="8539" y="3633"/>
                  </a:cubicBezTo>
                  <a:cubicBezTo>
                    <a:pt x="7196" y="1293"/>
                    <a:pt x="6202" y="0"/>
                    <a:pt x="4994"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1" name="Google Shape;671;p42"/>
            <p:cNvSpPr/>
            <p:nvPr/>
          </p:nvSpPr>
          <p:spPr>
            <a:xfrm>
              <a:off x="2335726" y="6166387"/>
              <a:ext cx="709587" cy="279540"/>
            </a:xfrm>
            <a:custGeom>
              <a:avLst/>
              <a:gdLst/>
              <a:ahLst/>
              <a:cxnLst/>
              <a:rect l="l" t="t" r="r" b="b"/>
              <a:pathLst>
                <a:path w="22140" h="8722" extrusionOk="0">
                  <a:moveTo>
                    <a:pt x="8338" y="0"/>
                  </a:moveTo>
                  <a:lnTo>
                    <a:pt x="0" y="635"/>
                  </a:lnTo>
                  <a:lnTo>
                    <a:pt x="619" y="4795"/>
                  </a:lnTo>
                  <a:lnTo>
                    <a:pt x="1203" y="8722"/>
                  </a:lnTo>
                  <a:lnTo>
                    <a:pt x="22139" y="8722"/>
                  </a:lnTo>
                  <a:cubicBezTo>
                    <a:pt x="20986" y="7001"/>
                    <a:pt x="19199" y="5798"/>
                    <a:pt x="17160" y="5380"/>
                  </a:cubicBezTo>
                  <a:cubicBezTo>
                    <a:pt x="15656" y="5079"/>
                    <a:pt x="14186" y="4628"/>
                    <a:pt x="12766" y="4027"/>
                  </a:cubicBezTo>
                  <a:cubicBezTo>
                    <a:pt x="8488" y="2189"/>
                    <a:pt x="8338" y="0"/>
                    <a:pt x="8338"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2" name="Google Shape;672;p42"/>
            <p:cNvSpPr/>
            <p:nvPr/>
          </p:nvSpPr>
          <p:spPr>
            <a:xfrm>
              <a:off x="2355532" y="6295420"/>
              <a:ext cx="689780" cy="150507"/>
            </a:xfrm>
            <a:custGeom>
              <a:avLst/>
              <a:gdLst/>
              <a:ahLst/>
              <a:cxnLst/>
              <a:rect l="l" t="t" r="r" b="b"/>
              <a:pathLst>
                <a:path w="21522" h="4696" extrusionOk="0">
                  <a:moveTo>
                    <a:pt x="12148" y="1"/>
                  </a:moveTo>
                  <a:cubicBezTo>
                    <a:pt x="11329" y="903"/>
                    <a:pt x="10494" y="2006"/>
                    <a:pt x="10093" y="3092"/>
                  </a:cubicBezTo>
                  <a:cubicBezTo>
                    <a:pt x="5063" y="2657"/>
                    <a:pt x="1989" y="1337"/>
                    <a:pt x="1" y="769"/>
                  </a:cubicBezTo>
                  <a:lnTo>
                    <a:pt x="1" y="769"/>
                  </a:lnTo>
                  <a:lnTo>
                    <a:pt x="569" y="4696"/>
                  </a:lnTo>
                  <a:lnTo>
                    <a:pt x="21521" y="4696"/>
                  </a:lnTo>
                  <a:cubicBezTo>
                    <a:pt x="20368" y="2975"/>
                    <a:pt x="18581" y="1772"/>
                    <a:pt x="16542" y="1354"/>
                  </a:cubicBezTo>
                  <a:cubicBezTo>
                    <a:pt x="15038" y="1053"/>
                    <a:pt x="13568" y="602"/>
                    <a:pt x="12148"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3" name="Google Shape;673;p42"/>
            <p:cNvSpPr/>
            <p:nvPr/>
          </p:nvSpPr>
          <p:spPr>
            <a:xfrm>
              <a:off x="2056185" y="3844397"/>
              <a:ext cx="641577" cy="2492849"/>
            </a:xfrm>
            <a:custGeom>
              <a:avLst/>
              <a:gdLst/>
              <a:ahLst/>
              <a:cxnLst/>
              <a:rect l="l" t="t" r="r" b="b"/>
              <a:pathLst>
                <a:path w="20018" h="77780" extrusionOk="0">
                  <a:moveTo>
                    <a:pt x="13635" y="1"/>
                  </a:moveTo>
                  <a:lnTo>
                    <a:pt x="1" y="151"/>
                  </a:lnTo>
                  <a:lnTo>
                    <a:pt x="452" y="5214"/>
                  </a:lnTo>
                  <a:lnTo>
                    <a:pt x="6868" y="77779"/>
                  </a:lnTo>
                  <a:lnTo>
                    <a:pt x="20017" y="73201"/>
                  </a:lnTo>
                  <a:lnTo>
                    <a:pt x="14086" y="5214"/>
                  </a:lnTo>
                  <a:lnTo>
                    <a:pt x="13635" y="1"/>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4" name="Google Shape;674;p42"/>
            <p:cNvSpPr/>
            <p:nvPr/>
          </p:nvSpPr>
          <p:spPr>
            <a:xfrm>
              <a:off x="2056185" y="3844397"/>
              <a:ext cx="451456" cy="167109"/>
            </a:xfrm>
            <a:custGeom>
              <a:avLst/>
              <a:gdLst/>
              <a:ahLst/>
              <a:cxnLst/>
              <a:rect l="l" t="t" r="r" b="b"/>
              <a:pathLst>
                <a:path w="14086" h="5214" extrusionOk="0">
                  <a:moveTo>
                    <a:pt x="13635" y="1"/>
                  </a:moveTo>
                  <a:lnTo>
                    <a:pt x="1" y="151"/>
                  </a:lnTo>
                  <a:lnTo>
                    <a:pt x="452" y="5214"/>
                  </a:lnTo>
                  <a:lnTo>
                    <a:pt x="14086" y="5214"/>
                  </a:lnTo>
                  <a:lnTo>
                    <a:pt x="13635"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5" name="Google Shape;675;p42"/>
            <p:cNvSpPr/>
            <p:nvPr/>
          </p:nvSpPr>
          <p:spPr>
            <a:xfrm>
              <a:off x="1324131" y="6166387"/>
              <a:ext cx="680678" cy="279540"/>
            </a:xfrm>
            <a:custGeom>
              <a:avLst/>
              <a:gdLst/>
              <a:ahLst/>
              <a:cxnLst/>
              <a:rect l="l" t="t" r="r" b="b"/>
              <a:pathLst>
                <a:path w="21238" h="8722" extrusionOk="0">
                  <a:moveTo>
                    <a:pt x="12816" y="0"/>
                  </a:moveTo>
                  <a:cubicBezTo>
                    <a:pt x="12816" y="0"/>
                    <a:pt x="12917" y="2189"/>
                    <a:pt x="8857" y="4027"/>
                  </a:cubicBezTo>
                  <a:cubicBezTo>
                    <a:pt x="7486" y="4628"/>
                    <a:pt x="6066" y="5079"/>
                    <a:pt x="4613" y="5380"/>
                  </a:cubicBezTo>
                  <a:cubicBezTo>
                    <a:pt x="1204" y="6132"/>
                    <a:pt x="1" y="8722"/>
                    <a:pt x="1" y="8722"/>
                  </a:cubicBezTo>
                  <a:lnTo>
                    <a:pt x="20937" y="8722"/>
                  </a:lnTo>
                  <a:lnTo>
                    <a:pt x="21087" y="4795"/>
                  </a:lnTo>
                  <a:lnTo>
                    <a:pt x="21238" y="635"/>
                  </a:lnTo>
                  <a:lnTo>
                    <a:pt x="12816" y="0"/>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6" name="Google Shape;676;p42"/>
            <p:cNvSpPr/>
            <p:nvPr/>
          </p:nvSpPr>
          <p:spPr>
            <a:xfrm>
              <a:off x="1324131" y="6295420"/>
              <a:ext cx="675870" cy="150507"/>
            </a:xfrm>
            <a:custGeom>
              <a:avLst/>
              <a:gdLst/>
              <a:ahLst/>
              <a:cxnLst/>
              <a:rect l="l" t="t" r="r" b="b"/>
              <a:pathLst>
                <a:path w="21088" h="4696" extrusionOk="0">
                  <a:moveTo>
                    <a:pt x="8857" y="1"/>
                  </a:moveTo>
                  <a:cubicBezTo>
                    <a:pt x="7486" y="602"/>
                    <a:pt x="6066" y="1053"/>
                    <a:pt x="4613" y="1354"/>
                  </a:cubicBezTo>
                  <a:cubicBezTo>
                    <a:pt x="1204" y="2106"/>
                    <a:pt x="1" y="4696"/>
                    <a:pt x="1" y="4696"/>
                  </a:cubicBezTo>
                  <a:lnTo>
                    <a:pt x="20937" y="4696"/>
                  </a:lnTo>
                  <a:lnTo>
                    <a:pt x="21087" y="769"/>
                  </a:lnTo>
                  <a:lnTo>
                    <a:pt x="21087" y="769"/>
                  </a:lnTo>
                  <a:cubicBezTo>
                    <a:pt x="19166" y="1337"/>
                    <a:pt x="16225" y="2657"/>
                    <a:pt x="11246" y="3092"/>
                  </a:cubicBezTo>
                  <a:cubicBezTo>
                    <a:pt x="10728" y="2006"/>
                    <a:pt x="9775" y="903"/>
                    <a:pt x="8857"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7" name="Google Shape;677;p42"/>
            <p:cNvSpPr/>
            <p:nvPr/>
          </p:nvSpPr>
          <p:spPr>
            <a:xfrm>
              <a:off x="1587614" y="3844397"/>
              <a:ext cx="493249" cy="2492849"/>
            </a:xfrm>
            <a:custGeom>
              <a:avLst/>
              <a:gdLst/>
              <a:ahLst/>
              <a:cxnLst/>
              <a:rect l="l" t="t" r="r" b="b"/>
              <a:pathLst>
                <a:path w="15390" h="77780" extrusionOk="0">
                  <a:moveTo>
                    <a:pt x="1" y="1"/>
                  </a:moveTo>
                  <a:lnTo>
                    <a:pt x="118" y="5214"/>
                  </a:lnTo>
                  <a:lnTo>
                    <a:pt x="1738" y="73201"/>
                  </a:lnTo>
                  <a:lnTo>
                    <a:pt x="15389" y="77779"/>
                  </a:lnTo>
                  <a:lnTo>
                    <a:pt x="13768" y="5214"/>
                  </a:lnTo>
                  <a:lnTo>
                    <a:pt x="13651" y="151"/>
                  </a:lnTo>
                  <a:lnTo>
                    <a:pt x="1" y="1"/>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8" name="Google Shape;678;p42"/>
            <p:cNvSpPr/>
            <p:nvPr/>
          </p:nvSpPr>
          <p:spPr>
            <a:xfrm>
              <a:off x="1587614" y="3844397"/>
              <a:ext cx="441296" cy="167109"/>
            </a:xfrm>
            <a:custGeom>
              <a:avLst/>
              <a:gdLst/>
              <a:ahLst/>
              <a:cxnLst/>
              <a:rect l="l" t="t" r="r" b="b"/>
              <a:pathLst>
                <a:path w="13769" h="5214" extrusionOk="0">
                  <a:moveTo>
                    <a:pt x="1" y="1"/>
                  </a:moveTo>
                  <a:lnTo>
                    <a:pt x="118" y="5214"/>
                  </a:lnTo>
                  <a:lnTo>
                    <a:pt x="13768" y="5214"/>
                  </a:lnTo>
                  <a:lnTo>
                    <a:pt x="13651" y="151"/>
                  </a:lnTo>
                  <a:lnTo>
                    <a:pt x="1"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9" name="Google Shape;679;p42"/>
            <p:cNvSpPr/>
            <p:nvPr/>
          </p:nvSpPr>
          <p:spPr>
            <a:xfrm flipH="1">
              <a:off x="1542307" y="2497591"/>
              <a:ext cx="1020184" cy="1385938"/>
            </a:xfrm>
            <a:custGeom>
              <a:avLst/>
              <a:gdLst/>
              <a:ahLst/>
              <a:cxnLst/>
              <a:rect l="l" t="t" r="r" b="b"/>
              <a:pathLst>
                <a:path w="31831" h="43243" extrusionOk="0">
                  <a:moveTo>
                    <a:pt x="9708" y="1"/>
                  </a:moveTo>
                  <a:cubicBezTo>
                    <a:pt x="9708" y="1"/>
                    <a:pt x="9240" y="68"/>
                    <a:pt x="8522" y="201"/>
                  </a:cubicBezTo>
                  <a:cubicBezTo>
                    <a:pt x="6834" y="519"/>
                    <a:pt x="3877" y="1187"/>
                    <a:pt x="3142" y="2206"/>
                  </a:cubicBezTo>
                  <a:cubicBezTo>
                    <a:pt x="2089" y="3643"/>
                    <a:pt x="5381" y="20051"/>
                    <a:pt x="5381" y="20051"/>
                  </a:cubicBezTo>
                  <a:cubicBezTo>
                    <a:pt x="5381" y="20051"/>
                    <a:pt x="0" y="37846"/>
                    <a:pt x="736" y="43243"/>
                  </a:cubicBezTo>
                  <a:lnTo>
                    <a:pt x="31797" y="43243"/>
                  </a:lnTo>
                  <a:cubicBezTo>
                    <a:pt x="31830" y="42207"/>
                    <a:pt x="31763" y="41187"/>
                    <a:pt x="31596" y="40168"/>
                  </a:cubicBezTo>
                  <a:cubicBezTo>
                    <a:pt x="31329" y="38581"/>
                    <a:pt x="26784" y="23894"/>
                    <a:pt x="25865" y="21438"/>
                  </a:cubicBezTo>
                  <a:cubicBezTo>
                    <a:pt x="27169" y="14688"/>
                    <a:pt x="27570" y="4061"/>
                    <a:pt x="27336" y="2825"/>
                  </a:cubicBezTo>
                  <a:cubicBezTo>
                    <a:pt x="27102" y="1588"/>
                    <a:pt x="24696" y="970"/>
                    <a:pt x="23576" y="736"/>
                  </a:cubicBezTo>
                  <a:cubicBezTo>
                    <a:pt x="23025" y="619"/>
                    <a:pt x="22223" y="502"/>
                    <a:pt x="21538" y="402"/>
                  </a:cubicBezTo>
                  <a:cubicBezTo>
                    <a:pt x="20803" y="302"/>
                    <a:pt x="20201" y="235"/>
                    <a:pt x="20201" y="235"/>
                  </a:cubicBezTo>
                  <a:lnTo>
                    <a:pt x="9708" y="1"/>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0" name="Google Shape;680;p42"/>
            <p:cNvSpPr/>
            <p:nvPr/>
          </p:nvSpPr>
          <p:spPr>
            <a:xfrm flipH="1">
              <a:off x="1714223" y="3525243"/>
              <a:ext cx="207267" cy="237875"/>
            </a:xfrm>
            <a:custGeom>
              <a:avLst/>
              <a:gdLst/>
              <a:ahLst/>
              <a:cxnLst/>
              <a:rect l="l" t="t" r="r" b="b"/>
              <a:pathLst>
                <a:path w="6467" h="7422" extrusionOk="0">
                  <a:moveTo>
                    <a:pt x="1" y="1"/>
                  </a:moveTo>
                  <a:lnTo>
                    <a:pt x="1" y="5163"/>
                  </a:lnTo>
                  <a:cubicBezTo>
                    <a:pt x="1" y="5163"/>
                    <a:pt x="134" y="6684"/>
                    <a:pt x="2156" y="7252"/>
                  </a:cubicBezTo>
                  <a:cubicBezTo>
                    <a:pt x="2560" y="7370"/>
                    <a:pt x="2959" y="7422"/>
                    <a:pt x="3340" y="7422"/>
                  </a:cubicBezTo>
                  <a:cubicBezTo>
                    <a:pt x="4853" y="7422"/>
                    <a:pt x="6090" y="6602"/>
                    <a:pt x="6250" y="5815"/>
                  </a:cubicBezTo>
                  <a:cubicBezTo>
                    <a:pt x="6467" y="4746"/>
                    <a:pt x="6333" y="251"/>
                    <a:pt x="6316" y="151"/>
                  </a:cubicBezTo>
                  <a:lnTo>
                    <a:pt x="1"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1" name="Google Shape;681;p42"/>
            <p:cNvSpPr/>
            <p:nvPr/>
          </p:nvSpPr>
          <p:spPr>
            <a:xfrm flipH="1">
              <a:off x="2194043" y="3525243"/>
              <a:ext cx="207267" cy="237875"/>
            </a:xfrm>
            <a:custGeom>
              <a:avLst/>
              <a:gdLst/>
              <a:ahLst/>
              <a:cxnLst/>
              <a:rect l="l" t="t" r="r" b="b"/>
              <a:pathLst>
                <a:path w="6467" h="7422" extrusionOk="0">
                  <a:moveTo>
                    <a:pt x="1" y="1"/>
                  </a:moveTo>
                  <a:lnTo>
                    <a:pt x="1" y="5163"/>
                  </a:lnTo>
                  <a:cubicBezTo>
                    <a:pt x="1" y="5163"/>
                    <a:pt x="151" y="6684"/>
                    <a:pt x="2156" y="7252"/>
                  </a:cubicBezTo>
                  <a:cubicBezTo>
                    <a:pt x="2560" y="7370"/>
                    <a:pt x="2959" y="7422"/>
                    <a:pt x="3340" y="7422"/>
                  </a:cubicBezTo>
                  <a:cubicBezTo>
                    <a:pt x="4853" y="7422"/>
                    <a:pt x="6090" y="6602"/>
                    <a:pt x="6250" y="5815"/>
                  </a:cubicBezTo>
                  <a:cubicBezTo>
                    <a:pt x="6467" y="4746"/>
                    <a:pt x="6333" y="251"/>
                    <a:pt x="6317" y="151"/>
                  </a:cubicBezTo>
                  <a:lnTo>
                    <a:pt x="1"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 name="Google Shape;682;p42"/>
            <p:cNvSpPr/>
            <p:nvPr/>
          </p:nvSpPr>
          <p:spPr>
            <a:xfrm flipH="1">
              <a:off x="1872197" y="2497591"/>
              <a:ext cx="417195" cy="264060"/>
            </a:xfrm>
            <a:custGeom>
              <a:avLst/>
              <a:gdLst/>
              <a:ahLst/>
              <a:cxnLst/>
              <a:rect l="l" t="t" r="r" b="b"/>
              <a:pathLst>
                <a:path w="13017" h="8239" extrusionOk="0">
                  <a:moveTo>
                    <a:pt x="1187" y="1"/>
                  </a:moveTo>
                  <a:cubicBezTo>
                    <a:pt x="1187" y="1"/>
                    <a:pt x="719" y="68"/>
                    <a:pt x="1" y="201"/>
                  </a:cubicBezTo>
                  <a:cubicBezTo>
                    <a:pt x="268" y="2023"/>
                    <a:pt x="2975" y="7419"/>
                    <a:pt x="6534" y="8238"/>
                  </a:cubicBezTo>
                  <a:cubicBezTo>
                    <a:pt x="10477" y="6668"/>
                    <a:pt x="12716" y="3075"/>
                    <a:pt x="13017" y="402"/>
                  </a:cubicBezTo>
                  <a:cubicBezTo>
                    <a:pt x="12282" y="302"/>
                    <a:pt x="11680" y="235"/>
                    <a:pt x="11680" y="235"/>
                  </a:cubicBezTo>
                  <a:lnTo>
                    <a:pt x="1187"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3" name="Google Shape;683;p42"/>
            <p:cNvSpPr/>
            <p:nvPr/>
          </p:nvSpPr>
          <p:spPr>
            <a:xfrm flipH="1">
              <a:off x="1813289" y="2773927"/>
              <a:ext cx="543568" cy="655487"/>
            </a:xfrm>
            <a:custGeom>
              <a:avLst/>
              <a:gdLst/>
              <a:ahLst/>
              <a:cxnLst/>
              <a:rect l="l" t="t" r="r" b="b"/>
              <a:pathLst>
                <a:path w="16960" h="20452" extrusionOk="0">
                  <a:moveTo>
                    <a:pt x="986" y="0"/>
                  </a:moveTo>
                  <a:cubicBezTo>
                    <a:pt x="435" y="0"/>
                    <a:pt x="1" y="452"/>
                    <a:pt x="17" y="1003"/>
                  </a:cubicBezTo>
                  <a:lnTo>
                    <a:pt x="34" y="1805"/>
                  </a:lnTo>
                  <a:cubicBezTo>
                    <a:pt x="17" y="1889"/>
                    <a:pt x="17" y="1972"/>
                    <a:pt x="17" y="2056"/>
                  </a:cubicBezTo>
                  <a:lnTo>
                    <a:pt x="602" y="19516"/>
                  </a:lnTo>
                  <a:cubicBezTo>
                    <a:pt x="619" y="20051"/>
                    <a:pt x="1053" y="20452"/>
                    <a:pt x="1571" y="20452"/>
                  </a:cubicBezTo>
                  <a:lnTo>
                    <a:pt x="15489" y="20452"/>
                  </a:lnTo>
                  <a:cubicBezTo>
                    <a:pt x="16007" y="20452"/>
                    <a:pt x="16442" y="20034"/>
                    <a:pt x="16459" y="19516"/>
                  </a:cubicBezTo>
                  <a:lnTo>
                    <a:pt x="16943" y="2072"/>
                  </a:lnTo>
                  <a:cubicBezTo>
                    <a:pt x="16943" y="2005"/>
                    <a:pt x="16943" y="1922"/>
                    <a:pt x="16926" y="1855"/>
                  </a:cubicBezTo>
                  <a:lnTo>
                    <a:pt x="16943" y="1020"/>
                  </a:lnTo>
                  <a:cubicBezTo>
                    <a:pt x="16960" y="468"/>
                    <a:pt x="16525" y="17"/>
                    <a:pt x="15974" y="17"/>
                  </a:cubicBezTo>
                  <a:lnTo>
                    <a:pt x="986"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4" name="Google Shape;684;p42"/>
            <p:cNvSpPr/>
            <p:nvPr/>
          </p:nvSpPr>
          <p:spPr>
            <a:xfrm flipH="1">
              <a:off x="1987866" y="2739665"/>
              <a:ext cx="199223" cy="99099"/>
            </a:xfrm>
            <a:custGeom>
              <a:avLst/>
              <a:gdLst/>
              <a:ahLst/>
              <a:cxnLst/>
              <a:rect l="l" t="t" r="r" b="b"/>
              <a:pathLst>
                <a:path w="6216" h="3092" extrusionOk="0">
                  <a:moveTo>
                    <a:pt x="468" y="0"/>
                  </a:moveTo>
                  <a:cubicBezTo>
                    <a:pt x="217" y="0"/>
                    <a:pt x="0" y="217"/>
                    <a:pt x="0" y="485"/>
                  </a:cubicBezTo>
                  <a:lnTo>
                    <a:pt x="0" y="2607"/>
                  </a:lnTo>
                  <a:cubicBezTo>
                    <a:pt x="0" y="2874"/>
                    <a:pt x="217" y="3091"/>
                    <a:pt x="468" y="3091"/>
                  </a:cubicBezTo>
                  <a:lnTo>
                    <a:pt x="5731" y="3091"/>
                  </a:lnTo>
                  <a:cubicBezTo>
                    <a:pt x="5999" y="3091"/>
                    <a:pt x="6216" y="2874"/>
                    <a:pt x="6216" y="2607"/>
                  </a:cubicBezTo>
                  <a:lnTo>
                    <a:pt x="6216" y="485"/>
                  </a:lnTo>
                  <a:cubicBezTo>
                    <a:pt x="6216" y="217"/>
                    <a:pt x="5999" y="0"/>
                    <a:pt x="57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5" name="Google Shape;685;p42"/>
            <p:cNvSpPr/>
            <p:nvPr/>
          </p:nvSpPr>
          <p:spPr>
            <a:xfrm flipH="1">
              <a:off x="2322019" y="2899178"/>
              <a:ext cx="163904" cy="223100"/>
            </a:xfrm>
            <a:custGeom>
              <a:avLst/>
              <a:gdLst/>
              <a:ahLst/>
              <a:cxnLst/>
              <a:rect l="l" t="t" r="r" b="b"/>
              <a:pathLst>
                <a:path w="5114" h="6961" extrusionOk="0">
                  <a:moveTo>
                    <a:pt x="4226" y="0"/>
                  </a:moveTo>
                  <a:cubicBezTo>
                    <a:pt x="3968" y="0"/>
                    <a:pt x="3709" y="76"/>
                    <a:pt x="3493" y="219"/>
                  </a:cubicBezTo>
                  <a:cubicBezTo>
                    <a:pt x="3042" y="570"/>
                    <a:pt x="953" y="3077"/>
                    <a:pt x="552" y="4129"/>
                  </a:cubicBezTo>
                  <a:cubicBezTo>
                    <a:pt x="151" y="5182"/>
                    <a:pt x="1" y="6418"/>
                    <a:pt x="619" y="6719"/>
                  </a:cubicBezTo>
                  <a:cubicBezTo>
                    <a:pt x="912" y="6870"/>
                    <a:pt x="1251" y="6960"/>
                    <a:pt x="1629" y="6960"/>
                  </a:cubicBezTo>
                  <a:cubicBezTo>
                    <a:pt x="2048" y="6960"/>
                    <a:pt x="2516" y="6849"/>
                    <a:pt x="3025" y="6585"/>
                  </a:cubicBezTo>
                  <a:cubicBezTo>
                    <a:pt x="3994" y="6084"/>
                    <a:pt x="4362" y="4647"/>
                    <a:pt x="4362" y="4597"/>
                  </a:cubicBezTo>
                  <a:cubicBezTo>
                    <a:pt x="4362" y="4547"/>
                    <a:pt x="5114" y="737"/>
                    <a:pt x="5114" y="737"/>
                  </a:cubicBezTo>
                  <a:cubicBezTo>
                    <a:pt x="5114" y="737"/>
                    <a:pt x="4913" y="136"/>
                    <a:pt x="4529" y="36"/>
                  </a:cubicBezTo>
                  <a:cubicBezTo>
                    <a:pt x="4430" y="12"/>
                    <a:pt x="4328" y="0"/>
                    <a:pt x="4226"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6" name="Google Shape;686;p42"/>
            <p:cNvSpPr/>
            <p:nvPr/>
          </p:nvSpPr>
          <p:spPr>
            <a:xfrm flipH="1">
              <a:off x="2241157" y="2899883"/>
              <a:ext cx="137655" cy="182909"/>
            </a:xfrm>
            <a:custGeom>
              <a:avLst/>
              <a:gdLst/>
              <a:ahLst/>
              <a:cxnLst/>
              <a:rect l="l" t="t" r="r" b="b"/>
              <a:pathLst>
                <a:path w="4295" h="5707" extrusionOk="0">
                  <a:moveTo>
                    <a:pt x="1282" y="1"/>
                  </a:moveTo>
                  <a:cubicBezTo>
                    <a:pt x="1246" y="1"/>
                    <a:pt x="1214" y="5"/>
                    <a:pt x="1187" y="14"/>
                  </a:cubicBezTo>
                  <a:cubicBezTo>
                    <a:pt x="752" y="164"/>
                    <a:pt x="585" y="749"/>
                    <a:pt x="853" y="916"/>
                  </a:cubicBezTo>
                  <a:cubicBezTo>
                    <a:pt x="602" y="1016"/>
                    <a:pt x="435" y="1250"/>
                    <a:pt x="385" y="1501"/>
                  </a:cubicBezTo>
                  <a:cubicBezTo>
                    <a:pt x="335" y="1785"/>
                    <a:pt x="719" y="2002"/>
                    <a:pt x="719" y="2002"/>
                  </a:cubicBezTo>
                  <a:cubicBezTo>
                    <a:pt x="535" y="2102"/>
                    <a:pt x="351" y="2219"/>
                    <a:pt x="184" y="2370"/>
                  </a:cubicBezTo>
                  <a:cubicBezTo>
                    <a:pt x="51" y="2520"/>
                    <a:pt x="218" y="3121"/>
                    <a:pt x="351" y="3205"/>
                  </a:cubicBezTo>
                  <a:cubicBezTo>
                    <a:pt x="168" y="3656"/>
                    <a:pt x="1" y="3873"/>
                    <a:pt x="67" y="4091"/>
                  </a:cubicBezTo>
                  <a:cubicBezTo>
                    <a:pt x="117" y="4291"/>
                    <a:pt x="1270" y="5310"/>
                    <a:pt x="1638" y="5477"/>
                  </a:cubicBezTo>
                  <a:cubicBezTo>
                    <a:pt x="1872" y="5579"/>
                    <a:pt x="2417" y="5706"/>
                    <a:pt x="2856" y="5706"/>
                  </a:cubicBezTo>
                  <a:cubicBezTo>
                    <a:pt x="3137" y="5706"/>
                    <a:pt x="3374" y="5654"/>
                    <a:pt x="3459" y="5511"/>
                  </a:cubicBezTo>
                  <a:cubicBezTo>
                    <a:pt x="3493" y="5444"/>
                    <a:pt x="3509" y="5377"/>
                    <a:pt x="3509" y="5310"/>
                  </a:cubicBezTo>
                  <a:cubicBezTo>
                    <a:pt x="3476" y="5076"/>
                    <a:pt x="3142" y="4959"/>
                    <a:pt x="2975" y="4909"/>
                  </a:cubicBezTo>
                  <a:cubicBezTo>
                    <a:pt x="2590" y="4675"/>
                    <a:pt x="2206" y="4425"/>
                    <a:pt x="1838" y="4157"/>
                  </a:cubicBezTo>
                  <a:lnTo>
                    <a:pt x="1855" y="4157"/>
                  </a:lnTo>
                  <a:cubicBezTo>
                    <a:pt x="1954" y="4207"/>
                    <a:pt x="2653" y="4611"/>
                    <a:pt x="3114" y="4611"/>
                  </a:cubicBezTo>
                  <a:cubicBezTo>
                    <a:pt x="3277" y="4611"/>
                    <a:pt x="3410" y="4560"/>
                    <a:pt x="3476" y="4425"/>
                  </a:cubicBezTo>
                  <a:cubicBezTo>
                    <a:pt x="3727" y="3873"/>
                    <a:pt x="2741" y="3322"/>
                    <a:pt x="2457" y="3155"/>
                  </a:cubicBezTo>
                  <a:cubicBezTo>
                    <a:pt x="2106" y="2904"/>
                    <a:pt x="1788" y="2637"/>
                    <a:pt x="1488" y="2370"/>
                  </a:cubicBezTo>
                  <a:cubicBezTo>
                    <a:pt x="1516" y="2370"/>
                    <a:pt x="2627" y="2917"/>
                    <a:pt x="3224" y="2917"/>
                  </a:cubicBezTo>
                  <a:cubicBezTo>
                    <a:pt x="3335" y="2917"/>
                    <a:pt x="3427" y="2898"/>
                    <a:pt x="3493" y="2854"/>
                  </a:cubicBezTo>
                  <a:cubicBezTo>
                    <a:pt x="3526" y="2837"/>
                    <a:pt x="3576" y="2787"/>
                    <a:pt x="3593" y="2737"/>
                  </a:cubicBezTo>
                  <a:cubicBezTo>
                    <a:pt x="3727" y="2453"/>
                    <a:pt x="3275" y="2002"/>
                    <a:pt x="3242" y="1985"/>
                  </a:cubicBezTo>
                  <a:cubicBezTo>
                    <a:pt x="3244" y="1985"/>
                    <a:pt x="3247" y="1984"/>
                    <a:pt x="3249" y="1984"/>
                  </a:cubicBezTo>
                  <a:cubicBezTo>
                    <a:pt x="3307" y="1984"/>
                    <a:pt x="3473" y="2110"/>
                    <a:pt x="3687" y="2110"/>
                  </a:cubicBezTo>
                  <a:cubicBezTo>
                    <a:pt x="3762" y="2110"/>
                    <a:pt x="3843" y="2094"/>
                    <a:pt x="3927" y="2052"/>
                  </a:cubicBezTo>
                  <a:cubicBezTo>
                    <a:pt x="4295" y="1902"/>
                    <a:pt x="4295" y="1400"/>
                    <a:pt x="3927" y="1233"/>
                  </a:cubicBezTo>
                  <a:cubicBezTo>
                    <a:pt x="3597" y="1061"/>
                    <a:pt x="1862" y="1"/>
                    <a:pt x="1282"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7" name="Google Shape;687;p42"/>
            <p:cNvSpPr/>
            <p:nvPr/>
          </p:nvSpPr>
          <p:spPr>
            <a:xfrm flipH="1">
              <a:off x="2259361" y="2931805"/>
              <a:ext cx="79837" cy="55831"/>
            </a:xfrm>
            <a:custGeom>
              <a:avLst/>
              <a:gdLst/>
              <a:ahLst/>
              <a:cxnLst/>
              <a:rect l="l" t="t" r="r" b="b"/>
              <a:pathLst>
                <a:path w="2491" h="1742" extrusionOk="0">
                  <a:moveTo>
                    <a:pt x="77" y="0"/>
                  </a:moveTo>
                  <a:cubicBezTo>
                    <a:pt x="44" y="0"/>
                    <a:pt x="18" y="7"/>
                    <a:pt x="1" y="20"/>
                  </a:cubicBezTo>
                  <a:cubicBezTo>
                    <a:pt x="385" y="271"/>
                    <a:pt x="1739" y="1106"/>
                    <a:pt x="2357" y="1741"/>
                  </a:cubicBezTo>
                  <a:cubicBezTo>
                    <a:pt x="2491" y="1457"/>
                    <a:pt x="2039" y="1006"/>
                    <a:pt x="2006" y="989"/>
                  </a:cubicBezTo>
                  <a:cubicBezTo>
                    <a:pt x="2006" y="989"/>
                    <a:pt x="487" y="0"/>
                    <a:pt x="77"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8" name="Google Shape;688;p42"/>
            <p:cNvSpPr/>
            <p:nvPr/>
          </p:nvSpPr>
          <p:spPr>
            <a:xfrm flipH="1">
              <a:off x="2266316" y="3009013"/>
              <a:ext cx="91599" cy="61087"/>
            </a:xfrm>
            <a:custGeom>
              <a:avLst/>
              <a:gdLst/>
              <a:ahLst/>
              <a:cxnLst/>
              <a:rect l="l" t="t" r="r" b="b"/>
              <a:pathLst>
                <a:path w="2858" h="1906" extrusionOk="0">
                  <a:moveTo>
                    <a:pt x="0" y="1"/>
                  </a:moveTo>
                  <a:cubicBezTo>
                    <a:pt x="234" y="318"/>
                    <a:pt x="485" y="619"/>
                    <a:pt x="769" y="903"/>
                  </a:cubicBezTo>
                  <a:cubicBezTo>
                    <a:pt x="1153" y="1404"/>
                    <a:pt x="2306" y="1571"/>
                    <a:pt x="2857" y="1905"/>
                  </a:cubicBezTo>
                  <a:cubicBezTo>
                    <a:pt x="2824" y="1671"/>
                    <a:pt x="2490" y="1554"/>
                    <a:pt x="2323" y="1504"/>
                  </a:cubicBezTo>
                  <a:cubicBezTo>
                    <a:pt x="1938" y="1270"/>
                    <a:pt x="1554" y="1020"/>
                    <a:pt x="1186" y="752"/>
                  </a:cubicBezTo>
                  <a:lnTo>
                    <a:pt x="0" y="1"/>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9" name="Google Shape;689;p42"/>
            <p:cNvSpPr/>
            <p:nvPr/>
          </p:nvSpPr>
          <p:spPr>
            <a:xfrm flipH="1">
              <a:off x="2403939" y="3005263"/>
              <a:ext cx="591258" cy="335820"/>
            </a:xfrm>
            <a:custGeom>
              <a:avLst/>
              <a:gdLst/>
              <a:ahLst/>
              <a:cxnLst/>
              <a:rect l="l" t="t" r="r" b="b"/>
              <a:pathLst>
                <a:path w="18448" h="10478" extrusionOk="0">
                  <a:moveTo>
                    <a:pt x="16309" y="1"/>
                  </a:moveTo>
                  <a:cubicBezTo>
                    <a:pt x="16309" y="1"/>
                    <a:pt x="1789" y="2891"/>
                    <a:pt x="903" y="5314"/>
                  </a:cubicBezTo>
                  <a:cubicBezTo>
                    <a:pt x="1" y="7720"/>
                    <a:pt x="1237" y="10410"/>
                    <a:pt x="4212" y="10477"/>
                  </a:cubicBezTo>
                  <a:cubicBezTo>
                    <a:pt x="4234" y="10477"/>
                    <a:pt x="4256" y="10478"/>
                    <a:pt x="4279" y="10478"/>
                  </a:cubicBezTo>
                  <a:cubicBezTo>
                    <a:pt x="7296" y="10478"/>
                    <a:pt x="15628" y="6135"/>
                    <a:pt x="18447" y="4211"/>
                  </a:cubicBezTo>
                  <a:cubicBezTo>
                    <a:pt x="18030" y="3175"/>
                    <a:pt x="16309" y="1"/>
                    <a:pt x="16309"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0" name="Google Shape;690;p42"/>
            <p:cNvSpPr/>
            <p:nvPr/>
          </p:nvSpPr>
          <p:spPr>
            <a:xfrm flipH="1">
              <a:off x="1719575" y="1877744"/>
              <a:ext cx="731541" cy="597508"/>
            </a:xfrm>
            <a:custGeom>
              <a:avLst/>
              <a:gdLst/>
              <a:ahLst/>
              <a:cxnLst/>
              <a:rect l="l" t="t" r="r" b="b"/>
              <a:pathLst>
                <a:path w="22825" h="18643" extrusionOk="0">
                  <a:moveTo>
                    <a:pt x="11143" y="1"/>
                  </a:moveTo>
                  <a:cubicBezTo>
                    <a:pt x="8329" y="1"/>
                    <a:pt x="5392" y="1109"/>
                    <a:pt x="4278" y="4821"/>
                  </a:cubicBezTo>
                  <a:cubicBezTo>
                    <a:pt x="3326" y="7979"/>
                    <a:pt x="2457" y="11221"/>
                    <a:pt x="1989" y="13209"/>
                  </a:cubicBezTo>
                  <a:cubicBezTo>
                    <a:pt x="1538" y="15214"/>
                    <a:pt x="1" y="17954"/>
                    <a:pt x="1" y="17954"/>
                  </a:cubicBezTo>
                  <a:cubicBezTo>
                    <a:pt x="1" y="17954"/>
                    <a:pt x="1705" y="18121"/>
                    <a:pt x="2390" y="18171"/>
                  </a:cubicBezTo>
                  <a:cubicBezTo>
                    <a:pt x="3159" y="17002"/>
                    <a:pt x="3810" y="15765"/>
                    <a:pt x="4328" y="14462"/>
                  </a:cubicBezTo>
                  <a:lnTo>
                    <a:pt x="4328" y="14462"/>
                  </a:lnTo>
                  <a:lnTo>
                    <a:pt x="3426" y="18238"/>
                  </a:lnTo>
                  <a:cubicBezTo>
                    <a:pt x="3426" y="18238"/>
                    <a:pt x="6290" y="18643"/>
                    <a:pt x="10754" y="18643"/>
                  </a:cubicBezTo>
                  <a:cubicBezTo>
                    <a:pt x="11002" y="18643"/>
                    <a:pt x="11255" y="18642"/>
                    <a:pt x="11513" y="18639"/>
                  </a:cubicBezTo>
                  <a:cubicBezTo>
                    <a:pt x="16425" y="18572"/>
                    <a:pt x="16709" y="18338"/>
                    <a:pt x="16709" y="18338"/>
                  </a:cubicBezTo>
                  <a:lnTo>
                    <a:pt x="16776" y="15431"/>
                  </a:lnTo>
                  <a:lnTo>
                    <a:pt x="17562" y="18338"/>
                  </a:lnTo>
                  <a:lnTo>
                    <a:pt x="19567" y="18288"/>
                  </a:lnTo>
                  <a:lnTo>
                    <a:pt x="19516" y="15832"/>
                  </a:lnTo>
                  <a:lnTo>
                    <a:pt x="20252" y="18004"/>
                  </a:lnTo>
                  <a:lnTo>
                    <a:pt x="22825" y="17954"/>
                  </a:lnTo>
                  <a:cubicBezTo>
                    <a:pt x="22825" y="17954"/>
                    <a:pt x="20937" y="12407"/>
                    <a:pt x="20419" y="10068"/>
                  </a:cubicBezTo>
                  <a:cubicBezTo>
                    <a:pt x="19901" y="7728"/>
                    <a:pt x="18999" y="3050"/>
                    <a:pt x="16993" y="1580"/>
                  </a:cubicBezTo>
                  <a:cubicBezTo>
                    <a:pt x="16057" y="879"/>
                    <a:pt x="13649" y="1"/>
                    <a:pt x="11143"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1" name="Google Shape;691;p42"/>
            <p:cNvSpPr/>
            <p:nvPr/>
          </p:nvSpPr>
          <p:spPr>
            <a:xfrm flipH="1">
              <a:off x="2186544" y="2068602"/>
              <a:ext cx="144610" cy="145154"/>
            </a:xfrm>
            <a:custGeom>
              <a:avLst/>
              <a:gdLst/>
              <a:ahLst/>
              <a:cxnLst/>
              <a:rect l="l" t="t" r="r" b="b"/>
              <a:pathLst>
                <a:path w="4512" h="4529" extrusionOk="0">
                  <a:moveTo>
                    <a:pt x="1650" y="1"/>
                  </a:moveTo>
                  <a:cubicBezTo>
                    <a:pt x="1487" y="1"/>
                    <a:pt x="1315" y="50"/>
                    <a:pt x="1137" y="169"/>
                  </a:cubicBezTo>
                  <a:cubicBezTo>
                    <a:pt x="1" y="938"/>
                    <a:pt x="869" y="2342"/>
                    <a:pt x="1504" y="2809"/>
                  </a:cubicBezTo>
                  <a:cubicBezTo>
                    <a:pt x="2271" y="3361"/>
                    <a:pt x="2723" y="4528"/>
                    <a:pt x="3289" y="4528"/>
                  </a:cubicBezTo>
                  <a:cubicBezTo>
                    <a:pt x="3426" y="4528"/>
                    <a:pt x="3570" y="4460"/>
                    <a:pt x="3727" y="4296"/>
                  </a:cubicBezTo>
                  <a:cubicBezTo>
                    <a:pt x="4512" y="3444"/>
                    <a:pt x="3092" y="1339"/>
                    <a:pt x="3092" y="1339"/>
                  </a:cubicBezTo>
                  <a:cubicBezTo>
                    <a:pt x="3092" y="1339"/>
                    <a:pt x="2493" y="1"/>
                    <a:pt x="1650"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2" name="Google Shape;692;p42"/>
            <p:cNvSpPr/>
            <p:nvPr/>
          </p:nvSpPr>
          <p:spPr>
            <a:xfrm flipH="1">
              <a:off x="1817039" y="2079307"/>
              <a:ext cx="145154" cy="145154"/>
            </a:xfrm>
            <a:custGeom>
              <a:avLst/>
              <a:gdLst/>
              <a:ahLst/>
              <a:cxnLst/>
              <a:rect l="l" t="t" r="r" b="b"/>
              <a:pathLst>
                <a:path w="4529" h="4529" extrusionOk="0">
                  <a:moveTo>
                    <a:pt x="2863" y="1"/>
                  </a:moveTo>
                  <a:cubicBezTo>
                    <a:pt x="2020" y="1"/>
                    <a:pt x="1421" y="1339"/>
                    <a:pt x="1421" y="1339"/>
                  </a:cubicBezTo>
                  <a:cubicBezTo>
                    <a:pt x="1421" y="1339"/>
                    <a:pt x="1" y="3444"/>
                    <a:pt x="786" y="4297"/>
                  </a:cubicBezTo>
                  <a:cubicBezTo>
                    <a:pt x="943" y="4460"/>
                    <a:pt x="1087" y="4529"/>
                    <a:pt x="1224" y="4529"/>
                  </a:cubicBezTo>
                  <a:cubicBezTo>
                    <a:pt x="1789" y="4529"/>
                    <a:pt x="2242" y="3361"/>
                    <a:pt x="3008" y="2810"/>
                  </a:cubicBezTo>
                  <a:cubicBezTo>
                    <a:pt x="3660" y="2342"/>
                    <a:pt x="4529" y="938"/>
                    <a:pt x="3376" y="170"/>
                  </a:cubicBezTo>
                  <a:cubicBezTo>
                    <a:pt x="3198" y="51"/>
                    <a:pt x="3026" y="1"/>
                    <a:pt x="2863"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3" name="Google Shape;693;p42"/>
            <p:cNvSpPr/>
            <p:nvPr/>
          </p:nvSpPr>
          <p:spPr>
            <a:xfrm flipH="1">
              <a:off x="1906459" y="2296253"/>
              <a:ext cx="344890" cy="417740"/>
            </a:xfrm>
            <a:custGeom>
              <a:avLst/>
              <a:gdLst/>
              <a:ahLst/>
              <a:cxnLst/>
              <a:rect l="l" t="t" r="r" b="b"/>
              <a:pathLst>
                <a:path w="10761" h="13034" extrusionOk="0">
                  <a:moveTo>
                    <a:pt x="3258" y="0"/>
                  </a:moveTo>
                  <a:lnTo>
                    <a:pt x="3258" y="0"/>
                  </a:lnTo>
                  <a:cubicBezTo>
                    <a:pt x="3292" y="67"/>
                    <a:pt x="3208" y="3643"/>
                    <a:pt x="2774" y="4629"/>
                  </a:cubicBezTo>
                  <a:cubicBezTo>
                    <a:pt x="2172" y="5965"/>
                    <a:pt x="0" y="6283"/>
                    <a:pt x="0" y="6283"/>
                  </a:cubicBezTo>
                  <a:cubicBezTo>
                    <a:pt x="0" y="6283"/>
                    <a:pt x="2256" y="12415"/>
                    <a:pt x="5531" y="13033"/>
                  </a:cubicBezTo>
                  <a:cubicBezTo>
                    <a:pt x="8221" y="11947"/>
                    <a:pt x="9992" y="8739"/>
                    <a:pt x="10760" y="6533"/>
                  </a:cubicBezTo>
                  <a:cubicBezTo>
                    <a:pt x="8722" y="6249"/>
                    <a:pt x="8171" y="5264"/>
                    <a:pt x="8070" y="4345"/>
                  </a:cubicBezTo>
                  <a:cubicBezTo>
                    <a:pt x="7987" y="3559"/>
                    <a:pt x="7753" y="101"/>
                    <a:pt x="7753" y="101"/>
                  </a:cubicBezTo>
                  <a:lnTo>
                    <a:pt x="3258" y="0"/>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4" name="Google Shape;694;p42"/>
            <p:cNvSpPr/>
            <p:nvPr/>
          </p:nvSpPr>
          <p:spPr>
            <a:xfrm flipH="1">
              <a:off x="1897357" y="1986939"/>
              <a:ext cx="344890" cy="373607"/>
            </a:xfrm>
            <a:custGeom>
              <a:avLst/>
              <a:gdLst/>
              <a:ahLst/>
              <a:cxnLst/>
              <a:rect l="l" t="t" r="r" b="b"/>
              <a:pathLst>
                <a:path w="10761" h="11657" extrusionOk="0">
                  <a:moveTo>
                    <a:pt x="7887" y="0"/>
                  </a:moveTo>
                  <a:cubicBezTo>
                    <a:pt x="7439" y="0"/>
                    <a:pt x="6989" y="131"/>
                    <a:pt x="6600" y="362"/>
                  </a:cubicBezTo>
                  <a:cubicBezTo>
                    <a:pt x="6132" y="629"/>
                    <a:pt x="5731" y="963"/>
                    <a:pt x="5280" y="1247"/>
                  </a:cubicBezTo>
                  <a:cubicBezTo>
                    <a:pt x="4171" y="1943"/>
                    <a:pt x="2895" y="2306"/>
                    <a:pt x="1605" y="2306"/>
                  </a:cubicBezTo>
                  <a:cubicBezTo>
                    <a:pt x="1069" y="2306"/>
                    <a:pt x="530" y="2243"/>
                    <a:pt x="0" y="2116"/>
                  </a:cubicBezTo>
                  <a:lnTo>
                    <a:pt x="0" y="2116"/>
                  </a:lnTo>
                  <a:cubicBezTo>
                    <a:pt x="17" y="2550"/>
                    <a:pt x="17" y="2985"/>
                    <a:pt x="34" y="3419"/>
                  </a:cubicBezTo>
                  <a:cubicBezTo>
                    <a:pt x="67" y="5374"/>
                    <a:pt x="368" y="7413"/>
                    <a:pt x="1437" y="9100"/>
                  </a:cubicBezTo>
                  <a:cubicBezTo>
                    <a:pt x="2740" y="11155"/>
                    <a:pt x="4528" y="11656"/>
                    <a:pt x="5547" y="11656"/>
                  </a:cubicBezTo>
                  <a:cubicBezTo>
                    <a:pt x="6750" y="11656"/>
                    <a:pt x="9441" y="10320"/>
                    <a:pt x="10142" y="7362"/>
                  </a:cubicBezTo>
                  <a:cubicBezTo>
                    <a:pt x="10476" y="5942"/>
                    <a:pt x="10543" y="4489"/>
                    <a:pt x="10761" y="3052"/>
                  </a:cubicBezTo>
                  <a:lnTo>
                    <a:pt x="10761" y="3052"/>
                  </a:lnTo>
                  <a:cubicBezTo>
                    <a:pt x="10682" y="3063"/>
                    <a:pt x="10606" y="3068"/>
                    <a:pt x="10532" y="3068"/>
                  </a:cubicBezTo>
                  <a:cubicBezTo>
                    <a:pt x="9819" y="3068"/>
                    <a:pt x="9307" y="2581"/>
                    <a:pt x="8822" y="2066"/>
                  </a:cubicBezTo>
                  <a:cubicBezTo>
                    <a:pt x="8555" y="1782"/>
                    <a:pt x="8354" y="1448"/>
                    <a:pt x="8238" y="1097"/>
                  </a:cubicBezTo>
                  <a:cubicBezTo>
                    <a:pt x="8221" y="1063"/>
                    <a:pt x="8187" y="896"/>
                    <a:pt x="8154" y="696"/>
                  </a:cubicBezTo>
                  <a:cubicBezTo>
                    <a:pt x="8105" y="388"/>
                    <a:pt x="8057" y="18"/>
                    <a:pt x="8100" y="10"/>
                  </a:cubicBezTo>
                  <a:lnTo>
                    <a:pt x="8100" y="10"/>
                  </a:lnTo>
                  <a:cubicBezTo>
                    <a:pt x="8101" y="10"/>
                    <a:pt x="8102" y="10"/>
                    <a:pt x="8104" y="11"/>
                  </a:cubicBezTo>
                  <a:cubicBezTo>
                    <a:pt x="8103" y="10"/>
                    <a:pt x="8102" y="10"/>
                    <a:pt x="8101" y="10"/>
                  </a:cubicBezTo>
                  <a:cubicBezTo>
                    <a:pt x="8100" y="10"/>
                    <a:pt x="8100" y="10"/>
                    <a:pt x="8100" y="10"/>
                  </a:cubicBezTo>
                  <a:lnTo>
                    <a:pt x="8100" y="10"/>
                  </a:lnTo>
                  <a:cubicBezTo>
                    <a:pt x="8029" y="4"/>
                    <a:pt x="7958" y="0"/>
                    <a:pt x="7887"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5" name="Google Shape;695;p42"/>
            <p:cNvSpPr/>
            <p:nvPr/>
          </p:nvSpPr>
          <p:spPr>
            <a:xfrm flipH="1">
              <a:off x="2114239" y="2108825"/>
              <a:ext cx="34294" cy="34294"/>
            </a:xfrm>
            <a:custGeom>
              <a:avLst/>
              <a:gdLst/>
              <a:ahLst/>
              <a:cxnLst/>
              <a:rect l="l" t="t" r="r" b="b"/>
              <a:pathLst>
                <a:path w="1070" h="1070" extrusionOk="0">
                  <a:moveTo>
                    <a:pt x="535" y="0"/>
                  </a:moveTo>
                  <a:cubicBezTo>
                    <a:pt x="468" y="0"/>
                    <a:pt x="401" y="17"/>
                    <a:pt x="334" y="51"/>
                  </a:cubicBezTo>
                  <a:cubicBezTo>
                    <a:pt x="201" y="101"/>
                    <a:pt x="100" y="218"/>
                    <a:pt x="50" y="351"/>
                  </a:cubicBezTo>
                  <a:cubicBezTo>
                    <a:pt x="17" y="418"/>
                    <a:pt x="0" y="485"/>
                    <a:pt x="17" y="552"/>
                  </a:cubicBezTo>
                  <a:cubicBezTo>
                    <a:pt x="17" y="602"/>
                    <a:pt x="17" y="635"/>
                    <a:pt x="34" y="686"/>
                  </a:cubicBezTo>
                  <a:cubicBezTo>
                    <a:pt x="50" y="786"/>
                    <a:pt x="100" y="853"/>
                    <a:pt x="167" y="919"/>
                  </a:cubicBezTo>
                  <a:cubicBezTo>
                    <a:pt x="217" y="953"/>
                    <a:pt x="251" y="986"/>
                    <a:pt x="284" y="1003"/>
                  </a:cubicBezTo>
                  <a:cubicBezTo>
                    <a:pt x="368" y="1053"/>
                    <a:pt x="468" y="1070"/>
                    <a:pt x="552" y="1070"/>
                  </a:cubicBezTo>
                  <a:cubicBezTo>
                    <a:pt x="702" y="1070"/>
                    <a:pt x="836" y="1003"/>
                    <a:pt x="936" y="903"/>
                  </a:cubicBezTo>
                  <a:cubicBezTo>
                    <a:pt x="1019" y="802"/>
                    <a:pt x="1070" y="669"/>
                    <a:pt x="1070" y="535"/>
                  </a:cubicBezTo>
                  <a:cubicBezTo>
                    <a:pt x="1070" y="485"/>
                    <a:pt x="1070" y="435"/>
                    <a:pt x="1053" y="385"/>
                  </a:cubicBezTo>
                  <a:cubicBezTo>
                    <a:pt x="1036" y="301"/>
                    <a:pt x="986" y="218"/>
                    <a:pt x="919" y="151"/>
                  </a:cubicBezTo>
                  <a:cubicBezTo>
                    <a:pt x="869" y="117"/>
                    <a:pt x="836" y="101"/>
                    <a:pt x="802" y="67"/>
                  </a:cubicBezTo>
                  <a:cubicBezTo>
                    <a:pt x="719" y="34"/>
                    <a:pt x="618" y="0"/>
                    <a:pt x="535"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 name="Google Shape;696;p42"/>
            <p:cNvSpPr/>
            <p:nvPr/>
          </p:nvSpPr>
          <p:spPr>
            <a:xfrm flipH="1">
              <a:off x="1995366" y="2110427"/>
              <a:ext cx="34294" cy="33909"/>
            </a:xfrm>
            <a:custGeom>
              <a:avLst/>
              <a:gdLst/>
              <a:ahLst/>
              <a:cxnLst/>
              <a:rect l="l" t="t" r="r" b="b"/>
              <a:pathLst>
                <a:path w="1070" h="1058" extrusionOk="0">
                  <a:moveTo>
                    <a:pt x="518" y="1"/>
                  </a:moveTo>
                  <a:cubicBezTo>
                    <a:pt x="452" y="1"/>
                    <a:pt x="385" y="17"/>
                    <a:pt x="335" y="34"/>
                  </a:cubicBezTo>
                  <a:cubicBezTo>
                    <a:pt x="251" y="67"/>
                    <a:pt x="201" y="101"/>
                    <a:pt x="151" y="151"/>
                  </a:cubicBezTo>
                  <a:cubicBezTo>
                    <a:pt x="101" y="201"/>
                    <a:pt x="67" y="268"/>
                    <a:pt x="34" y="335"/>
                  </a:cubicBezTo>
                  <a:cubicBezTo>
                    <a:pt x="17" y="402"/>
                    <a:pt x="1" y="468"/>
                    <a:pt x="1" y="535"/>
                  </a:cubicBezTo>
                  <a:cubicBezTo>
                    <a:pt x="17" y="585"/>
                    <a:pt x="17" y="636"/>
                    <a:pt x="17" y="669"/>
                  </a:cubicBezTo>
                  <a:cubicBezTo>
                    <a:pt x="51" y="769"/>
                    <a:pt x="101" y="853"/>
                    <a:pt x="168" y="920"/>
                  </a:cubicBezTo>
                  <a:cubicBezTo>
                    <a:pt x="201" y="936"/>
                    <a:pt x="251" y="970"/>
                    <a:pt x="285" y="1003"/>
                  </a:cubicBezTo>
                  <a:cubicBezTo>
                    <a:pt x="353" y="1030"/>
                    <a:pt x="421" y="1058"/>
                    <a:pt x="498" y="1058"/>
                  </a:cubicBezTo>
                  <a:cubicBezTo>
                    <a:pt x="516" y="1058"/>
                    <a:pt x="534" y="1056"/>
                    <a:pt x="552" y="1053"/>
                  </a:cubicBezTo>
                  <a:cubicBezTo>
                    <a:pt x="836" y="1053"/>
                    <a:pt x="1070" y="803"/>
                    <a:pt x="1070" y="519"/>
                  </a:cubicBezTo>
                  <a:cubicBezTo>
                    <a:pt x="1070" y="468"/>
                    <a:pt x="1053" y="418"/>
                    <a:pt x="1053" y="385"/>
                  </a:cubicBezTo>
                  <a:cubicBezTo>
                    <a:pt x="1020" y="285"/>
                    <a:pt x="970" y="201"/>
                    <a:pt x="903" y="134"/>
                  </a:cubicBezTo>
                  <a:lnTo>
                    <a:pt x="786" y="51"/>
                  </a:lnTo>
                  <a:cubicBezTo>
                    <a:pt x="702" y="17"/>
                    <a:pt x="619" y="1"/>
                    <a:pt x="518"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7" name="Google Shape;697;p42"/>
            <p:cNvSpPr/>
            <p:nvPr/>
          </p:nvSpPr>
          <p:spPr>
            <a:xfrm flipH="1">
              <a:off x="2009820" y="2218596"/>
              <a:ext cx="99643" cy="48812"/>
            </a:xfrm>
            <a:custGeom>
              <a:avLst/>
              <a:gdLst/>
              <a:ahLst/>
              <a:cxnLst/>
              <a:rect l="l" t="t" r="r" b="b"/>
              <a:pathLst>
                <a:path w="3109" h="1523" extrusionOk="0">
                  <a:moveTo>
                    <a:pt x="3109" y="1"/>
                  </a:moveTo>
                  <a:cubicBezTo>
                    <a:pt x="3109" y="1"/>
                    <a:pt x="2223" y="552"/>
                    <a:pt x="1321" y="552"/>
                  </a:cubicBezTo>
                  <a:cubicBezTo>
                    <a:pt x="1289" y="553"/>
                    <a:pt x="1257" y="554"/>
                    <a:pt x="1225" y="554"/>
                  </a:cubicBezTo>
                  <a:cubicBezTo>
                    <a:pt x="804" y="554"/>
                    <a:pt x="373" y="452"/>
                    <a:pt x="1" y="235"/>
                  </a:cubicBezTo>
                  <a:lnTo>
                    <a:pt x="1" y="235"/>
                  </a:lnTo>
                  <a:cubicBezTo>
                    <a:pt x="82" y="981"/>
                    <a:pt x="715" y="1523"/>
                    <a:pt x="1455" y="1523"/>
                  </a:cubicBezTo>
                  <a:cubicBezTo>
                    <a:pt x="1477" y="1523"/>
                    <a:pt x="1499" y="1522"/>
                    <a:pt x="1521" y="1521"/>
                  </a:cubicBezTo>
                  <a:cubicBezTo>
                    <a:pt x="2908" y="1521"/>
                    <a:pt x="3109" y="1"/>
                    <a:pt x="31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8" name="Google Shape;698;p42"/>
            <p:cNvSpPr/>
            <p:nvPr/>
          </p:nvSpPr>
          <p:spPr>
            <a:xfrm flipH="1">
              <a:off x="2061773" y="2073153"/>
              <a:ext cx="38043" cy="127847"/>
            </a:xfrm>
            <a:custGeom>
              <a:avLst/>
              <a:gdLst/>
              <a:ahLst/>
              <a:cxnLst/>
              <a:rect l="l" t="t" r="r" b="b"/>
              <a:pathLst>
                <a:path w="1187" h="3989" extrusionOk="0">
                  <a:moveTo>
                    <a:pt x="675" y="0"/>
                  </a:moveTo>
                  <a:cubicBezTo>
                    <a:pt x="642" y="0"/>
                    <a:pt x="602" y="36"/>
                    <a:pt x="602" y="78"/>
                  </a:cubicBezTo>
                  <a:cubicBezTo>
                    <a:pt x="602" y="562"/>
                    <a:pt x="719" y="1047"/>
                    <a:pt x="702" y="1548"/>
                  </a:cubicBezTo>
                  <a:cubicBezTo>
                    <a:pt x="702" y="1966"/>
                    <a:pt x="619" y="2383"/>
                    <a:pt x="435" y="2751"/>
                  </a:cubicBezTo>
                  <a:cubicBezTo>
                    <a:pt x="301" y="3035"/>
                    <a:pt x="1" y="3302"/>
                    <a:pt x="134" y="3620"/>
                  </a:cubicBezTo>
                  <a:cubicBezTo>
                    <a:pt x="264" y="3905"/>
                    <a:pt x="564" y="3989"/>
                    <a:pt x="849" y="3989"/>
                  </a:cubicBezTo>
                  <a:cubicBezTo>
                    <a:pt x="931" y="3989"/>
                    <a:pt x="1012" y="3982"/>
                    <a:pt x="1087" y="3971"/>
                  </a:cubicBezTo>
                  <a:cubicBezTo>
                    <a:pt x="1187" y="3937"/>
                    <a:pt x="1170" y="3804"/>
                    <a:pt x="1070" y="3787"/>
                  </a:cubicBezTo>
                  <a:cubicBezTo>
                    <a:pt x="1034" y="3787"/>
                    <a:pt x="996" y="3787"/>
                    <a:pt x="958" y="3787"/>
                  </a:cubicBezTo>
                  <a:cubicBezTo>
                    <a:pt x="767" y="3787"/>
                    <a:pt x="558" y="3776"/>
                    <a:pt x="418" y="3636"/>
                  </a:cubicBezTo>
                  <a:cubicBezTo>
                    <a:pt x="268" y="3469"/>
                    <a:pt x="352" y="3319"/>
                    <a:pt x="452" y="3152"/>
                  </a:cubicBezTo>
                  <a:cubicBezTo>
                    <a:pt x="636" y="2868"/>
                    <a:pt x="769" y="2567"/>
                    <a:pt x="836" y="2250"/>
                  </a:cubicBezTo>
                  <a:cubicBezTo>
                    <a:pt x="903" y="1915"/>
                    <a:pt x="936" y="1565"/>
                    <a:pt x="903" y="1230"/>
                  </a:cubicBezTo>
                  <a:cubicBezTo>
                    <a:pt x="903" y="829"/>
                    <a:pt x="836" y="428"/>
                    <a:pt x="719" y="44"/>
                  </a:cubicBezTo>
                  <a:cubicBezTo>
                    <a:pt x="713" y="13"/>
                    <a:pt x="695" y="0"/>
                    <a:pt x="675"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9" name="Google Shape;699;p42"/>
            <p:cNvSpPr/>
            <p:nvPr/>
          </p:nvSpPr>
          <p:spPr>
            <a:xfrm flipH="1">
              <a:off x="1886940" y="2059532"/>
              <a:ext cx="364729" cy="131277"/>
            </a:xfrm>
            <a:custGeom>
              <a:avLst/>
              <a:gdLst/>
              <a:ahLst/>
              <a:cxnLst/>
              <a:rect l="l" t="t" r="r" b="b"/>
              <a:pathLst>
                <a:path w="11380" h="4096" extrusionOk="0">
                  <a:moveTo>
                    <a:pt x="3506" y="552"/>
                  </a:moveTo>
                  <a:cubicBezTo>
                    <a:pt x="3516" y="552"/>
                    <a:pt x="3526" y="552"/>
                    <a:pt x="3536" y="553"/>
                  </a:cubicBezTo>
                  <a:cubicBezTo>
                    <a:pt x="4288" y="569"/>
                    <a:pt x="5023" y="1254"/>
                    <a:pt x="5006" y="2040"/>
                  </a:cubicBezTo>
                  <a:cubicBezTo>
                    <a:pt x="4956" y="2842"/>
                    <a:pt x="4288" y="3460"/>
                    <a:pt x="3486" y="3477"/>
                  </a:cubicBezTo>
                  <a:cubicBezTo>
                    <a:pt x="2684" y="3460"/>
                    <a:pt x="2032" y="2792"/>
                    <a:pt x="2049" y="1990"/>
                  </a:cubicBezTo>
                  <a:cubicBezTo>
                    <a:pt x="2065" y="1198"/>
                    <a:pt x="2717" y="552"/>
                    <a:pt x="3506" y="552"/>
                  </a:cubicBezTo>
                  <a:close/>
                  <a:moveTo>
                    <a:pt x="7782" y="619"/>
                  </a:moveTo>
                  <a:cubicBezTo>
                    <a:pt x="7793" y="619"/>
                    <a:pt x="7803" y="619"/>
                    <a:pt x="7813" y="619"/>
                  </a:cubicBezTo>
                  <a:cubicBezTo>
                    <a:pt x="8615" y="636"/>
                    <a:pt x="9250" y="1305"/>
                    <a:pt x="9250" y="2107"/>
                  </a:cubicBezTo>
                  <a:cubicBezTo>
                    <a:pt x="9234" y="2898"/>
                    <a:pt x="8582" y="3544"/>
                    <a:pt x="7793" y="3544"/>
                  </a:cubicBezTo>
                  <a:cubicBezTo>
                    <a:pt x="7783" y="3544"/>
                    <a:pt x="7773" y="3544"/>
                    <a:pt x="7763" y="3543"/>
                  </a:cubicBezTo>
                  <a:cubicBezTo>
                    <a:pt x="6961" y="3527"/>
                    <a:pt x="6309" y="2875"/>
                    <a:pt x="6326" y="2056"/>
                  </a:cubicBezTo>
                  <a:cubicBezTo>
                    <a:pt x="6343" y="1264"/>
                    <a:pt x="6978" y="619"/>
                    <a:pt x="7782" y="619"/>
                  </a:cubicBezTo>
                  <a:close/>
                  <a:moveTo>
                    <a:pt x="3497" y="1"/>
                  </a:moveTo>
                  <a:cubicBezTo>
                    <a:pt x="2693" y="1"/>
                    <a:pt x="1960" y="515"/>
                    <a:pt x="1664" y="1288"/>
                  </a:cubicBezTo>
                  <a:cubicBezTo>
                    <a:pt x="1247" y="1104"/>
                    <a:pt x="829" y="920"/>
                    <a:pt x="394" y="736"/>
                  </a:cubicBezTo>
                  <a:cubicBezTo>
                    <a:pt x="369" y="728"/>
                    <a:pt x="344" y="725"/>
                    <a:pt x="321" y="725"/>
                  </a:cubicBezTo>
                  <a:cubicBezTo>
                    <a:pt x="102" y="725"/>
                    <a:pt x="1" y="1049"/>
                    <a:pt x="227" y="1154"/>
                  </a:cubicBezTo>
                  <a:cubicBezTo>
                    <a:pt x="662" y="1338"/>
                    <a:pt x="1096" y="1522"/>
                    <a:pt x="1547" y="1706"/>
                  </a:cubicBezTo>
                  <a:cubicBezTo>
                    <a:pt x="1430" y="2290"/>
                    <a:pt x="1597" y="2892"/>
                    <a:pt x="1998" y="3343"/>
                  </a:cubicBezTo>
                  <a:cubicBezTo>
                    <a:pt x="2409" y="3810"/>
                    <a:pt x="2955" y="4024"/>
                    <a:pt x="3494" y="4024"/>
                  </a:cubicBezTo>
                  <a:cubicBezTo>
                    <a:pt x="4402" y="4024"/>
                    <a:pt x="5291" y="3418"/>
                    <a:pt x="5491" y="2391"/>
                  </a:cubicBezTo>
                  <a:cubicBezTo>
                    <a:pt x="5491" y="2290"/>
                    <a:pt x="5570" y="2240"/>
                    <a:pt x="5647" y="2240"/>
                  </a:cubicBezTo>
                  <a:cubicBezTo>
                    <a:pt x="5724" y="2240"/>
                    <a:pt x="5800" y="2290"/>
                    <a:pt x="5791" y="2391"/>
                  </a:cubicBezTo>
                  <a:cubicBezTo>
                    <a:pt x="5963" y="3453"/>
                    <a:pt x="6866" y="4095"/>
                    <a:pt x="7795" y="4095"/>
                  </a:cubicBezTo>
                  <a:cubicBezTo>
                    <a:pt x="8312" y="4095"/>
                    <a:pt x="8838" y="3896"/>
                    <a:pt x="9250" y="3460"/>
                  </a:cubicBezTo>
                  <a:cubicBezTo>
                    <a:pt x="9684" y="3009"/>
                    <a:pt x="9868" y="2357"/>
                    <a:pt x="9735" y="1739"/>
                  </a:cubicBezTo>
                  <a:cubicBezTo>
                    <a:pt x="10202" y="1555"/>
                    <a:pt x="10670" y="1355"/>
                    <a:pt x="11138" y="1154"/>
                  </a:cubicBezTo>
                  <a:cubicBezTo>
                    <a:pt x="11380" y="1049"/>
                    <a:pt x="11267" y="725"/>
                    <a:pt x="11045" y="725"/>
                  </a:cubicBezTo>
                  <a:cubicBezTo>
                    <a:pt x="11022" y="725"/>
                    <a:pt x="10997" y="728"/>
                    <a:pt x="10971" y="736"/>
                  </a:cubicBezTo>
                  <a:cubicBezTo>
                    <a:pt x="10520" y="937"/>
                    <a:pt x="10052" y="1121"/>
                    <a:pt x="9601" y="1321"/>
                  </a:cubicBezTo>
                  <a:cubicBezTo>
                    <a:pt x="9317" y="586"/>
                    <a:pt x="8615" y="102"/>
                    <a:pt x="7813" y="68"/>
                  </a:cubicBezTo>
                  <a:cubicBezTo>
                    <a:pt x="7801" y="68"/>
                    <a:pt x="7790" y="68"/>
                    <a:pt x="7778" y="68"/>
                  </a:cubicBezTo>
                  <a:cubicBezTo>
                    <a:pt x="6840" y="68"/>
                    <a:pt x="6023" y="731"/>
                    <a:pt x="5825" y="1655"/>
                  </a:cubicBezTo>
                  <a:cubicBezTo>
                    <a:pt x="5825" y="1762"/>
                    <a:pt x="5744" y="1816"/>
                    <a:pt x="5662" y="1816"/>
                  </a:cubicBezTo>
                  <a:cubicBezTo>
                    <a:pt x="5577" y="1816"/>
                    <a:pt x="5491" y="1758"/>
                    <a:pt x="5491" y="1639"/>
                  </a:cubicBezTo>
                  <a:cubicBezTo>
                    <a:pt x="5307" y="703"/>
                    <a:pt x="4505" y="18"/>
                    <a:pt x="3536" y="1"/>
                  </a:cubicBezTo>
                  <a:cubicBezTo>
                    <a:pt x="3523" y="1"/>
                    <a:pt x="3510" y="1"/>
                    <a:pt x="3497"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 name="Subtitle 1"/>
          <p:cNvSpPr/>
          <p:nvPr>
            <p:ph type="subTitle" idx="1"/>
          </p:nvPr>
        </p:nvSpPr>
        <p:spPr>
          <a:xfrm>
            <a:off x="2627630" y="692785"/>
            <a:ext cx="6219190" cy="4017010"/>
          </a:xfrm>
        </p:spPr>
        <p:txBody>
          <a:bodyPr/>
          <a:p>
            <a:pPr indent="0">
              <a:lnSpc>
                <a:spcPct val="70000"/>
              </a:lnSpc>
              <a:buNone/>
            </a:pPr>
            <a:r>
              <a:rPr lang="en-US" b="1" u="sng"/>
              <a:t>Champs de saisie :</a:t>
            </a:r>
            <a:endParaRPr lang="en-US" b="1" u="sng"/>
          </a:p>
          <a:p>
            <a:pPr marL="342900" indent="-342900">
              <a:lnSpc>
                <a:spcPct val="70000"/>
              </a:lnSpc>
              <a:buFont typeface="Arial" panose="020B0604020202020204" pitchFamily="34" charset="0"/>
              <a:buChar char="●"/>
            </a:pPr>
            <a:endParaRPr lang="en-US"/>
          </a:p>
          <a:p>
            <a:pPr marL="342900" indent="-342900">
              <a:lnSpc>
                <a:spcPct val="70000"/>
              </a:lnSpc>
              <a:buFont typeface="Arial" panose="020B0604020202020204" pitchFamily="34" charset="0"/>
              <a:buChar char="●"/>
            </a:pPr>
            <a:r>
              <a:rPr lang="en-US" b="1"/>
              <a:t>Nom</a:t>
            </a:r>
            <a:endParaRPr lang="en-US" b="1"/>
          </a:p>
          <a:p>
            <a:pPr marL="342900" indent="-342900">
              <a:lnSpc>
                <a:spcPct val="70000"/>
              </a:lnSpc>
              <a:buFont typeface="Arial" panose="020B0604020202020204" pitchFamily="34" charset="0"/>
              <a:buChar char="●"/>
            </a:pPr>
            <a:r>
              <a:rPr lang="en-US" b="1"/>
              <a:t>Prénom</a:t>
            </a:r>
            <a:endParaRPr lang="en-US" b="1"/>
          </a:p>
          <a:p>
            <a:pPr marL="342900" indent="-342900">
              <a:lnSpc>
                <a:spcPct val="70000"/>
              </a:lnSpc>
              <a:buFont typeface="Arial" panose="020B0604020202020204" pitchFamily="34" charset="0"/>
              <a:buChar char="●"/>
            </a:pPr>
            <a:r>
              <a:rPr lang="en-US" b="1"/>
              <a:t>Date </a:t>
            </a:r>
            <a:r>
              <a:rPr lang="en-US"/>
              <a:t>: Sélectionner la date du rendez-vous.</a:t>
            </a:r>
            <a:endParaRPr lang="en-US"/>
          </a:p>
          <a:p>
            <a:pPr marL="342900" indent="-342900">
              <a:lnSpc>
                <a:spcPct val="70000"/>
              </a:lnSpc>
              <a:buFont typeface="Arial" panose="020B0604020202020204" pitchFamily="34" charset="0"/>
              <a:buChar char="●"/>
            </a:pPr>
            <a:r>
              <a:rPr lang="en-US" b="1"/>
              <a:t>Heure </a:t>
            </a:r>
            <a:r>
              <a:rPr lang="en-US"/>
              <a:t>: Sélectionner l'heure du rendez-vous.</a:t>
            </a:r>
            <a:endParaRPr lang="en-US"/>
          </a:p>
          <a:p>
            <a:pPr marL="342900" indent="-342900">
              <a:lnSpc>
                <a:spcPct val="70000"/>
              </a:lnSpc>
              <a:buFont typeface="Arial" panose="020B0604020202020204" pitchFamily="34" charset="0"/>
              <a:buChar char="●"/>
            </a:pPr>
            <a:endParaRPr lang="en-US" u="sng"/>
          </a:p>
          <a:p>
            <a:pPr marL="342900" indent="-342900">
              <a:lnSpc>
                <a:spcPct val="90000"/>
              </a:lnSpc>
              <a:buFont typeface="Arial" panose="020B0604020202020204" pitchFamily="34" charset="0"/>
              <a:buChar char="●"/>
            </a:pPr>
            <a:r>
              <a:rPr lang="en-US" b="1" u="sng"/>
              <a:t>Boutons :</a:t>
            </a:r>
            <a:endParaRPr lang="en-US" b="1"/>
          </a:p>
          <a:p>
            <a:pPr marL="342900" indent="-342900">
              <a:lnSpc>
                <a:spcPct val="90000"/>
              </a:lnSpc>
              <a:buFont typeface="Arial" panose="020B0604020202020204" pitchFamily="34" charset="0"/>
              <a:buChar char="●"/>
            </a:pPr>
            <a:r>
              <a:rPr lang="en-US" b="1"/>
              <a:t>Sauvegarder </a:t>
            </a:r>
            <a:r>
              <a:rPr lang="en-US"/>
              <a:t>: Pour enregistrer un nouveau rendez-vous.</a:t>
            </a:r>
            <a:endParaRPr lang="en-US"/>
          </a:p>
          <a:p>
            <a:pPr marL="342900" indent="-342900">
              <a:lnSpc>
                <a:spcPct val="90000"/>
              </a:lnSpc>
              <a:buFont typeface="Arial" panose="020B0604020202020204" pitchFamily="34" charset="0"/>
              <a:buChar char="●"/>
            </a:pPr>
            <a:r>
              <a:rPr lang="en-US" b="1"/>
              <a:t>Effacer</a:t>
            </a:r>
            <a:r>
              <a:rPr lang="en-US"/>
              <a:t> : Pour supprimer un rendez-vous existant.</a:t>
            </a:r>
            <a:endParaRPr lang="en-US"/>
          </a:p>
          <a:p>
            <a:pPr marL="342900" indent="-342900">
              <a:lnSpc>
                <a:spcPct val="90000"/>
              </a:lnSpc>
              <a:buFont typeface="Arial" panose="020B0604020202020204" pitchFamily="34" charset="0"/>
              <a:buChar char="●"/>
            </a:pPr>
            <a:endParaRPr lang="en-US"/>
          </a:p>
          <a:p>
            <a:pPr marL="342900" indent="-342900">
              <a:lnSpc>
                <a:spcPct val="90000"/>
              </a:lnSpc>
              <a:buFont typeface="Arial" panose="020B0604020202020204" pitchFamily="34" charset="0"/>
              <a:buChar char="●"/>
            </a:pPr>
            <a:r>
              <a:rPr lang="en-US" b="1" u="sng"/>
              <a:t>Tableau des rendez-vous</a:t>
            </a:r>
            <a:r>
              <a:rPr lang="en-US" u="sng"/>
              <a:t> : </a:t>
            </a:r>
            <a:r>
              <a:rPr lang="en-US"/>
              <a:t>Un tableau situé sous les champs de saisie affiche les rendez-vous enregistrés avec le nom, le prénom, la date et l'heure du rendez-vous.</a:t>
            </a:r>
            <a:endParaRPr lang="en-US"/>
          </a:p>
          <a:p>
            <a:pPr marL="342900" indent="-342900">
              <a:lnSpc>
                <a:spcPct val="70000"/>
              </a:lnSpc>
              <a:buFont typeface="Arial" panose="020B0604020202020204" pitchFamily="34" charset="0"/>
              <a:buChar char="●"/>
            </a:pPr>
            <a:endParaRPr lang="en-US"/>
          </a:p>
          <a:p>
            <a:pPr marL="342900" indent="-342900">
              <a:lnSpc>
                <a:spcPct val="70000"/>
              </a:lnSpc>
              <a:buFont typeface="Arial" panose="020B0604020202020204" pitchFamily="34" charset="0"/>
              <a:buChar char="●"/>
            </a:pPr>
            <a:r>
              <a:rPr lang="en-US"/>
              <a:t>Cette interface intuitive facilite la gestion et la planification des rendez-vous pour les patients.</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828" name="Shape 828"/>
        <p:cNvGrpSpPr/>
        <p:nvPr/>
      </p:nvGrpSpPr>
      <p:grpSpPr>
        <a:xfrm>
          <a:off x="0" y="0"/>
          <a:ext cx="0" cy="0"/>
          <a:chOff x="0" y="0"/>
          <a:chExt cx="0" cy="0"/>
        </a:xfrm>
      </p:grpSpPr>
      <p:sp>
        <p:nvSpPr>
          <p:cNvPr id="830" name="Google Shape;830;p46"/>
          <p:cNvSpPr txBox="1"/>
          <p:nvPr>
            <p:ph type="body" idx="1"/>
          </p:nvPr>
        </p:nvSpPr>
        <p:spPr>
          <a:xfrm>
            <a:off x="1115060" y="3836670"/>
            <a:ext cx="4276725" cy="615315"/>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US" altLang="en-GB" sz="3200"/>
              <a:t>Insertion d’un RDV</a:t>
            </a:r>
            <a:endParaRPr lang="en-US" altLang="en-GB" sz="3200"/>
          </a:p>
        </p:txBody>
      </p:sp>
      <p:grpSp>
        <p:nvGrpSpPr>
          <p:cNvPr id="831" name="Google Shape;831;p46"/>
          <p:cNvGrpSpPr/>
          <p:nvPr/>
        </p:nvGrpSpPr>
        <p:grpSpPr>
          <a:xfrm>
            <a:off x="7524461" y="392608"/>
            <a:ext cx="1484973" cy="4332819"/>
            <a:chOff x="2908125" y="238100"/>
            <a:chExt cx="1790850" cy="5225300"/>
          </a:xfrm>
        </p:grpSpPr>
        <p:sp>
          <p:nvSpPr>
            <p:cNvPr id="832" name="Google Shape;832;p46"/>
            <p:cNvSpPr/>
            <p:nvPr/>
          </p:nvSpPr>
          <p:spPr>
            <a:xfrm>
              <a:off x="3192700" y="5133000"/>
              <a:ext cx="744050" cy="330400"/>
            </a:xfrm>
            <a:custGeom>
              <a:avLst/>
              <a:gdLst/>
              <a:ahLst/>
              <a:cxnLst/>
              <a:rect l="l" t="t" r="r" b="b"/>
              <a:pathLst>
                <a:path w="29762" h="13216" extrusionOk="0">
                  <a:moveTo>
                    <a:pt x="17698" y="1"/>
                  </a:moveTo>
                  <a:cubicBezTo>
                    <a:pt x="17698" y="1"/>
                    <a:pt x="17979" y="3123"/>
                    <a:pt x="12299" y="5986"/>
                  </a:cubicBezTo>
                  <a:cubicBezTo>
                    <a:pt x="10398" y="6925"/>
                    <a:pt x="8403" y="7653"/>
                    <a:pt x="6361" y="8169"/>
                  </a:cubicBezTo>
                  <a:cubicBezTo>
                    <a:pt x="1550" y="9460"/>
                    <a:pt x="1" y="13215"/>
                    <a:pt x="1" y="13215"/>
                  </a:cubicBezTo>
                  <a:lnTo>
                    <a:pt x="29762" y="11901"/>
                  </a:lnTo>
                  <a:lnTo>
                    <a:pt x="29738" y="6315"/>
                  </a:lnTo>
                  <a:lnTo>
                    <a:pt x="29691" y="400"/>
                  </a:lnTo>
                  <a:lnTo>
                    <a:pt x="17698" y="1"/>
                  </a:lnTo>
                  <a:close/>
                </a:path>
              </a:pathLst>
            </a:custGeom>
            <a:solidFill>
              <a:srgbClr val="9F67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3" name="Google Shape;833;p46"/>
            <p:cNvSpPr/>
            <p:nvPr/>
          </p:nvSpPr>
          <p:spPr>
            <a:xfrm>
              <a:off x="3192700" y="5282650"/>
              <a:ext cx="744050" cy="180750"/>
            </a:xfrm>
            <a:custGeom>
              <a:avLst/>
              <a:gdLst/>
              <a:ahLst/>
              <a:cxnLst/>
              <a:rect l="l" t="t" r="r" b="b"/>
              <a:pathLst>
                <a:path w="29762" h="7230" extrusionOk="0">
                  <a:moveTo>
                    <a:pt x="12299" y="0"/>
                  </a:moveTo>
                  <a:cubicBezTo>
                    <a:pt x="10398" y="939"/>
                    <a:pt x="8403" y="1667"/>
                    <a:pt x="6361" y="2183"/>
                  </a:cubicBezTo>
                  <a:cubicBezTo>
                    <a:pt x="1550" y="3474"/>
                    <a:pt x="1" y="7229"/>
                    <a:pt x="1" y="7229"/>
                  </a:cubicBezTo>
                  <a:lnTo>
                    <a:pt x="29762" y="5915"/>
                  </a:lnTo>
                  <a:lnTo>
                    <a:pt x="29738" y="329"/>
                  </a:lnTo>
                  <a:cubicBezTo>
                    <a:pt x="27039" y="1268"/>
                    <a:pt x="22932" y="3309"/>
                    <a:pt x="15890" y="4248"/>
                  </a:cubicBezTo>
                  <a:cubicBezTo>
                    <a:pt x="15092" y="2723"/>
                    <a:pt x="13661" y="1221"/>
                    <a:pt x="12299"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4" name="Google Shape;834;p46"/>
            <p:cNvSpPr/>
            <p:nvPr/>
          </p:nvSpPr>
          <p:spPr>
            <a:xfrm>
              <a:off x="3520700" y="2446150"/>
              <a:ext cx="587400" cy="2779600"/>
            </a:xfrm>
            <a:custGeom>
              <a:avLst/>
              <a:gdLst/>
              <a:ahLst/>
              <a:cxnLst/>
              <a:rect l="l" t="t" r="r" b="b"/>
              <a:pathLst>
                <a:path w="23496" h="111184" extrusionOk="0">
                  <a:moveTo>
                    <a:pt x="23495" y="1"/>
                  </a:moveTo>
                  <a:lnTo>
                    <a:pt x="3545" y="1503"/>
                  </a:lnTo>
                  <a:cubicBezTo>
                    <a:pt x="3545" y="1503"/>
                    <a:pt x="3005" y="6197"/>
                    <a:pt x="2277" y="12886"/>
                  </a:cubicBezTo>
                  <a:cubicBezTo>
                    <a:pt x="822" y="26124"/>
                    <a:pt x="1" y="48163"/>
                    <a:pt x="142" y="56144"/>
                  </a:cubicBezTo>
                  <a:cubicBezTo>
                    <a:pt x="376" y="68161"/>
                    <a:pt x="2019" y="107850"/>
                    <a:pt x="2019" y="107850"/>
                  </a:cubicBezTo>
                  <a:lnTo>
                    <a:pt x="19810" y="111183"/>
                  </a:lnTo>
                  <a:cubicBezTo>
                    <a:pt x="19810" y="111183"/>
                    <a:pt x="19670" y="67222"/>
                    <a:pt x="19224" y="57129"/>
                  </a:cubicBezTo>
                  <a:cubicBezTo>
                    <a:pt x="19716" y="50065"/>
                    <a:pt x="21477" y="26547"/>
                    <a:pt x="22580" y="11994"/>
                  </a:cubicBezTo>
                  <a:cubicBezTo>
                    <a:pt x="23120" y="4953"/>
                    <a:pt x="23495" y="1"/>
                    <a:pt x="23495"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5" name="Google Shape;835;p46"/>
            <p:cNvSpPr/>
            <p:nvPr/>
          </p:nvSpPr>
          <p:spPr>
            <a:xfrm>
              <a:off x="3871600" y="5104850"/>
              <a:ext cx="744050" cy="328625"/>
            </a:xfrm>
            <a:custGeom>
              <a:avLst/>
              <a:gdLst/>
              <a:ahLst/>
              <a:cxnLst/>
              <a:rect l="l" t="t" r="r" b="b"/>
              <a:pathLst>
                <a:path w="29762" h="13145" extrusionOk="0">
                  <a:moveTo>
                    <a:pt x="16571" y="0"/>
                  </a:moveTo>
                  <a:lnTo>
                    <a:pt x="16571" y="0"/>
                  </a:lnTo>
                  <a:cubicBezTo>
                    <a:pt x="16571" y="0"/>
                    <a:pt x="17134" y="3099"/>
                    <a:pt x="11689" y="5962"/>
                  </a:cubicBezTo>
                  <a:cubicBezTo>
                    <a:pt x="9858" y="6901"/>
                    <a:pt x="7910" y="7628"/>
                    <a:pt x="5915" y="8145"/>
                  </a:cubicBezTo>
                  <a:cubicBezTo>
                    <a:pt x="1221" y="9412"/>
                    <a:pt x="0" y="13144"/>
                    <a:pt x="0" y="13144"/>
                  </a:cubicBezTo>
                  <a:lnTo>
                    <a:pt x="29762" y="11853"/>
                  </a:lnTo>
                  <a:lnTo>
                    <a:pt x="29222" y="6291"/>
                  </a:lnTo>
                  <a:lnTo>
                    <a:pt x="28659" y="399"/>
                  </a:lnTo>
                  <a:lnTo>
                    <a:pt x="16571" y="0"/>
                  </a:lnTo>
                  <a:close/>
                </a:path>
              </a:pathLst>
            </a:custGeom>
            <a:solidFill>
              <a:srgbClr val="9F67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6" name="Google Shape;836;p46"/>
            <p:cNvSpPr/>
            <p:nvPr/>
          </p:nvSpPr>
          <p:spPr>
            <a:xfrm>
              <a:off x="3871600" y="5253875"/>
              <a:ext cx="744050" cy="179600"/>
            </a:xfrm>
            <a:custGeom>
              <a:avLst/>
              <a:gdLst/>
              <a:ahLst/>
              <a:cxnLst/>
              <a:rect l="l" t="t" r="r" b="b"/>
              <a:pathLst>
                <a:path w="29762" h="7184" extrusionOk="0">
                  <a:moveTo>
                    <a:pt x="11689" y="1"/>
                  </a:moveTo>
                  <a:cubicBezTo>
                    <a:pt x="9858" y="940"/>
                    <a:pt x="7910" y="1667"/>
                    <a:pt x="5915" y="2184"/>
                  </a:cubicBezTo>
                  <a:cubicBezTo>
                    <a:pt x="1221" y="3451"/>
                    <a:pt x="0" y="7183"/>
                    <a:pt x="0" y="7183"/>
                  </a:cubicBezTo>
                  <a:lnTo>
                    <a:pt x="29762" y="5892"/>
                  </a:lnTo>
                  <a:lnTo>
                    <a:pt x="29222" y="330"/>
                  </a:lnTo>
                  <a:cubicBezTo>
                    <a:pt x="26593" y="1245"/>
                    <a:pt x="22673" y="3287"/>
                    <a:pt x="15679" y="4226"/>
                  </a:cubicBezTo>
                  <a:cubicBezTo>
                    <a:pt x="14740" y="2700"/>
                    <a:pt x="13168" y="1198"/>
                    <a:pt x="11689"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7" name="Google Shape;837;p46"/>
            <p:cNvSpPr/>
            <p:nvPr/>
          </p:nvSpPr>
          <p:spPr>
            <a:xfrm>
              <a:off x="4002450" y="2427975"/>
              <a:ext cx="674225" cy="2769025"/>
            </a:xfrm>
            <a:custGeom>
              <a:avLst/>
              <a:gdLst/>
              <a:ahLst/>
              <a:cxnLst/>
              <a:rect l="l" t="t" r="r" b="b"/>
              <a:pathLst>
                <a:path w="26969" h="110761" extrusionOk="0">
                  <a:moveTo>
                    <a:pt x="20655" y="0"/>
                  </a:moveTo>
                  <a:lnTo>
                    <a:pt x="775" y="1502"/>
                  </a:lnTo>
                  <a:cubicBezTo>
                    <a:pt x="775" y="1502"/>
                    <a:pt x="634" y="6173"/>
                    <a:pt x="517" y="12839"/>
                  </a:cubicBezTo>
                  <a:cubicBezTo>
                    <a:pt x="235" y="26030"/>
                    <a:pt x="0" y="47013"/>
                    <a:pt x="869" y="54969"/>
                  </a:cubicBezTo>
                  <a:cubicBezTo>
                    <a:pt x="2183" y="66916"/>
                    <a:pt x="8802" y="107451"/>
                    <a:pt x="8802" y="107451"/>
                  </a:cubicBezTo>
                  <a:lnTo>
                    <a:pt x="26969" y="110760"/>
                  </a:lnTo>
                  <a:cubicBezTo>
                    <a:pt x="26969" y="110760"/>
                    <a:pt x="22861" y="66963"/>
                    <a:pt x="21500" y="56894"/>
                  </a:cubicBezTo>
                  <a:cubicBezTo>
                    <a:pt x="21359" y="49876"/>
                    <a:pt x="21031" y="26452"/>
                    <a:pt x="20819" y="11947"/>
                  </a:cubicBezTo>
                  <a:cubicBezTo>
                    <a:pt x="20725" y="4929"/>
                    <a:pt x="20655" y="0"/>
                    <a:pt x="20655" y="0"/>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8" name="Google Shape;838;p46"/>
            <p:cNvSpPr/>
            <p:nvPr/>
          </p:nvSpPr>
          <p:spPr>
            <a:xfrm>
              <a:off x="4005975" y="3086325"/>
              <a:ext cx="528125" cy="305750"/>
            </a:xfrm>
            <a:custGeom>
              <a:avLst/>
              <a:gdLst/>
              <a:ahLst/>
              <a:cxnLst/>
              <a:rect l="l" t="t" r="r" b="b"/>
              <a:pathLst>
                <a:path w="21125" h="12230" extrusionOk="0">
                  <a:moveTo>
                    <a:pt x="20983" y="1"/>
                  </a:moveTo>
                  <a:lnTo>
                    <a:pt x="0" y="494"/>
                  </a:lnTo>
                  <a:lnTo>
                    <a:pt x="0" y="12229"/>
                  </a:lnTo>
                  <a:lnTo>
                    <a:pt x="21124" y="11948"/>
                  </a:lnTo>
                  <a:cubicBezTo>
                    <a:pt x="21124" y="4906"/>
                    <a:pt x="20983" y="1"/>
                    <a:pt x="20983"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9" name="Google Shape;839;p46"/>
            <p:cNvSpPr/>
            <p:nvPr/>
          </p:nvSpPr>
          <p:spPr>
            <a:xfrm>
              <a:off x="3752475" y="319075"/>
              <a:ext cx="624950" cy="1124375"/>
            </a:xfrm>
            <a:custGeom>
              <a:avLst/>
              <a:gdLst/>
              <a:ahLst/>
              <a:cxnLst/>
              <a:rect l="l" t="t" r="r" b="b"/>
              <a:pathLst>
                <a:path w="24998" h="44975" extrusionOk="0">
                  <a:moveTo>
                    <a:pt x="11317" y="0"/>
                  </a:moveTo>
                  <a:cubicBezTo>
                    <a:pt x="6609" y="0"/>
                    <a:pt x="3498" y="1785"/>
                    <a:pt x="1691" y="5446"/>
                  </a:cubicBezTo>
                  <a:cubicBezTo>
                    <a:pt x="564" y="7723"/>
                    <a:pt x="1" y="10234"/>
                    <a:pt x="48" y="12769"/>
                  </a:cubicBezTo>
                  <a:cubicBezTo>
                    <a:pt x="24" y="15234"/>
                    <a:pt x="329" y="17675"/>
                    <a:pt x="893" y="20092"/>
                  </a:cubicBezTo>
                  <a:cubicBezTo>
                    <a:pt x="1268" y="21524"/>
                    <a:pt x="1714" y="22956"/>
                    <a:pt x="2630" y="24200"/>
                  </a:cubicBezTo>
                  <a:cubicBezTo>
                    <a:pt x="3874" y="25913"/>
                    <a:pt x="5540" y="26899"/>
                    <a:pt x="7770" y="26922"/>
                  </a:cubicBezTo>
                  <a:cubicBezTo>
                    <a:pt x="8263" y="26922"/>
                    <a:pt x="8756" y="26946"/>
                    <a:pt x="9225" y="26969"/>
                  </a:cubicBezTo>
                  <a:cubicBezTo>
                    <a:pt x="9240" y="26968"/>
                    <a:pt x="9255" y="26967"/>
                    <a:pt x="9269" y="26967"/>
                  </a:cubicBezTo>
                  <a:cubicBezTo>
                    <a:pt x="9483" y="26967"/>
                    <a:pt x="9649" y="27125"/>
                    <a:pt x="9671" y="27345"/>
                  </a:cubicBezTo>
                  <a:cubicBezTo>
                    <a:pt x="9812" y="28565"/>
                    <a:pt x="9929" y="29786"/>
                    <a:pt x="10046" y="31006"/>
                  </a:cubicBezTo>
                  <a:cubicBezTo>
                    <a:pt x="10093" y="31335"/>
                    <a:pt x="9859" y="31640"/>
                    <a:pt x="9530" y="31664"/>
                  </a:cubicBezTo>
                  <a:cubicBezTo>
                    <a:pt x="8896" y="31804"/>
                    <a:pt x="8263" y="31922"/>
                    <a:pt x="7629" y="32086"/>
                  </a:cubicBezTo>
                  <a:cubicBezTo>
                    <a:pt x="7371" y="32133"/>
                    <a:pt x="7183" y="32391"/>
                    <a:pt x="7253" y="32673"/>
                  </a:cubicBezTo>
                  <a:cubicBezTo>
                    <a:pt x="7324" y="33072"/>
                    <a:pt x="7418" y="33471"/>
                    <a:pt x="7535" y="33870"/>
                  </a:cubicBezTo>
                  <a:cubicBezTo>
                    <a:pt x="8427" y="36733"/>
                    <a:pt x="9600" y="39503"/>
                    <a:pt x="11032" y="42132"/>
                  </a:cubicBezTo>
                  <a:cubicBezTo>
                    <a:pt x="11502" y="42953"/>
                    <a:pt x="12088" y="43704"/>
                    <a:pt x="12769" y="44338"/>
                  </a:cubicBezTo>
                  <a:cubicBezTo>
                    <a:pt x="13199" y="44757"/>
                    <a:pt x="13448" y="44974"/>
                    <a:pt x="13667" y="44974"/>
                  </a:cubicBezTo>
                  <a:cubicBezTo>
                    <a:pt x="13913" y="44974"/>
                    <a:pt x="14120" y="44699"/>
                    <a:pt x="14506" y="44127"/>
                  </a:cubicBezTo>
                  <a:cubicBezTo>
                    <a:pt x="14741" y="43775"/>
                    <a:pt x="14975" y="43423"/>
                    <a:pt x="15187" y="43070"/>
                  </a:cubicBezTo>
                  <a:cubicBezTo>
                    <a:pt x="17815" y="38916"/>
                    <a:pt x="21007" y="35137"/>
                    <a:pt x="24645" y="31828"/>
                  </a:cubicBezTo>
                  <a:cubicBezTo>
                    <a:pt x="24716" y="31757"/>
                    <a:pt x="24786" y="31687"/>
                    <a:pt x="24857" y="31593"/>
                  </a:cubicBezTo>
                  <a:cubicBezTo>
                    <a:pt x="24997" y="31382"/>
                    <a:pt x="24927" y="31147"/>
                    <a:pt x="24692" y="31124"/>
                  </a:cubicBezTo>
                  <a:cubicBezTo>
                    <a:pt x="23824" y="30983"/>
                    <a:pt x="23589" y="30396"/>
                    <a:pt x="23495" y="29692"/>
                  </a:cubicBezTo>
                  <a:cubicBezTo>
                    <a:pt x="23378" y="28941"/>
                    <a:pt x="23308" y="28166"/>
                    <a:pt x="23214" y="27415"/>
                  </a:cubicBezTo>
                  <a:cubicBezTo>
                    <a:pt x="22768" y="24059"/>
                    <a:pt x="22322" y="20703"/>
                    <a:pt x="21852" y="17346"/>
                  </a:cubicBezTo>
                  <a:cubicBezTo>
                    <a:pt x="21477" y="14717"/>
                    <a:pt x="21148" y="12065"/>
                    <a:pt x="20468" y="9483"/>
                  </a:cubicBezTo>
                  <a:cubicBezTo>
                    <a:pt x="19951" y="7371"/>
                    <a:pt x="19106" y="5352"/>
                    <a:pt x="17980" y="3498"/>
                  </a:cubicBezTo>
                  <a:cubicBezTo>
                    <a:pt x="17088" y="2090"/>
                    <a:pt x="15726" y="1057"/>
                    <a:pt x="14154" y="541"/>
                  </a:cubicBezTo>
                  <a:cubicBezTo>
                    <a:pt x="13309" y="236"/>
                    <a:pt x="12417" y="48"/>
                    <a:pt x="11502" y="1"/>
                  </a:cubicBezTo>
                  <a:cubicBezTo>
                    <a:pt x="11440" y="0"/>
                    <a:pt x="11379" y="0"/>
                    <a:pt x="11317" y="0"/>
                  </a:cubicBezTo>
                  <a:close/>
                </a:path>
              </a:pathLst>
            </a:custGeom>
            <a:solidFill>
              <a:srgbClr val="9F67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0" name="Google Shape;840;p46"/>
            <p:cNvSpPr/>
            <p:nvPr/>
          </p:nvSpPr>
          <p:spPr>
            <a:xfrm>
              <a:off x="3737225" y="304500"/>
              <a:ext cx="581525" cy="481375"/>
            </a:xfrm>
            <a:custGeom>
              <a:avLst/>
              <a:gdLst/>
              <a:ahLst/>
              <a:cxnLst/>
              <a:rect l="l" t="t" r="r" b="b"/>
              <a:pathLst>
                <a:path w="23261" h="19255" extrusionOk="0">
                  <a:moveTo>
                    <a:pt x="10978" y="1"/>
                  </a:moveTo>
                  <a:cubicBezTo>
                    <a:pt x="9800" y="1"/>
                    <a:pt x="8624" y="121"/>
                    <a:pt x="7464" y="349"/>
                  </a:cubicBezTo>
                  <a:cubicBezTo>
                    <a:pt x="5563" y="748"/>
                    <a:pt x="3756" y="1406"/>
                    <a:pt x="2207" y="2579"/>
                  </a:cubicBezTo>
                  <a:cubicBezTo>
                    <a:pt x="705" y="3706"/>
                    <a:pt x="1" y="5184"/>
                    <a:pt x="353" y="7039"/>
                  </a:cubicBezTo>
                  <a:cubicBezTo>
                    <a:pt x="611" y="8470"/>
                    <a:pt x="1503" y="9292"/>
                    <a:pt x="3028" y="9480"/>
                  </a:cubicBezTo>
                  <a:cubicBezTo>
                    <a:pt x="3714" y="9559"/>
                    <a:pt x="4411" y="9607"/>
                    <a:pt x="5111" y="9607"/>
                  </a:cubicBezTo>
                  <a:cubicBezTo>
                    <a:pt x="5441" y="9607"/>
                    <a:pt x="5772" y="9596"/>
                    <a:pt x="6103" y="9573"/>
                  </a:cubicBezTo>
                  <a:cubicBezTo>
                    <a:pt x="6690" y="9527"/>
                    <a:pt x="7277" y="9527"/>
                    <a:pt x="7863" y="9503"/>
                  </a:cubicBezTo>
                  <a:cubicBezTo>
                    <a:pt x="7923" y="9501"/>
                    <a:pt x="7981" y="9500"/>
                    <a:pt x="8039" y="9500"/>
                  </a:cubicBezTo>
                  <a:cubicBezTo>
                    <a:pt x="9179" y="9500"/>
                    <a:pt x="10099" y="9951"/>
                    <a:pt x="10680" y="11381"/>
                  </a:cubicBezTo>
                  <a:cubicBezTo>
                    <a:pt x="10844" y="11803"/>
                    <a:pt x="10915" y="12273"/>
                    <a:pt x="11055" y="12719"/>
                  </a:cubicBezTo>
                  <a:cubicBezTo>
                    <a:pt x="11102" y="12859"/>
                    <a:pt x="11220" y="12977"/>
                    <a:pt x="11337" y="13047"/>
                  </a:cubicBezTo>
                  <a:cubicBezTo>
                    <a:pt x="11484" y="13104"/>
                    <a:pt x="11635" y="13130"/>
                    <a:pt x="11783" y="13130"/>
                  </a:cubicBezTo>
                  <a:cubicBezTo>
                    <a:pt x="12252" y="13130"/>
                    <a:pt x="12696" y="12865"/>
                    <a:pt x="12910" y="12437"/>
                  </a:cubicBezTo>
                  <a:cubicBezTo>
                    <a:pt x="13027" y="12132"/>
                    <a:pt x="13144" y="11850"/>
                    <a:pt x="13285" y="11592"/>
                  </a:cubicBezTo>
                  <a:cubicBezTo>
                    <a:pt x="13488" y="11165"/>
                    <a:pt x="13927" y="10910"/>
                    <a:pt x="14397" y="10910"/>
                  </a:cubicBezTo>
                  <a:cubicBezTo>
                    <a:pt x="14417" y="10910"/>
                    <a:pt x="14438" y="10910"/>
                    <a:pt x="14459" y="10911"/>
                  </a:cubicBezTo>
                  <a:cubicBezTo>
                    <a:pt x="14999" y="10911"/>
                    <a:pt x="15468" y="11310"/>
                    <a:pt x="15609" y="11827"/>
                  </a:cubicBezTo>
                  <a:cubicBezTo>
                    <a:pt x="15703" y="12179"/>
                    <a:pt x="15773" y="12531"/>
                    <a:pt x="15773" y="12883"/>
                  </a:cubicBezTo>
                  <a:cubicBezTo>
                    <a:pt x="15797" y="13235"/>
                    <a:pt x="15773" y="13610"/>
                    <a:pt x="15773" y="13963"/>
                  </a:cubicBezTo>
                  <a:cubicBezTo>
                    <a:pt x="15632" y="14972"/>
                    <a:pt x="15703" y="16028"/>
                    <a:pt x="15984" y="17014"/>
                  </a:cubicBezTo>
                  <a:cubicBezTo>
                    <a:pt x="16424" y="18463"/>
                    <a:pt x="17541" y="19255"/>
                    <a:pt x="19066" y="19255"/>
                  </a:cubicBezTo>
                  <a:cubicBezTo>
                    <a:pt x="19172" y="19255"/>
                    <a:pt x="19279" y="19251"/>
                    <a:pt x="19388" y="19244"/>
                  </a:cubicBezTo>
                  <a:cubicBezTo>
                    <a:pt x="19974" y="19197"/>
                    <a:pt x="20538" y="19032"/>
                    <a:pt x="21078" y="18798"/>
                  </a:cubicBezTo>
                  <a:cubicBezTo>
                    <a:pt x="21993" y="18469"/>
                    <a:pt x="22650" y="17718"/>
                    <a:pt x="22885" y="16779"/>
                  </a:cubicBezTo>
                  <a:cubicBezTo>
                    <a:pt x="23166" y="15723"/>
                    <a:pt x="23260" y="14643"/>
                    <a:pt x="23166" y="13587"/>
                  </a:cubicBezTo>
                  <a:cubicBezTo>
                    <a:pt x="23026" y="11005"/>
                    <a:pt x="22345" y="8494"/>
                    <a:pt x="21148" y="6194"/>
                  </a:cubicBezTo>
                  <a:cubicBezTo>
                    <a:pt x="20655" y="5278"/>
                    <a:pt x="20068" y="4410"/>
                    <a:pt x="19364" y="3635"/>
                  </a:cubicBezTo>
                  <a:cubicBezTo>
                    <a:pt x="17369" y="1452"/>
                    <a:pt x="14905" y="162"/>
                    <a:pt x="11807" y="21"/>
                  </a:cubicBezTo>
                  <a:cubicBezTo>
                    <a:pt x="11530" y="7"/>
                    <a:pt x="11254" y="1"/>
                    <a:pt x="109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1" name="Google Shape;841;p46"/>
            <p:cNvSpPr/>
            <p:nvPr/>
          </p:nvSpPr>
          <p:spPr>
            <a:xfrm>
              <a:off x="3747800" y="541275"/>
              <a:ext cx="420725" cy="468150"/>
            </a:xfrm>
            <a:custGeom>
              <a:avLst/>
              <a:gdLst/>
              <a:ahLst/>
              <a:cxnLst/>
              <a:rect l="l" t="t" r="r" b="b"/>
              <a:pathLst>
                <a:path w="16829" h="18726" extrusionOk="0">
                  <a:moveTo>
                    <a:pt x="13941" y="793"/>
                  </a:moveTo>
                  <a:cubicBezTo>
                    <a:pt x="14700" y="793"/>
                    <a:pt x="15439" y="1272"/>
                    <a:pt x="15679" y="2097"/>
                  </a:cubicBezTo>
                  <a:cubicBezTo>
                    <a:pt x="15960" y="2989"/>
                    <a:pt x="16054" y="3905"/>
                    <a:pt x="15960" y="4820"/>
                  </a:cubicBezTo>
                  <a:cubicBezTo>
                    <a:pt x="15773" y="6604"/>
                    <a:pt x="15467" y="8364"/>
                    <a:pt x="15022" y="10101"/>
                  </a:cubicBezTo>
                  <a:cubicBezTo>
                    <a:pt x="14857" y="10852"/>
                    <a:pt x="14646" y="11580"/>
                    <a:pt x="14411" y="12307"/>
                  </a:cubicBezTo>
                  <a:cubicBezTo>
                    <a:pt x="14304" y="12616"/>
                    <a:pt x="14166" y="12763"/>
                    <a:pt x="13976" y="12763"/>
                  </a:cubicBezTo>
                  <a:cubicBezTo>
                    <a:pt x="13833" y="12763"/>
                    <a:pt x="13660" y="12680"/>
                    <a:pt x="13449" y="12519"/>
                  </a:cubicBezTo>
                  <a:cubicBezTo>
                    <a:pt x="12604" y="11908"/>
                    <a:pt x="11994" y="11017"/>
                    <a:pt x="11712" y="10007"/>
                  </a:cubicBezTo>
                  <a:cubicBezTo>
                    <a:pt x="11430" y="9021"/>
                    <a:pt x="11430" y="7989"/>
                    <a:pt x="11407" y="6862"/>
                  </a:cubicBezTo>
                  <a:cubicBezTo>
                    <a:pt x="11360" y="6228"/>
                    <a:pt x="11618" y="5430"/>
                    <a:pt x="11219" y="4726"/>
                  </a:cubicBezTo>
                  <a:cubicBezTo>
                    <a:pt x="11407" y="3459"/>
                    <a:pt x="11642" y="2168"/>
                    <a:pt x="12721" y="1276"/>
                  </a:cubicBezTo>
                  <a:cubicBezTo>
                    <a:pt x="13077" y="946"/>
                    <a:pt x="13512" y="793"/>
                    <a:pt x="13941" y="793"/>
                  </a:cubicBezTo>
                  <a:close/>
                  <a:moveTo>
                    <a:pt x="13940" y="1"/>
                  </a:moveTo>
                  <a:cubicBezTo>
                    <a:pt x="13523" y="1"/>
                    <a:pt x="13098" y="100"/>
                    <a:pt x="12698" y="314"/>
                  </a:cubicBezTo>
                  <a:cubicBezTo>
                    <a:pt x="12064" y="595"/>
                    <a:pt x="11571" y="1088"/>
                    <a:pt x="11266" y="1722"/>
                  </a:cubicBezTo>
                  <a:cubicBezTo>
                    <a:pt x="11008" y="2215"/>
                    <a:pt x="10797" y="2731"/>
                    <a:pt x="10632" y="3271"/>
                  </a:cubicBezTo>
                  <a:cubicBezTo>
                    <a:pt x="10140" y="4914"/>
                    <a:pt x="10726" y="5923"/>
                    <a:pt x="8849" y="6064"/>
                  </a:cubicBezTo>
                  <a:cubicBezTo>
                    <a:pt x="8802" y="6064"/>
                    <a:pt x="3568" y="7097"/>
                    <a:pt x="1033" y="7308"/>
                  </a:cubicBezTo>
                  <a:cubicBezTo>
                    <a:pt x="188" y="7355"/>
                    <a:pt x="0" y="7543"/>
                    <a:pt x="47" y="8341"/>
                  </a:cubicBezTo>
                  <a:cubicBezTo>
                    <a:pt x="188" y="10805"/>
                    <a:pt x="329" y="11462"/>
                    <a:pt x="1385" y="13763"/>
                  </a:cubicBezTo>
                  <a:cubicBezTo>
                    <a:pt x="2629" y="16462"/>
                    <a:pt x="4694" y="18034"/>
                    <a:pt x="7769" y="18621"/>
                  </a:cubicBezTo>
                  <a:cubicBezTo>
                    <a:pt x="8145" y="18690"/>
                    <a:pt x="8502" y="18726"/>
                    <a:pt x="8844" y="18726"/>
                  </a:cubicBezTo>
                  <a:cubicBezTo>
                    <a:pt x="9891" y="18726"/>
                    <a:pt x="10798" y="18396"/>
                    <a:pt x="11665" y="17706"/>
                  </a:cubicBezTo>
                  <a:cubicBezTo>
                    <a:pt x="12721" y="16837"/>
                    <a:pt x="13707" y="15898"/>
                    <a:pt x="14623" y="14889"/>
                  </a:cubicBezTo>
                  <a:cubicBezTo>
                    <a:pt x="15022" y="14467"/>
                    <a:pt x="15467" y="14068"/>
                    <a:pt x="15045" y="13411"/>
                  </a:cubicBezTo>
                  <a:cubicBezTo>
                    <a:pt x="14857" y="13129"/>
                    <a:pt x="15162" y="12824"/>
                    <a:pt x="15256" y="12542"/>
                  </a:cubicBezTo>
                  <a:cubicBezTo>
                    <a:pt x="16031" y="10078"/>
                    <a:pt x="16524" y="7519"/>
                    <a:pt x="16782" y="4937"/>
                  </a:cubicBezTo>
                  <a:cubicBezTo>
                    <a:pt x="16782" y="3694"/>
                    <a:pt x="16829" y="2661"/>
                    <a:pt x="16430" y="1675"/>
                  </a:cubicBezTo>
                  <a:cubicBezTo>
                    <a:pt x="15993" y="633"/>
                    <a:pt x="14991" y="1"/>
                    <a:pt x="139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2" name="Google Shape;842;p46"/>
            <p:cNvSpPr/>
            <p:nvPr/>
          </p:nvSpPr>
          <p:spPr>
            <a:xfrm>
              <a:off x="3736050" y="238100"/>
              <a:ext cx="559225" cy="339200"/>
            </a:xfrm>
            <a:custGeom>
              <a:avLst/>
              <a:gdLst/>
              <a:ahLst/>
              <a:cxnLst/>
              <a:rect l="l" t="t" r="r" b="b"/>
              <a:pathLst>
                <a:path w="22369" h="13568" extrusionOk="0">
                  <a:moveTo>
                    <a:pt x="17893" y="1"/>
                  </a:moveTo>
                  <a:cubicBezTo>
                    <a:pt x="17683" y="1"/>
                    <a:pt x="17447" y="10"/>
                    <a:pt x="17181" y="24"/>
                  </a:cubicBezTo>
                  <a:cubicBezTo>
                    <a:pt x="15351" y="118"/>
                    <a:pt x="13520" y="283"/>
                    <a:pt x="11689" y="470"/>
                  </a:cubicBezTo>
                  <a:cubicBezTo>
                    <a:pt x="9694" y="635"/>
                    <a:pt x="7723" y="869"/>
                    <a:pt x="5728" y="1081"/>
                  </a:cubicBezTo>
                  <a:cubicBezTo>
                    <a:pt x="4601" y="1175"/>
                    <a:pt x="3474" y="1362"/>
                    <a:pt x="2371" y="1621"/>
                  </a:cubicBezTo>
                  <a:cubicBezTo>
                    <a:pt x="1644" y="1761"/>
                    <a:pt x="1057" y="2348"/>
                    <a:pt x="893" y="3099"/>
                  </a:cubicBezTo>
                  <a:cubicBezTo>
                    <a:pt x="822" y="3381"/>
                    <a:pt x="799" y="3686"/>
                    <a:pt x="728" y="3991"/>
                  </a:cubicBezTo>
                  <a:cubicBezTo>
                    <a:pt x="376" y="5704"/>
                    <a:pt x="400" y="7465"/>
                    <a:pt x="188" y="9178"/>
                  </a:cubicBezTo>
                  <a:cubicBezTo>
                    <a:pt x="118" y="10352"/>
                    <a:pt x="48" y="11525"/>
                    <a:pt x="24" y="12722"/>
                  </a:cubicBezTo>
                  <a:cubicBezTo>
                    <a:pt x="1" y="13403"/>
                    <a:pt x="165" y="13567"/>
                    <a:pt x="846" y="13567"/>
                  </a:cubicBezTo>
                  <a:cubicBezTo>
                    <a:pt x="1550" y="13567"/>
                    <a:pt x="2254" y="13520"/>
                    <a:pt x="2935" y="13473"/>
                  </a:cubicBezTo>
                  <a:cubicBezTo>
                    <a:pt x="5422" y="13262"/>
                    <a:pt x="7887" y="13051"/>
                    <a:pt x="10375" y="12816"/>
                  </a:cubicBezTo>
                  <a:cubicBezTo>
                    <a:pt x="13755" y="12535"/>
                    <a:pt x="17134" y="12065"/>
                    <a:pt x="20467" y="11408"/>
                  </a:cubicBezTo>
                  <a:cubicBezTo>
                    <a:pt x="22369" y="11009"/>
                    <a:pt x="22275" y="11267"/>
                    <a:pt x="21758" y="9483"/>
                  </a:cubicBezTo>
                  <a:cubicBezTo>
                    <a:pt x="21688" y="9178"/>
                    <a:pt x="21594" y="8897"/>
                    <a:pt x="21524" y="8591"/>
                  </a:cubicBezTo>
                  <a:cubicBezTo>
                    <a:pt x="21007" y="6456"/>
                    <a:pt x="20491" y="4296"/>
                    <a:pt x="19998" y="2160"/>
                  </a:cubicBezTo>
                  <a:cubicBezTo>
                    <a:pt x="19588" y="419"/>
                    <a:pt x="19339" y="1"/>
                    <a:pt x="17893"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3" name="Google Shape;843;p46"/>
            <p:cNvSpPr/>
            <p:nvPr/>
          </p:nvSpPr>
          <p:spPr>
            <a:xfrm>
              <a:off x="3081225" y="1082900"/>
              <a:ext cx="1605425" cy="2088875"/>
            </a:xfrm>
            <a:custGeom>
              <a:avLst/>
              <a:gdLst/>
              <a:ahLst/>
              <a:cxnLst/>
              <a:rect l="l" t="t" r="r" b="b"/>
              <a:pathLst>
                <a:path w="64217" h="83555" extrusionOk="0">
                  <a:moveTo>
                    <a:pt x="50869" y="0"/>
                  </a:moveTo>
                  <a:cubicBezTo>
                    <a:pt x="50437" y="0"/>
                    <a:pt x="50160" y="296"/>
                    <a:pt x="49242" y="1134"/>
                  </a:cubicBezTo>
                  <a:cubicBezTo>
                    <a:pt x="46355" y="3857"/>
                    <a:pt x="43727" y="6861"/>
                    <a:pt x="41426" y="10100"/>
                  </a:cubicBezTo>
                  <a:cubicBezTo>
                    <a:pt x="41004" y="10687"/>
                    <a:pt x="40652" y="11344"/>
                    <a:pt x="40088" y="11837"/>
                  </a:cubicBezTo>
                  <a:cubicBezTo>
                    <a:pt x="39643" y="11626"/>
                    <a:pt x="39502" y="11203"/>
                    <a:pt x="39267" y="10875"/>
                  </a:cubicBezTo>
                  <a:cubicBezTo>
                    <a:pt x="37648" y="8340"/>
                    <a:pt x="36357" y="5617"/>
                    <a:pt x="35418" y="2754"/>
                  </a:cubicBezTo>
                  <a:cubicBezTo>
                    <a:pt x="34967" y="1381"/>
                    <a:pt x="34832" y="1093"/>
                    <a:pt x="33843" y="1093"/>
                  </a:cubicBezTo>
                  <a:cubicBezTo>
                    <a:pt x="33597" y="1093"/>
                    <a:pt x="33299" y="1111"/>
                    <a:pt x="32930" y="1134"/>
                  </a:cubicBezTo>
                  <a:cubicBezTo>
                    <a:pt x="32719" y="1157"/>
                    <a:pt x="32507" y="1157"/>
                    <a:pt x="32296" y="1204"/>
                  </a:cubicBezTo>
                  <a:cubicBezTo>
                    <a:pt x="29949" y="1510"/>
                    <a:pt x="27672" y="2143"/>
                    <a:pt x="25490" y="3082"/>
                  </a:cubicBezTo>
                  <a:cubicBezTo>
                    <a:pt x="22743" y="4326"/>
                    <a:pt x="20162" y="5969"/>
                    <a:pt x="17861" y="7941"/>
                  </a:cubicBezTo>
                  <a:cubicBezTo>
                    <a:pt x="12979" y="11978"/>
                    <a:pt x="8426" y="16320"/>
                    <a:pt x="3779" y="20615"/>
                  </a:cubicBezTo>
                  <a:cubicBezTo>
                    <a:pt x="3615" y="20756"/>
                    <a:pt x="3474" y="20897"/>
                    <a:pt x="3333" y="21061"/>
                  </a:cubicBezTo>
                  <a:cubicBezTo>
                    <a:pt x="2746" y="21648"/>
                    <a:pt x="2394" y="22446"/>
                    <a:pt x="2371" y="23267"/>
                  </a:cubicBezTo>
                  <a:cubicBezTo>
                    <a:pt x="2371" y="24089"/>
                    <a:pt x="2371" y="24910"/>
                    <a:pt x="2371" y="25732"/>
                  </a:cubicBezTo>
                  <a:cubicBezTo>
                    <a:pt x="2371" y="27422"/>
                    <a:pt x="2441" y="29135"/>
                    <a:pt x="2371" y="30801"/>
                  </a:cubicBezTo>
                  <a:cubicBezTo>
                    <a:pt x="2300" y="32280"/>
                    <a:pt x="1925" y="33665"/>
                    <a:pt x="188" y="34228"/>
                  </a:cubicBezTo>
                  <a:cubicBezTo>
                    <a:pt x="0" y="34275"/>
                    <a:pt x="23" y="34627"/>
                    <a:pt x="211" y="34721"/>
                  </a:cubicBezTo>
                  <a:cubicBezTo>
                    <a:pt x="446" y="34839"/>
                    <a:pt x="704" y="34932"/>
                    <a:pt x="962" y="35003"/>
                  </a:cubicBezTo>
                  <a:cubicBezTo>
                    <a:pt x="1585" y="35098"/>
                    <a:pt x="2213" y="35145"/>
                    <a:pt x="2842" y="35145"/>
                  </a:cubicBezTo>
                  <a:cubicBezTo>
                    <a:pt x="3610" y="35145"/>
                    <a:pt x="4379" y="35074"/>
                    <a:pt x="5140" y="34932"/>
                  </a:cubicBezTo>
                  <a:cubicBezTo>
                    <a:pt x="6572" y="34627"/>
                    <a:pt x="7957" y="34228"/>
                    <a:pt x="9318" y="33735"/>
                  </a:cubicBezTo>
                  <a:cubicBezTo>
                    <a:pt x="12158" y="32656"/>
                    <a:pt x="14928" y="31365"/>
                    <a:pt x="17556" y="29863"/>
                  </a:cubicBezTo>
                  <a:cubicBezTo>
                    <a:pt x="17932" y="29651"/>
                    <a:pt x="18307" y="29464"/>
                    <a:pt x="18683" y="29276"/>
                  </a:cubicBezTo>
                  <a:cubicBezTo>
                    <a:pt x="18740" y="29244"/>
                    <a:pt x="18798" y="29230"/>
                    <a:pt x="18853" y="29230"/>
                  </a:cubicBezTo>
                  <a:cubicBezTo>
                    <a:pt x="19005" y="29230"/>
                    <a:pt x="19135" y="29339"/>
                    <a:pt x="19152" y="29511"/>
                  </a:cubicBezTo>
                  <a:cubicBezTo>
                    <a:pt x="19152" y="29816"/>
                    <a:pt x="19129" y="30121"/>
                    <a:pt x="19105" y="30426"/>
                  </a:cubicBezTo>
                  <a:cubicBezTo>
                    <a:pt x="18706" y="33853"/>
                    <a:pt x="18613" y="37280"/>
                    <a:pt x="18049" y="40683"/>
                  </a:cubicBezTo>
                  <a:cubicBezTo>
                    <a:pt x="17650" y="43265"/>
                    <a:pt x="17392" y="45870"/>
                    <a:pt x="17110" y="48475"/>
                  </a:cubicBezTo>
                  <a:cubicBezTo>
                    <a:pt x="16735" y="51879"/>
                    <a:pt x="16383" y="55305"/>
                    <a:pt x="16031" y="58709"/>
                  </a:cubicBezTo>
                  <a:cubicBezTo>
                    <a:pt x="15843" y="60492"/>
                    <a:pt x="15726" y="62276"/>
                    <a:pt x="15538" y="64083"/>
                  </a:cubicBezTo>
                  <a:cubicBezTo>
                    <a:pt x="15092" y="68707"/>
                    <a:pt x="14646" y="73355"/>
                    <a:pt x="14200" y="78002"/>
                  </a:cubicBezTo>
                  <a:cubicBezTo>
                    <a:pt x="14130" y="78612"/>
                    <a:pt x="14083" y="79222"/>
                    <a:pt x="14059" y="79833"/>
                  </a:cubicBezTo>
                  <a:cubicBezTo>
                    <a:pt x="14036" y="80372"/>
                    <a:pt x="14177" y="80560"/>
                    <a:pt x="14763" y="80701"/>
                  </a:cubicBezTo>
                  <a:cubicBezTo>
                    <a:pt x="15444" y="80865"/>
                    <a:pt x="16125" y="81006"/>
                    <a:pt x="16805" y="81124"/>
                  </a:cubicBezTo>
                  <a:cubicBezTo>
                    <a:pt x="20302" y="81781"/>
                    <a:pt x="23847" y="82133"/>
                    <a:pt x="27391" y="82461"/>
                  </a:cubicBezTo>
                  <a:cubicBezTo>
                    <a:pt x="30606" y="82766"/>
                    <a:pt x="33822" y="83142"/>
                    <a:pt x="37061" y="83306"/>
                  </a:cubicBezTo>
                  <a:cubicBezTo>
                    <a:pt x="39770" y="83472"/>
                    <a:pt x="42487" y="83554"/>
                    <a:pt x="45205" y="83554"/>
                  </a:cubicBezTo>
                  <a:cubicBezTo>
                    <a:pt x="49433" y="83554"/>
                    <a:pt x="53665" y="83354"/>
                    <a:pt x="57880" y="82954"/>
                  </a:cubicBezTo>
                  <a:cubicBezTo>
                    <a:pt x="59170" y="82837"/>
                    <a:pt x="60461" y="82766"/>
                    <a:pt x="61752" y="82555"/>
                  </a:cubicBezTo>
                  <a:cubicBezTo>
                    <a:pt x="64146" y="82180"/>
                    <a:pt x="63935" y="82438"/>
                    <a:pt x="63865" y="80208"/>
                  </a:cubicBezTo>
                  <a:cubicBezTo>
                    <a:pt x="63747" y="76429"/>
                    <a:pt x="63513" y="72627"/>
                    <a:pt x="63325" y="68848"/>
                  </a:cubicBezTo>
                  <a:cubicBezTo>
                    <a:pt x="63137" y="64248"/>
                    <a:pt x="62668" y="59647"/>
                    <a:pt x="62715" y="55024"/>
                  </a:cubicBezTo>
                  <a:cubicBezTo>
                    <a:pt x="62715" y="54296"/>
                    <a:pt x="62668" y="53592"/>
                    <a:pt x="62644" y="52864"/>
                  </a:cubicBezTo>
                  <a:cubicBezTo>
                    <a:pt x="62550" y="50095"/>
                    <a:pt x="62386" y="47349"/>
                    <a:pt x="62339" y="44579"/>
                  </a:cubicBezTo>
                  <a:cubicBezTo>
                    <a:pt x="62269" y="40378"/>
                    <a:pt x="62480" y="36176"/>
                    <a:pt x="62715" y="31975"/>
                  </a:cubicBezTo>
                  <a:cubicBezTo>
                    <a:pt x="62949" y="27562"/>
                    <a:pt x="63560" y="23197"/>
                    <a:pt x="63888" y="18808"/>
                  </a:cubicBezTo>
                  <a:cubicBezTo>
                    <a:pt x="64123" y="16202"/>
                    <a:pt x="64217" y="13574"/>
                    <a:pt x="64170" y="10968"/>
                  </a:cubicBezTo>
                  <a:cubicBezTo>
                    <a:pt x="64123" y="10311"/>
                    <a:pt x="64052" y="9631"/>
                    <a:pt x="63935" y="8997"/>
                  </a:cubicBezTo>
                  <a:cubicBezTo>
                    <a:pt x="63653" y="7002"/>
                    <a:pt x="62480" y="5241"/>
                    <a:pt x="60766" y="4185"/>
                  </a:cubicBezTo>
                  <a:cubicBezTo>
                    <a:pt x="58232" y="2495"/>
                    <a:pt x="55439" y="1228"/>
                    <a:pt x="52481" y="406"/>
                  </a:cubicBezTo>
                  <a:cubicBezTo>
                    <a:pt x="51617" y="173"/>
                    <a:pt x="51198" y="0"/>
                    <a:pt x="50869" y="0"/>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4" name="Google Shape;844;p46"/>
            <p:cNvSpPr/>
            <p:nvPr/>
          </p:nvSpPr>
          <p:spPr>
            <a:xfrm>
              <a:off x="2927475" y="1162275"/>
              <a:ext cx="792175" cy="865525"/>
            </a:xfrm>
            <a:custGeom>
              <a:avLst/>
              <a:gdLst/>
              <a:ahLst/>
              <a:cxnLst/>
              <a:rect l="l" t="t" r="r" b="b"/>
              <a:pathLst>
                <a:path w="31687" h="34621" extrusionOk="0">
                  <a:moveTo>
                    <a:pt x="25232" y="26124"/>
                  </a:moveTo>
                  <a:cubicBezTo>
                    <a:pt x="25232" y="26124"/>
                    <a:pt x="24645" y="5000"/>
                    <a:pt x="31686" y="1"/>
                  </a:cubicBezTo>
                  <a:cubicBezTo>
                    <a:pt x="31686" y="1"/>
                    <a:pt x="24011" y="2911"/>
                    <a:pt x="12605" y="14952"/>
                  </a:cubicBezTo>
                  <a:cubicBezTo>
                    <a:pt x="12605" y="14952"/>
                    <a:pt x="1" y="28166"/>
                    <a:pt x="6173" y="31405"/>
                  </a:cubicBezTo>
                  <a:cubicBezTo>
                    <a:pt x="12323" y="34621"/>
                    <a:pt x="25232" y="26124"/>
                    <a:pt x="25232" y="26124"/>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5" name="Google Shape;845;p46"/>
            <p:cNvSpPr/>
            <p:nvPr/>
          </p:nvSpPr>
          <p:spPr>
            <a:xfrm>
              <a:off x="3911500" y="1135900"/>
              <a:ext cx="787475" cy="912575"/>
            </a:xfrm>
            <a:custGeom>
              <a:avLst/>
              <a:gdLst/>
              <a:ahLst/>
              <a:cxnLst/>
              <a:rect l="l" t="t" r="r" b="b"/>
              <a:pathLst>
                <a:path w="31499" h="36503" extrusionOk="0">
                  <a:moveTo>
                    <a:pt x="24366" y="1"/>
                  </a:moveTo>
                  <a:cubicBezTo>
                    <a:pt x="23501" y="1"/>
                    <a:pt x="22637" y="204"/>
                    <a:pt x="21852" y="610"/>
                  </a:cubicBezTo>
                  <a:cubicBezTo>
                    <a:pt x="20608" y="1197"/>
                    <a:pt x="19458" y="2018"/>
                    <a:pt x="18496" y="3004"/>
                  </a:cubicBezTo>
                  <a:cubicBezTo>
                    <a:pt x="17745" y="3779"/>
                    <a:pt x="17017" y="4624"/>
                    <a:pt x="16313" y="5469"/>
                  </a:cubicBezTo>
                  <a:cubicBezTo>
                    <a:pt x="14553" y="7675"/>
                    <a:pt x="12956" y="9998"/>
                    <a:pt x="11525" y="12416"/>
                  </a:cubicBezTo>
                  <a:cubicBezTo>
                    <a:pt x="8826" y="16922"/>
                    <a:pt x="6103" y="21429"/>
                    <a:pt x="3286" y="25865"/>
                  </a:cubicBezTo>
                  <a:cubicBezTo>
                    <a:pt x="2395" y="27273"/>
                    <a:pt x="1573" y="28705"/>
                    <a:pt x="728" y="30137"/>
                  </a:cubicBezTo>
                  <a:cubicBezTo>
                    <a:pt x="540" y="30465"/>
                    <a:pt x="376" y="30770"/>
                    <a:pt x="235" y="31122"/>
                  </a:cubicBezTo>
                  <a:cubicBezTo>
                    <a:pt x="0" y="31545"/>
                    <a:pt x="71" y="32061"/>
                    <a:pt x="376" y="32413"/>
                  </a:cubicBezTo>
                  <a:cubicBezTo>
                    <a:pt x="564" y="32672"/>
                    <a:pt x="799" y="32883"/>
                    <a:pt x="1033" y="33094"/>
                  </a:cubicBezTo>
                  <a:cubicBezTo>
                    <a:pt x="2911" y="34690"/>
                    <a:pt x="5141" y="35793"/>
                    <a:pt x="7535" y="36333"/>
                  </a:cubicBezTo>
                  <a:cubicBezTo>
                    <a:pt x="7994" y="36446"/>
                    <a:pt x="8458" y="36502"/>
                    <a:pt x="8917" y="36502"/>
                  </a:cubicBezTo>
                  <a:cubicBezTo>
                    <a:pt x="10173" y="36502"/>
                    <a:pt x="11397" y="36084"/>
                    <a:pt x="12393" y="35277"/>
                  </a:cubicBezTo>
                  <a:cubicBezTo>
                    <a:pt x="13355" y="34526"/>
                    <a:pt x="14271" y="33728"/>
                    <a:pt x="15139" y="32883"/>
                  </a:cubicBezTo>
                  <a:cubicBezTo>
                    <a:pt x="16430" y="31592"/>
                    <a:pt x="17627" y="30184"/>
                    <a:pt x="18707" y="28705"/>
                  </a:cubicBezTo>
                  <a:cubicBezTo>
                    <a:pt x="21195" y="25325"/>
                    <a:pt x="23659" y="21969"/>
                    <a:pt x="26077" y="18565"/>
                  </a:cubicBezTo>
                  <a:cubicBezTo>
                    <a:pt x="27931" y="15984"/>
                    <a:pt x="29480" y="13214"/>
                    <a:pt x="30724" y="10304"/>
                  </a:cubicBezTo>
                  <a:cubicBezTo>
                    <a:pt x="31217" y="9154"/>
                    <a:pt x="31499" y="7933"/>
                    <a:pt x="31499" y="6689"/>
                  </a:cubicBezTo>
                  <a:cubicBezTo>
                    <a:pt x="31499" y="5985"/>
                    <a:pt x="31358" y="5257"/>
                    <a:pt x="31053" y="4600"/>
                  </a:cubicBezTo>
                  <a:cubicBezTo>
                    <a:pt x="30114" y="2582"/>
                    <a:pt x="28377" y="1033"/>
                    <a:pt x="26241" y="328"/>
                  </a:cubicBezTo>
                  <a:cubicBezTo>
                    <a:pt x="25635" y="110"/>
                    <a:pt x="25000" y="1"/>
                    <a:pt x="24366"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6" name="Google Shape;846;p46"/>
            <p:cNvSpPr/>
            <p:nvPr/>
          </p:nvSpPr>
          <p:spPr>
            <a:xfrm>
              <a:off x="2953875" y="921125"/>
              <a:ext cx="305150" cy="1028925"/>
            </a:xfrm>
            <a:custGeom>
              <a:avLst/>
              <a:gdLst/>
              <a:ahLst/>
              <a:cxnLst/>
              <a:rect l="l" t="t" r="r" b="b"/>
              <a:pathLst>
                <a:path w="12206" h="41157" extrusionOk="0">
                  <a:moveTo>
                    <a:pt x="3310" y="0"/>
                  </a:moveTo>
                  <a:cubicBezTo>
                    <a:pt x="3029" y="0"/>
                    <a:pt x="2817" y="235"/>
                    <a:pt x="2794" y="517"/>
                  </a:cubicBezTo>
                  <a:cubicBezTo>
                    <a:pt x="2723" y="1221"/>
                    <a:pt x="2630" y="1948"/>
                    <a:pt x="2630" y="2653"/>
                  </a:cubicBezTo>
                  <a:cubicBezTo>
                    <a:pt x="2536" y="5117"/>
                    <a:pt x="2324" y="7558"/>
                    <a:pt x="1972" y="9999"/>
                  </a:cubicBezTo>
                  <a:cubicBezTo>
                    <a:pt x="1433" y="14318"/>
                    <a:pt x="775" y="18636"/>
                    <a:pt x="423" y="22979"/>
                  </a:cubicBezTo>
                  <a:cubicBezTo>
                    <a:pt x="165" y="26147"/>
                    <a:pt x="1" y="29316"/>
                    <a:pt x="470" y="32484"/>
                  </a:cubicBezTo>
                  <a:cubicBezTo>
                    <a:pt x="728" y="34573"/>
                    <a:pt x="1409" y="36592"/>
                    <a:pt x="2489" y="38423"/>
                  </a:cubicBezTo>
                  <a:cubicBezTo>
                    <a:pt x="3052" y="39385"/>
                    <a:pt x="3850" y="40159"/>
                    <a:pt x="4836" y="40699"/>
                  </a:cubicBezTo>
                  <a:cubicBezTo>
                    <a:pt x="5367" y="41003"/>
                    <a:pt x="5966" y="41156"/>
                    <a:pt x="6568" y="41156"/>
                  </a:cubicBezTo>
                  <a:cubicBezTo>
                    <a:pt x="7082" y="41156"/>
                    <a:pt x="7599" y="41044"/>
                    <a:pt x="8075" y="40817"/>
                  </a:cubicBezTo>
                  <a:cubicBezTo>
                    <a:pt x="8990" y="40394"/>
                    <a:pt x="9765" y="39737"/>
                    <a:pt x="10305" y="38892"/>
                  </a:cubicBezTo>
                  <a:cubicBezTo>
                    <a:pt x="11337" y="37202"/>
                    <a:pt x="11924" y="35301"/>
                    <a:pt x="12018" y="33353"/>
                  </a:cubicBezTo>
                  <a:cubicBezTo>
                    <a:pt x="12206" y="30161"/>
                    <a:pt x="11994" y="26992"/>
                    <a:pt x="11408" y="23847"/>
                  </a:cubicBezTo>
                  <a:cubicBezTo>
                    <a:pt x="11079" y="21875"/>
                    <a:pt x="10657" y="19927"/>
                    <a:pt x="10422" y="17956"/>
                  </a:cubicBezTo>
                  <a:cubicBezTo>
                    <a:pt x="10046" y="14834"/>
                    <a:pt x="9859" y="11712"/>
                    <a:pt x="9882" y="8591"/>
                  </a:cubicBezTo>
                  <a:cubicBezTo>
                    <a:pt x="9882" y="6032"/>
                    <a:pt x="9788" y="3474"/>
                    <a:pt x="9741" y="916"/>
                  </a:cubicBezTo>
                  <a:cubicBezTo>
                    <a:pt x="9718" y="681"/>
                    <a:pt x="9671" y="470"/>
                    <a:pt x="9600" y="235"/>
                  </a:cubicBezTo>
                  <a:cubicBezTo>
                    <a:pt x="7512" y="0"/>
                    <a:pt x="5399" y="94"/>
                    <a:pt x="3310" y="0"/>
                  </a:cubicBezTo>
                  <a:close/>
                </a:path>
              </a:pathLst>
            </a:custGeom>
            <a:solidFill>
              <a:srgbClr val="9F67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7" name="Google Shape;847;p46"/>
            <p:cNvSpPr/>
            <p:nvPr/>
          </p:nvSpPr>
          <p:spPr>
            <a:xfrm>
              <a:off x="3425075" y="1193375"/>
              <a:ext cx="789225" cy="818550"/>
            </a:xfrm>
            <a:custGeom>
              <a:avLst/>
              <a:gdLst/>
              <a:ahLst/>
              <a:cxnLst/>
              <a:rect l="l" t="t" r="r" b="b"/>
              <a:pathLst>
                <a:path w="31569" h="32742" extrusionOk="0">
                  <a:moveTo>
                    <a:pt x="5218" y="0"/>
                  </a:moveTo>
                  <a:cubicBezTo>
                    <a:pt x="5079" y="0"/>
                    <a:pt x="4931" y="72"/>
                    <a:pt x="4741" y="212"/>
                  </a:cubicBezTo>
                  <a:cubicBezTo>
                    <a:pt x="3192" y="1339"/>
                    <a:pt x="1666" y="2465"/>
                    <a:pt x="0" y="3709"/>
                  </a:cubicBezTo>
                  <a:cubicBezTo>
                    <a:pt x="516" y="4414"/>
                    <a:pt x="1901" y="5728"/>
                    <a:pt x="2371" y="6268"/>
                  </a:cubicBezTo>
                  <a:cubicBezTo>
                    <a:pt x="4788" y="9155"/>
                    <a:pt x="5962" y="11549"/>
                    <a:pt x="8074" y="14623"/>
                  </a:cubicBezTo>
                  <a:cubicBezTo>
                    <a:pt x="11008" y="18872"/>
                    <a:pt x="13989" y="23073"/>
                    <a:pt x="17486" y="26922"/>
                  </a:cubicBezTo>
                  <a:cubicBezTo>
                    <a:pt x="19199" y="28870"/>
                    <a:pt x="21265" y="30490"/>
                    <a:pt x="23565" y="31663"/>
                  </a:cubicBezTo>
                  <a:cubicBezTo>
                    <a:pt x="24668" y="32227"/>
                    <a:pt x="25865" y="32579"/>
                    <a:pt x="27109" y="32720"/>
                  </a:cubicBezTo>
                  <a:cubicBezTo>
                    <a:pt x="27274" y="32734"/>
                    <a:pt x="27437" y="32741"/>
                    <a:pt x="27598" y="32741"/>
                  </a:cubicBezTo>
                  <a:cubicBezTo>
                    <a:pt x="28770" y="32741"/>
                    <a:pt x="29834" y="32354"/>
                    <a:pt x="30536" y="31405"/>
                  </a:cubicBezTo>
                  <a:cubicBezTo>
                    <a:pt x="31287" y="30443"/>
                    <a:pt x="31569" y="29222"/>
                    <a:pt x="31334" y="28049"/>
                  </a:cubicBezTo>
                  <a:cubicBezTo>
                    <a:pt x="31005" y="26312"/>
                    <a:pt x="30278" y="24669"/>
                    <a:pt x="29174" y="23308"/>
                  </a:cubicBezTo>
                  <a:cubicBezTo>
                    <a:pt x="28283" y="22205"/>
                    <a:pt x="27414" y="21078"/>
                    <a:pt x="26428" y="20069"/>
                  </a:cubicBezTo>
                  <a:cubicBezTo>
                    <a:pt x="24574" y="18191"/>
                    <a:pt x="22579" y="16478"/>
                    <a:pt x="20467" y="14882"/>
                  </a:cubicBezTo>
                  <a:cubicBezTo>
                    <a:pt x="16735" y="12065"/>
                    <a:pt x="13519" y="8756"/>
                    <a:pt x="10398" y="5376"/>
                  </a:cubicBezTo>
                  <a:cubicBezTo>
                    <a:pt x="8849" y="3709"/>
                    <a:pt x="7346" y="2043"/>
                    <a:pt x="5821" y="400"/>
                  </a:cubicBezTo>
                  <a:cubicBezTo>
                    <a:pt x="5578" y="131"/>
                    <a:pt x="5406" y="0"/>
                    <a:pt x="5218" y="0"/>
                  </a:cubicBezTo>
                  <a:close/>
                </a:path>
              </a:pathLst>
            </a:custGeom>
            <a:solidFill>
              <a:srgbClr val="9F67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8" name="Google Shape;848;p46"/>
            <p:cNvSpPr/>
            <p:nvPr/>
          </p:nvSpPr>
          <p:spPr>
            <a:xfrm>
              <a:off x="3913500" y="1072200"/>
              <a:ext cx="480950" cy="384125"/>
            </a:xfrm>
            <a:custGeom>
              <a:avLst/>
              <a:gdLst/>
              <a:ahLst/>
              <a:cxnLst/>
              <a:rect l="l" t="t" r="r" b="b"/>
              <a:pathLst>
                <a:path w="19238" h="15365" extrusionOk="0">
                  <a:moveTo>
                    <a:pt x="17860" y="0"/>
                  </a:moveTo>
                  <a:cubicBezTo>
                    <a:pt x="17461" y="0"/>
                    <a:pt x="17072" y="174"/>
                    <a:pt x="16796" y="482"/>
                  </a:cubicBezTo>
                  <a:cubicBezTo>
                    <a:pt x="16421" y="858"/>
                    <a:pt x="16022" y="1210"/>
                    <a:pt x="15646" y="1562"/>
                  </a:cubicBezTo>
                  <a:cubicBezTo>
                    <a:pt x="12783" y="4308"/>
                    <a:pt x="10177" y="7336"/>
                    <a:pt x="7877" y="10575"/>
                  </a:cubicBezTo>
                  <a:cubicBezTo>
                    <a:pt x="7549" y="11138"/>
                    <a:pt x="7126" y="11608"/>
                    <a:pt x="6633" y="12007"/>
                  </a:cubicBezTo>
                  <a:cubicBezTo>
                    <a:pt x="6375" y="11584"/>
                    <a:pt x="6164" y="11303"/>
                    <a:pt x="6023" y="10974"/>
                  </a:cubicBezTo>
                  <a:cubicBezTo>
                    <a:pt x="5272" y="9425"/>
                    <a:pt x="4521" y="7899"/>
                    <a:pt x="3840" y="6350"/>
                  </a:cubicBezTo>
                  <a:cubicBezTo>
                    <a:pt x="3206" y="4918"/>
                    <a:pt x="2596" y="3510"/>
                    <a:pt x="2033" y="2055"/>
                  </a:cubicBezTo>
                  <a:cubicBezTo>
                    <a:pt x="1879" y="1571"/>
                    <a:pt x="1437" y="1252"/>
                    <a:pt x="938" y="1252"/>
                  </a:cubicBezTo>
                  <a:cubicBezTo>
                    <a:pt x="904" y="1252"/>
                    <a:pt x="870" y="1254"/>
                    <a:pt x="836" y="1257"/>
                  </a:cubicBezTo>
                  <a:cubicBezTo>
                    <a:pt x="803" y="1256"/>
                    <a:pt x="770" y="1255"/>
                    <a:pt x="740" y="1255"/>
                  </a:cubicBezTo>
                  <a:cubicBezTo>
                    <a:pt x="140" y="1255"/>
                    <a:pt x="0" y="1477"/>
                    <a:pt x="179" y="2102"/>
                  </a:cubicBezTo>
                  <a:cubicBezTo>
                    <a:pt x="273" y="2430"/>
                    <a:pt x="413" y="2782"/>
                    <a:pt x="531" y="3111"/>
                  </a:cubicBezTo>
                  <a:cubicBezTo>
                    <a:pt x="2009" y="7101"/>
                    <a:pt x="3864" y="10927"/>
                    <a:pt x="6046" y="14565"/>
                  </a:cubicBezTo>
                  <a:cubicBezTo>
                    <a:pt x="6117" y="14706"/>
                    <a:pt x="6187" y="14847"/>
                    <a:pt x="6281" y="14964"/>
                  </a:cubicBezTo>
                  <a:cubicBezTo>
                    <a:pt x="6470" y="15229"/>
                    <a:pt x="6639" y="15365"/>
                    <a:pt x="6810" y="15365"/>
                  </a:cubicBezTo>
                  <a:cubicBezTo>
                    <a:pt x="6956" y="15365"/>
                    <a:pt x="7104" y="15264"/>
                    <a:pt x="7267" y="15058"/>
                  </a:cubicBezTo>
                  <a:cubicBezTo>
                    <a:pt x="8041" y="14072"/>
                    <a:pt x="8769" y="13063"/>
                    <a:pt x="9497" y="12030"/>
                  </a:cubicBezTo>
                  <a:cubicBezTo>
                    <a:pt x="11985" y="8416"/>
                    <a:pt x="14848" y="5059"/>
                    <a:pt x="17993" y="2008"/>
                  </a:cubicBezTo>
                  <a:cubicBezTo>
                    <a:pt x="18251" y="1750"/>
                    <a:pt x="18510" y="1492"/>
                    <a:pt x="18768" y="1210"/>
                  </a:cubicBezTo>
                  <a:cubicBezTo>
                    <a:pt x="19237" y="670"/>
                    <a:pt x="19120" y="342"/>
                    <a:pt x="18392" y="107"/>
                  </a:cubicBezTo>
                  <a:cubicBezTo>
                    <a:pt x="18219" y="34"/>
                    <a:pt x="18038" y="0"/>
                    <a:pt x="17860"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9" name="Google Shape;849;p46"/>
            <p:cNvSpPr/>
            <p:nvPr/>
          </p:nvSpPr>
          <p:spPr>
            <a:xfrm>
              <a:off x="2908125" y="425475"/>
              <a:ext cx="322150" cy="571950"/>
            </a:xfrm>
            <a:custGeom>
              <a:avLst/>
              <a:gdLst/>
              <a:ahLst/>
              <a:cxnLst/>
              <a:rect l="l" t="t" r="r" b="b"/>
              <a:pathLst>
                <a:path w="12886" h="22878" extrusionOk="0">
                  <a:moveTo>
                    <a:pt x="5231" y="1"/>
                  </a:moveTo>
                  <a:cubicBezTo>
                    <a:pt x="5099" y="1"/>
                    <a:pt x="4965" y="51"/>
                    <a:pt x="4859" y="158"/>
                  </a:cubicBezTo>
                  <a:cubicBezTo>
                    <a:pt x="4718" y="298"/>
                    <a:pt x="4600" y="486"/>
                    <a:pt x="4530" y="697"/>
                  </a:cubicBezTo>
                  <a:cubicBezTo>
                    <a:pt x="4342" y="1542"/>
                    <a:pt x="4037" y="2364"/>
                    <a:pt x="4061" y="3256"/>
                  </a:cubicBezTo>
                  <a:cubicBezTo>
                    <a:pt x="4084" y="4077"/>
                    <a:pt x="4037" y="4875"/>
                    <a:pt x="4014" y="5697"/>
                  </a:cubicBezTo>
                  <a:lnTo>
                    <a:pt x="3708" y="5650"/>
                  </a:lnTo>
                  <a:cubicBezTo>
                    <a:pt x="3732" y="4570"/>
                    <a:pt x="3755" y="3490"/>
                    <a:pt x="3755" y="2411"/>
                  </a:cubicBezTo>
                  <a:cubicBezTo>
                    <a:pt x="3755" y="1965"/>
                    <a:pt x="3708" y="1542"/>
                    <a:pt x="3638" y="1120"/>
                  </a:cubicBezTo>
                  <a:cubicBezTo>
                    <a:pt x="3615" y="885"/>
                    <a:pt x="3403" y="721"/>
                    <a:pt x="3169" y="721"/>
                  </a:cubicBezTo>
                  <a:cubicBezTo>
                    <a:pt x="2934" y="721"/>
                    <a:pt x="2746" y="885"/>
                    <a:pt x="2676" y="1096"/>
                  </a:cubicBezTo>
                  <a:cubicBezTo>
                    <a:pt x="2582" y="1284"/>
                    <a:pt x="2488" y="1495"/>
                    <a:pt x="2441" y="1707"/>
                  </a:cubicBezTo>
                  <a:cubicBezTo>
                    <a:pt x="2230" y="2927"/>
                    <a:pt x="1901" y="4148"/>
                    <a:pt x="1972" y="5415"/>
                  </a:cubicBezTo>
                  <a:cubicBezTo>
                    <a:pt x="1995" y="5955"/>
                    <a:pt x="2066" y="6495"/>
                    <a:pt x="1784" y="7058"/>
                  </a:cubicBezTo>
                  <a:cubicBezTo>
                    <a:pt x="1620" y="6706"/>
                    <a:pt x="1549" y="6330"/>
                    <a:pt x="1620" y="5931"/>
                  </a:cubicBezTo>
                  <a:cubicBezTo>
                    <a:pt x="1620" y="5227"/>
                    <a:pt x="1643" y="4523"/>
                    <a:pt x="1643" y="3819"/>
                  </a:cubicBezTo>
                  <a:cubicBezTo>
                    <a:pt x="1643" y="3537"/>
                    <a:pt x="1596" y="3279"/>
                    <a:pt x="1502" y="3021"/>
                  </a:cubicBezTo>
                  <a:cubicBezTo>
                    <a:pt x="1432" y="2880"/>
                    <a:pt x="1291" y="2786"/>
                    <a:pt x="1127" y="2763"/>
                  </a:cubicBezTo>
                  <a:cubicBezTo>
                    <a:pt x="962" y="2763"/>
                    <a:pt x="822" y="2857"/>
                    <a:pt x="728" y="2974"/>
                  </a:cubicBezTo>
                  <a:cubicBezTo>
                    <a:pt x="587" y="3279"/>
                    <a:pt x="469" y="3584"/>
                    <a:pt x="399" y="3913"/>
                  </a:cubicBezTo>
                  <a:cubicBezTo>
                    <a:pt x="188" y="5180"/>
                    <a:pt x="47" y="6495"/>
                    <a:pt x="47" y="7786"/>
                  </a:cubicBezTo>
                  <a:cubicBezTo>
                    <a:pt x="0" y="9499"/>
                    <a:pt x="423" y="11166"/>
                    <a:pt x="1267" y="12644"/>
                  </a:cubicBezTo>
                  <a:cubicBezTo>
                    <a:pt x="1620" y="13278"/>
                    <a:pt x="1995" y="13888"/>
                    <a:pt x="2347" y="14498"/>
                  </a:cubicBezTo>
                  <a:cubicBezTo>
                    <a:pt x="3474" y="16493"/>
                    <a:pt x="4272" y="18559"/>
                    <a:pt x="4037" y="20883"/>
                  </a:cubicBezTo>
                  <a:cubicBezTo>
                    <a:pt x="4014" y="21305"/>
                    <a:pt x="4037" y="21751"/>
                    <a:pt x="4061" y="22173"/>
                  </a:cubicBezTo>
                  <a:cubicBezTo>
                    <a:pt x="4107" y="22643"/>
                    <a:pt x="4342" y="22878"/>
                    <a:pt x="4835" y="22878"/>
                  </a:cubicBezTo>
                  <a:cubicBezTo>
                    <a:pt x="5398" y="22878"/>
                    <a:pt x="5962" y="22878"/>
                    <a:pt x="6548" y="22854"/>
                  </a:cubicBezTo>
                  <a:cubicBezTo>
                    <a:pt x="8074" y="22807"/>
                    <a:pt x="9623" y="22784"/>
                    <a:pt x="11172" y="22737"/>
                  </a:cubicBezTo>
                  <a:cubicBezTo>
                    <a:pt x="11783" y="22713"/>
                    <a:pt x="11994" y="22502"/>
                    <a:pt x="12111" y="21962"/>
                  </a:cubicBezTo>
                  <a:cubicBezTo>
                    <a:pt x="12182" y="21657"/>
                    <a:pt x="12228" y="21329"/>
                    <a:pt x="12228" y="21000"/>
                  </a:cubicBezTo>
                  <a:cubicBezTo>
                    <a:pt x="12322" y="19803"/>
                    <a:pt x="12463" y="18629"/>
                    <a:pt x="12581" y="17432"/>
                  </a:cubicBezTo>
                  <a:cubicBezTo>
                    <a:pt x="12792" y="15390"/>
                    <a:pt x="12886" y="13325"/>
                    <a:pt x="12064" y="11330"/>
                  </a:cubicBezTo>
                  <a:cubicBezTo>
                    <a:pt x="11900" y="10813"/>
                    <a:pt x="11759" y="10274"/>
                    <a:pt x="11642" y="9757"/>
                  </a:cubicBezTo>
                  <a:cubicBezTo>
                    <a:pt x="11407" y="8959"/>
                    <a:pt x="11172" y="8185"/>
                    <a:pt x="10938" y="7410"/>
                  </a:cubicBezTo>
                  <a:cubicBezTo>
                    <a:pt x="10773" y="6941"/>
                    <a:pt x="10679" y="6424"/>
                    <a:pt x="10069" y="6307"/>
                  </a:cubicBezTo>
                  <a:cubicBezTo>
                    <a:pt x="10053" y="6305"/>
                    <a:pt x="10037" y="6304"/>
                    <a:pt x="10021" y="6304"/>
                  </a:cubicBezTo>
                  <a:cubicBezTo>
                    <a:pt x="9671" y="6304"/>
                    <a:pt x="9433" y="6792"/>
                    <a:pt x="9388" y="7645"/>
                  </a:cubicBezTo>
                  <a:cubicBezTo>
                    <a:pt x="9365" y="8396"/>
                    <a:pt x="9365" y="9124"/>
                    <a:pt x="9342" y="9922"/>
                  </a:cubicBezTo>
                  <a:cubicBezTo>
                    <a:pt x="8637" y="9194"/>
                    <a:pt x="8497" y="8959"/>
                    <a:pt x="8426" y="8091"/>
                  </a:cubicBezTo>
                  <a:cubicBezTo>
                    <a:pt x="8309" y="6612"/>
                    <a:pt x="8215" y="5157"/>
                    <a:pt x="8168" y="3702"/>
                  </a:cubicBezTo>
                  <a:cubicBezTo>
                    <a:pt x="8168" y="2998"/>
                    <a:pt x="8074" y="2293"/>
                    <a:pt x="7910" y="1589"/>
                  </a:cubicBezTo>
                  <a:cubicBezTo>
                    <a:pt x="7816" y="1167"/>
                    <a:pt x="7722" y="721"/>
                    <a:pt x="7182" y="604"/>
                  </a:cubicBezTo>
                  <a:cubicBezTo>
                    <a:pt x="7155" y="598"/>
                    <a:pt x="7127" y="595"/>
                    <a:pt x="7101" y="595"/>
                  </a:cubicBezTo>
                  <a:cubicBezTo>
                    <a:pt x="6811" y="595"/>
                    <a:pt x="6586" y="942"/>
                    <a:pt x="6478" y="1566"/>
                  </a:cubicBezTo>
                  <a:cubicBezTo>
                    <a:pt x="6431" y="1941"/>
                    <a:pt x="6408" y="2317"/>
                    <a:pt x="6337" y="2692"/>
                  </a:cubicBezTo>
                  <a:cubicBezTo>
                    <a:pt x="6314" y="2904"/>
                    <a:pt x="6408" y="3162"/>
                    <a:pt x="5962" y="3162"/>
                  </a:cubicBezTo>
                  <a:cubicBezTo>
                    <a:pt x="5938" y="2481"/>
                    <a:pt x="5891" y="1777"/>
                    <a:pt x="5844" y="1096"/>
                  </a:cubicBezTo>
                  <a:cubicBezTo>
                    <a:pt x="5821" y="815"/>
                    <a:pt x="5774" y="557"/>
                    <a:pt x="5704" y="298"/>
                  </a:cubicBezTo>
                  <a:cubicBezTo>
                    <a:pt x="5607" y="105"/>
                    <a:pt x="5420" y="1"/>
                    <a:pt x="5231"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0" name="Google Shape;850;p46"/>
            <p:cNvSpPr/>
            <p:nvPr/>
          </p:nvSpPr>
          <p:spPr>
            <a:xfrm>
              <a:off x="3249025" y="1063150"/>
              <a:ext cx="160800" cy="205375"/>
            </a:xfrm>
            <a:custGeom>
              <a:avLst/>
              <a:gdLst/>
              <a:ahLst/>
              <a:cxnLst/>
              <a:rect l="l" t="t" r="r" b="b"/>
              <a:pathLst>
                <a:path w="6432" h="8215" extrusionOk="0">
                  <a:moveTo>
                    <a:pt x="624" y="1"/>
                  </a:moveTo>
                  <a:cubicBezTo>
                    <a:pt x="487" y="1"/>
                    <a:pt x="350" y="42"/>
                    <a:pt x="235" y="140"/>
                  </a:cubicBezTo>
                  <a:cubicBezTo>
                    <a:pt x="71" y="258"/>
                    <a:pt x="1" y="469"/>
                    <a:pt x="48" y="657"/>
                  </a:cubicBezTo>
                  <a:cubicBezTo>
                    <a:pt x="188" y="1103"/>
                    <a:pt x="400" y="1478"/>
                    <a:pt x="681" y="1830"/>
                  </a:cubicBezTo>
                  <a:cubicBezTo>
                    <a:pt x="1174" y="2464"/>
                    <a:pt x="1691" y="3074"/>
                    <a:pt x="2137" y="3731"/>
                  </a:cubicBezTo>
                  <a:cubicBezTo>
                    <a:pt x="2841" y="4811"/>
                    <a:pt x="3709" y="5797"/>
                    <a:pt x="4695" y="6665"/>
                  </a:cubicBezTo>
                  <a:cubicBezTo>
                    <a:pt x="5282" y="7158"/>
                    <a:pt x="5868" y="7674"/>
                    <a:pt x="6432" y="8214"/>
                  </a:cubicBezTo>
                  <a:cubicBezTo>
                    <a:pt x="6244" y="7933"/>
                    <a:pt x="6080" y="7627"/>
                    <a:pt x="5939" y="7322"/>
                  </a:cubicBezTo>
                  <a:cubicBezTo>
                    <a:pt x="5587" y="6571"/>
                    <a:pt x="5282" y="5820"/>
                    <a:pt x="5000" y="5069"/>
                  </a:cubicBezTo>
                  <a:cubicBezTo>
                    <a:pt x="4625" y="4013"/>
                    <a:pt x="4437" y="2792"/>
                    <a:pt x="3850" y="1807"/>
                  </a:cubicBezTo>
                  <a:lnTo>
                    <a:pt x="3850" y="1807"/>
                  </a:lnTo>
                  <a:cubicBezTo>
                    <a:pt x="3920" y="1994"/>
                    <a:pt x="3944" y="2182"/>
                    <a:pt x="3967" y="2370"/>
                  </a:cubicBezTo>
                  <a:cubicBezTo>
                    <a:pt x="3925" y="2381"/>
                    <a:pt x="3885" y="2387"/>
                    <a:pt x="3848" y="2387"/>
                  </a:cubicBezTo>
                  <a:cubicBezTo>
                    <a:pt x="3655" y="2387"/>
                    <a:pt x="3514" y="2249"/>
                    <a:pt x="3357" y="2112"/>
                  </a:cubicBezTo>
                  <a:cubicBezTo>
                    <a:pt x="2817" y="1595"/>
                    <a:pt x="2277" y="1079"/>
                    <a:pt x="1714" y="563"/>
                  </a:cubicBezTo>
                  <a:cubicBezTo>
                    <a:pt x="1456" y="304"/>
                    <a:pt x="1151" y="117"/>
                    <a:pt x="799" y="23"/>
                  </a:cubicBezTo>
                  <a:cubicBezTo>
                    <a:pt x="742" y="9"/>
                    <a:pt x="683" y="1"/>
                    <a:pt x="624"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1" name="Google Shape;851;p46"/>
            <p:cNvSpPr/>
            <p:nvPr/>
          </p:nvSpPr>
          <p:spPr>
            <a:xfrm>
              <a:off x="3185075" y="967825"/>
              <a:ext cx="461825" cy="408375"/>
            </a:xfrm>
            <a:custGeom>
              <a:avLst/>
              <a:gdLst/>
              <a:ahLst/>
              <a:cxnLst/>
              <a:rect l="l" t="t" r="r" b="b"/>
              <a:pathLst>
                <a:path w="18473" h="16335" extrusionOk="0">
                  <a:moveTo>
                    <a:pt x="7087" y="0"/>
                  </a:moveTo>
                  <a:cubicBezTo>
                    <a:pt x="6619" y="0"/>
                    <a:pt x="6165" y="86"/>
                    <a:pt x="5751" y="362"/>
                  </a:cubicBezTo>
                  <a:cubicBezTo>
                    <a:pt x="5505" y="485"/>
                    <a:pt x="5241" y="554"/>
                    <a:pt x="4959" y="554"/>
                  </a:cubicBezTo>
                  <a:cubicBezTo>
                    <a:pt x="4919" y="554"/>
                    <a:pt x="4877" y="553"/>
                    <a:pt x="4835" y="550"/>
                  </a:cubicBezTo>
                  <a:cubicBezTo>
                    <a:pt x="4796" y="548"/>
                    <a:pt x="4755" y="546"/>
                    <a:pt x="4715" y="546"/>
                  </a:cubicBezTo>
                  <a:cubicBezTo>
                    <a:pt x="4353" y="546"/>
                    <a:pt x="3979" y="641"/>
                    <a:pt x="3662" y="832"/>
                  </a:cubicBezTo>
                  <a:cubicBezTo>
                    <a:pt x="3286" y="1082"/>
                    <a:pt x="2890" y="1144"/>
                    <a:pt x="2480" y="1144"/>
                  </a:cubicBezTo>
                  <a:cubicBezTo>
                    <a:pt x="2274" y="1144"/>
                    <a:pt x="2066" y="1129"/>
                    <a:pt x="1855" y="1113"/>
                  </a:cubicBezTo>
                  <a:cubicBezTo>
                    <a:pt x="1701" y="1089"/>
                    <a:pt x="1541" y="1076"/>
                    <a:pt x="1380" y="1076"/>
                  </a:cubicBezTo>
                  <a:cubicBezTo>
                    <a:pt x="1074" y="1076"/>
                    <a:pt x="762" y="1123"/>
                    <a:pt x="470" y="1231"/>
                  </a:cubicBezTo>
                  <a:cubicBezTo>
                    <a:pt x="71" y="1395"/>
                    <a:pt x="0" y="1935"/>
                    <a:pt x="352" y="2193"/>
                  </a:cubicBezTo>
                  <a:cubicBezTo>
                    <a:pt x="634" y="2404"/>
                    <a:pt x="986" y="2545"/>
                    <a:pt x="1338" y="2592"/>
                  </a:cubicBezTo>
                  <a:cubicBezTo>
                    <a:pt x="2254" y="2803"/>
                    <a:pt x="3122" y="3061"/>
                    <a:pt x="3990" y="3413"/>
                  </a:cubicBezTo>
                  <a:cubicBezTo>
                    <a:pt x="4976" y="3836"/>
                    <a:pt x="5704" y="4446"/>
                    <a:pt x="6056" y="5338"/>
                  </a:cubicBezTo>
                  <a:cubicBezTo>
                    <a:pt x="6690" y="6253"/>
                    <a:pt x="6877" y="7450"/>
                    <a:pt x="7253" y="8507"/>
                  </a:cubicBezTo>
                  <a:cubicBezTo>
                    <a:pt x="7535" y="9352"/>
                    <a:pt x="7887" y="10197"/>
                    <a:pt x="8262" y="11018"/>
                  </a:cubicBezTo>
                  <a:cubicBezTo>
                    <a:pt x="8450" y="11417"/>
                    <a:pt x="8661" y="11793"/>
                    <a:pt x="8896" y="12168"/>
                  </a:cubicBezTo>
                  <a:cubicBezTo>
                    <a:pt x="9882" y="13553"/>
                    <a:pt x="11407" y="14726"/>
                    <a:pt x="12182" y="15689"/>
                  </a:cubicBezTo>
                  <a:cubicBezTo>
                    <a:pt x="12547" y="16130"/>
                    <a:pt x="12737" y="16334"/>
                    <a:pt x="12969" y="16334"/>
                  </a:cubicBezTo>
                  <a:cubicBezTo>
                    <a:pt x="13168" y="16334"/>
                    <a:pt x="13399" y="16182"/>
                    <a:pt x="13801" y="15900"/>
                  </a:cubicBezTo>
                  <a:cubicBezTo>
                    <a:pt x="14459" y="15454"/>
                    <a:pt x="15116" y="14985"/>
                    <a:pt x="15773" y="14492"/>
                  </a:cubicBezTo>
                  <a:cubicBezTo>
                    <a:pt x="16477" y="13975"/>
                    <a:pt x="17158" y="13482"/>
                    <a:pt x="17815" y="12943"/>
                  </a:cubicBezTo>
                  <a:cubicBezTo>
                    <a:pt x="18472" y="12403"/>
                    <a:pt x="18472" y="12309"/>
                    <a:pt x="17909" y="11605"/>
                  </a:cubicBezTo>
                  <a:lnTo>
                    <a:pt x="17932" y="11605"/>
                  </a:lnTo>
                  <a:cubicBezTo>
                    <a:pt x="17345" y="10854"/>
                    <a:pt x="16759" y="10103"/>
                    <a:pt x="16101" y="9398"/>
                  </a:cubicBezTo>
                  <a:cubicBezTo>
                    <a:pt x="15045" y="8295"/>
                    <a:pt x="14341" y="6887"/>
                    <a:pt x="14036" y="5385"/>
                  </a:cubicBezTo>
                  <a:cubicBezTo>
                    <a:pt x="13848" y="4470"/>
                    <a:pt x="13567" y="3578"/>
                    <a:pt x="13332" y="2686"/>
                  </a:cubicBezTo>
                  <a:cubicBezTo>
                    <a:pt x="13121" y="1911"/>
                    <a:pt x="12534" y="1277"/>
                    <a:pt x="11759" y="1019"/>
                  </a:cubicBezTo>
                  <a:cubicBezTo>
                    <a:pt x="10492" y="526"/>
                    <a:pt x="9178" y="198"/>
                    <a:pt x="7840" y="57"/>
                  </a:cubicBezTo>
                  <a:cubicBezTo>
                    <a:pt x="7588" y="24"/>
                    <a:pt x="7335" y="0"/>
                    <a:pt x="7087"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2" name="Google Shape;852;p46"/>
            <p:cNvSpPr/>
            <p:nvPr/>
          </p:nvSpPr>
          <p:spPr>
            <a:xfrm>
              <a:off x="3811150" y="643575"/>
              <a:ext cx="41700" cy="41675"/>
            </a:xfrm>
            <a:custGeom>
              <a:avLst/>
              <a:gdLst/>
              <a:ahLst/>
              <a:cxnLst/>
              <a:rect l="l" t="t" r="r" b="b"/>
              <a:pathLst>
                <a:path w="1668" h="1667" extrusionOk="0">
                  <a:moveTo>
                    <a:pt x="822" y="1"/>
                  </a:moveTo>
                  <a:cubicBezTo>
                    <a:pt x="611" y="24"/>
                    <a:pt x="400" y="118"/>
                    <a:pt x="236" y="259"/>
                  </a:cubicBezTo>
                  <a:cubicBezTo>
                    <a:pt x="165" y="353"/>
                    <a:pt x="118" y="446"/>
                    <a:pt x="71" y="540"/>
                  </a:cubicBezTo>
                  <a:cubicBezTo>
                    <a:pt x="24" y="634"/>
                    <a:pt x="1" y="752"/>
                    <a:pt x="24" y="845"/>
                  </a:cubicBezTo>
                  <a:lnTo>
                    <a:pt x="48" y="1057"/>
                  </a:lnTo>
                  <a:cubicBezTo>
                    <a:pt x="95" y="1198"/>
                    <a:pt x="165" y="1338"/>
                    <a:pt x="283" y="1432"/>
                  </a:cubicBezTo>
                  <a:lnTo>
                    <a:pt x="447" y="1573"/>
                  </a:lnTo>
                  <a:cubicBezTo>
                    <a:pt x="588" y="1620"/>
                    <a:pt x="729" y="1667"/>
                    <a:pt x="869" y="1667"/>
                  </a:cubicBezTo>
                  <a:cubicBezTo>
                    <a:pt x="963" y="1667"/>
                    <a:pt x="1081" y="1644"/>
                    <a:pt x="1175" y="1597"/>
                  </a:cubicBezTo>
                  <a:cubicBezTo>
                    <a:pt x="1268" y="1550"/>
                    <a:pt x="1362" y="1479"/>
                    <a:pt x="1433" y="1409"/>
                  </a:cubicBezTo>
                  <a:cubicBezTo>
                    <a:pt x="1574" y="1245"/>
                    <a:pt x="1667" y="1033"/>
                    <a:pt x="1667" y="822"/>
                  </a:cubicBezTo>
                  <a:lnTo>
                    <a:pt x="1644" y="611"/>
                  </a:lnTo>
                  <a:cubicBezTo>
                    <a:pt x="1597" y="470"/>
                    <a:pt x="1527" y="353"/>
                    <a:pt x="1409" y="235"/>
                  </a:cubicBezTo>
                  <a:lnTo>
                    <a:pt x="1245" y="118"/>
                  </a:lnTo>
                  <a:cubicBezTo>
                    <a:pt x="1104" y="47"/>
                    <a:pt x="963" y="1"/>
                    <a:pt x="822" y="1"/>
                  </a:cubicBezTo>
                  <a:close/>
                </a:path>
              </a:pathLst>
            </a:custGeom>
            <a:solidFill>
              <a:srgbClr val="482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3" name="Google Shape;853;p46"/>
            <p:cNvSpPr/>
            <p:nvPr/>
          </p:nvSpPr>
          <p:spPr>
            <a:xfrm>
              <a:off x="3807050" y="602500"/>
              <a:ext cx="66325" cy="32300"/>
            </a:xfrm>
            <a:custGeom>
              <a:avLst/>
              <a:gdLst/>
              <a:ahLst/>
              <a:cxnLst/>
              <a:rect l="l" t="t" r="r" b="b"/>
              <a:pathLst>
                <a:path w="2653" h="1292" extrusionOk="0">
                  <a:moveTo>
                    <a:pt x="1339" y="1"/>
                  </a:moveTo>
                  <a:cubicBezTo>
                    <a:pt x="611" y="1"/>
                    <a:pt x="1" y="869"/>
                    <a:pt x="1" y="869"/>
                  </a:cubicBezTo>
                  <a:cubicBezTo>
                    <a:pt x="277" y="761"/>
                    <a:pt x="574" y="714"/>
                    <a:pt x="871" y="714"/>
                  </a:cubicBezTo>
                  <a:cubicBezTo>
                    <a:pt x="1028" y="714"/>
                    <a:pt x="1185" y="727"/>
                    <a:pt x="1339" y="752"/>
                  </a:cubicBezTo>
                  <a:cubicBezTo>
                    <a:pt x="1784" y="869"/>
                    <a:pt x="2230" y="1033"/>
                    <a:pt x="2653" y="1291"/>
                  </a:cubicBezTo>
                  <a:cubicBezTo>
                    <a:pt x="2653" y="1291"/>
                    <a:pt x="2254" y="24"/>
                    <a:pt x="1339" y="1"/>
                  </a:cubicBezTo>
                  <a:close/>
                </a:path>
              </a:pathLst>
            </a:custGeom>
            <a:solidFill>
              <a:srgbClr val="482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4" name="Google Shape;854;p46"/>
            <p:cNvSpPr/>
            <p:nvPr/>
          </p:nvSpPr>
          <p:spPr>
            <a:xfrm>
              <a:off x="3249025" y="1063150"/>
              <a:ext cx="160800" cy="205375"/>
            </a:xfrm>
            <a:custGeom>
              <a:avLst/>
              <a:gdLst/>
              <a:ahLst/>
              <a:cxnLst/>
              <a:rect l="l" t="t" r="r" b="b"/>
              <a:pathLst>
                <a:path w="6432" h="8215" extrusionOk="0">
                  <a:moveTo>
                    <a:pt x="624" y="1"/>
                  </a:moveTo>
                  <a:cubicBezTo>
                    <a:pt x="487" y="1"/>
                    <a:pt x="350" y="42"/>
                    <a:pt x="235" y="140"/>
                  </a:cubicBezTo>
                  <a:cubicBezTo>
                    <a:pt x="71" y="258"/>
                    <a:pt x="1" y="469"/>
                    <a:pt x="48" y="657"/>
                  </a:cubicBezTo>
                  <a:cubicBezTo>
                    <a:pt x="188" y="1103"/>
                    <a:pt x="400" y="1478"/>
                    <a:pt x="681" y="1830"/>
                  </a:cubicBezTo>
                  <a:cubicBezTo>
                    <a:pt x="1174" y="2464"/>
                    <a:pt x="1691" y="3074"/>
                    <a:pt x="2137" y="3731"/>
                  </a:cubicBezTo>
                  <a:cubicBezTo>
                    <a:pt x="2841" y="4811"/>
                    <a:pt x="3709" y="5797"/>
                    <a:pt x="4695" y="6665"/>
                  </a:cubicBezTo>
                  <a:cubicBezTo>
                    <a:pt x="5282" y="7158"/>
                    <a:pt x="5868" y="7674"/>
                    <a:pt x="6432" y="8214"/>
                  </a:cubicBezTo>
                  <a:cubicBezTo>
                    <a:pt x="6244" y="7933"/>
                    <a:pt x="6080" y="7627"/>
                    <a:pt x="5939" y="7322"/>
                  </a:cubicBezTo>
                  <a:cubicBezTo>
                    <a:pt x="5587" y="6571"/>
                    <a:pt x="5282" y="5820"/>
                    <a:pt x="5000" y="5069"/>
                  </a:cubicBezTo>
                  <a:cubicBezTo>
                    <a:pt x="4625" y="4013"/>
                    <a:pt x="4437" y="2792"/>
                    <a:pt x="3850" y="1807"/>
                  </a:cubicBezTo>
                  <a:lnTo>
                    <a:pt x="3850" y="1807"/>
                  </a:lnTo>
                  <a:cubicBezTo>
                    <a:pt x="3920" y="1994"/>
                    <a:pt x="3944" y="2182"/>
                    <a:pt x="3967" y="2370"/>
                  </a:cubicBezTo>
                  <a:cubicBezTo>
                    <a:pt x="3925" y="2381"/>
                    <a:pt x="3885" y="2387"/>
                    <a:pt x="3848" y="2387"/>
                  </a:cubicBezTo>
                  <a:cubicBezTo>
                    <a:pt x="3655" y="2387"/>
                    <a:pt x="3514" y="2249"/>
                    <a:pt x="3357" y="2112"/>
                  </a:cubicBezTo>
                  <a:cubicBezTo>
                    <a:pt x="2817" y="1595"/>
                    <a:pt x="2277" y="1079"/>
                    <a:pt x="1714" y="563"/>
                  </a:cubicBezTo>
                  <a:cubicBezTo>
                    <a:pt x="1456" y="304"/>
                    <a:pt x="1151" y="117"/>
                    <a:pt x="799" y="23"/>
                  </a:cubicBezTo>
                  <a:cubicBezTo>
                    <a:pt x="742" y="9"/>
                    <a:pt x="683" y="1"/>
                    <a:pt x="624" y="1"/>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5" name="Google Shape;855;p46"/>
            <p:cNvSpPr/>
            <p:nvPr/>
          </p:nvSpPr>
          <p:spPr>
            <a:xfrm>
              <a:off x="3747800" y="541275"/>
              <a:ext cx="420725" cy="468150"/>
            </a:xfrm>
            <a:custGeom>
              <a:avLst/>
              <a:gdLst/>
              <a:ahLst/>
              <a:cxnLst/>
              <a:rect l="l" t="t" r="r" b="b"/>
              <a:pathLst>
                <a:path w="16829" h="18726" extrusionOk="0">
                  <a:moveTo>
                    <a:pt x="13941" y="793"/>
                  </a:moveTo>
                  <a:cubicBezTo>
                    <a:pt x="14700" y="793"/>
                    <a:pt x="15439" y="1272"/>
                    <a:pt x="15679" y="2097"/>
                  </a:cubicBezTo>
                  <a:cubicBezTo>
                    <a:pt x="15960" y="2989"/>
                    <a:pt x="16054" y="3905"/>
                    <a:pt x="15960" y="4820"/>
                  </a:cubicBezTo>
                  <a:cubicBezTo>
                    <a:pt x="15773" y="6604"/>
                    <a:pt x="15467" y="8364"/>
                    <a:pt x="15022" y="10101"/>
                  </a:cubicBezTo>
                  <a:cubicBezTo>
                    <a:pt x="14857" y="10852"/>
                    <a:pt x="14646" y="11580"/>
                    <a:pt x="14411" y="12307"/>
                  </a:cubicBezTo>
                  <a:cubicBezTo>
                    <a:pt x="14304" y="12616"/>
                    <a:pt x="14166" y="12763"/>
                    <a:pt x="13976" y="12763"/>
                  </a:cubicBezTo>
                  <a:cubicBezTo>
                    <a:pt x="13833" y="12763"/>
                    <a:pt x="13660" y="12680"/>
                    <a:pt x="13449" y="12519"/>
                  </a:cubicBezTo>
                  <a:cubicBezTo>
                    <a:pt x="12604" y="11908"/>
                    <a:pt x="11994" y="11017"/>
                    <a:pt x="11712" y="10007"/>
                  </a:cubicBezTo>
                  <a:cubicBezTo>
                    <a:pt x="11430" y="9021"/>
                    <a:pt x="11430" y="7989"/>
                    <a:pt x="11407" y="6862"/>
                  </a:cubicBezTo>
                  <a:cubicBezTo>
                    <a:pt x="11360" y="6228"/>
                    <a:pt x="11618" y="5430"/>
                    <a:pt x="11219" y="4726"/>
                  </a:cubicBezTo>
                  <a:cubicBezTo>
                    <a:pt x="11407" y="3459"/>
                    <a:pt x="11642" y="2168"/>
                    <a:pt x="12721" y="1276"/>
                  </a:cubicBezTo>
                  <a:cubicBezTo>
                    <a:pt x="13077" y="946"/>
                    <a:pt x="13512" y="793"/>
                    <a:pt x="13941" y="793"/>
                  </a:cubicBezTo>
                  <a:close/>
                  <a:moveTo>
                    <a:pt x="13940" y="1"/>
                  </a:moveTo>
                  <a:cubicBezTo>
                    <a:pt x="13523" y="1"/>
                    <a:pt x="13098" y="100"/>
                    <a:pt x="12698" y="314"/>
                  </a:cubicBezTo>
                  <a:cubicBezTo>
                    <a:pt x="12064" y="595"/>
                    <a:pt x="11571" y="1088"/>
                    <a:pt x="11266" y="1722"/>
                  </a:cubicBezTo>
                  <a:cubicBezTo>
                    <a:pt x="11008" y="2215"/>
                    <a:pt x="10797" y="2731"/>
                    <a:pt x="10632" y="3271"/>
                  </a:cubicBezTo>
                  <a:cubicBezTo>
                    <a:pt x="10140" y="4914"/>
                    <a:pt x="10726" y="5923"/>
                    <a:pt x="8849" y="6064"/>
                  </a:cubicBezTo>
                  <a:cubicBezTo>
                    <a:pt x="8802" y="6064"/>
                    <a:pt x="3568" y="7097"/>
                    <a:pt x="1033" y="7308"/>
                  </a:cubicBezTo>
                  <a:cubicBezTo>
                    <a:pt x="188" y="7355"/>
                    <a:pt x="0" y="7543"/>
                    <a:pt x="47" y="8341"/>
                  </a:cubicBezTo>
                  <a:cubicBezTo>
                    <a:pt x="188" y="10805"/>
                    <a:pt x="329" y="11462"/>
                    <a:pt x="1385" y="13763"/>
                  </a:cubicBezTo>
                  <a:cubicBezTo>
                    <a:pt x="2629" y="16462"/>
                    <a:pt x="4694" y="18034"/>
                    <a:pt x="7769" y="18621"/>
                  </a:cubicBezTo>
                  <a:cubicBezTo>
                    <a:pt x="8145" y="18690"/>
                    <a:pt x="8502" y="18726"/>
                    <a:pt x="8844" y="18726"/>
                  </a:cubicBezTo>
                  <a:cubicBezTo>
                    <a:pt x="9891" y="18726"/>
                    <a:pt x="10798" y="18396"/>
                    <a:pt x="11665" y="17706"/>
                  </a:cubicBezTo>
                  <a:cubicBezTo>
                    <a:pt x="12721" y="16837"/>
                    <a:pt x="13707" y="15898"/>
                    <a:pt x="14623" y="14889"/>
                  </a:cubicBezTo>
                  <a:cubicBezTo>
                    <a:pt x="15022" y="14467"/>
                    <a:pt x="15467" y="14068"/>
                    <a:pt x="15045" y="13411"/>
                  </a:cubicBezTo>
                  <a:cubicBezTo>
                    <a:pt x="14857" y="13129"/>
                    <a:pt x="15162" y="12824"/>
                    <a:pt x="15256" y="12542"/>
                  </a:cubicBezTo>
                  <a:cubicBezTo>
                    <a:pt x="16031" y="10078"/>
                    <a:pt x="16524" y="7519"/>
                    <a:pt x="16782" y="4937"/>
                  </a:cubicBezTo>
                  <a:cubicBezTo>
                    <a:pt x="16782" y="3694"/>
                    <a:pt x="16829" y="2661"/>
                    <a:pt x="16430" y="1675"/>
                  </a:cubicBezTo>
                  <a:cubicBezTo>
                    <a:pt x="15993" y="633"/>
                    <a:pt x="14991" y="1"/>
                    <a:pt x="13940" y="1"/>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4" name="Picture 3"/>
          <p:cNvPicPr>
            <a:picLocks noChangeAspect="1"/>
          </p:cNvPicPr>
          <p:nvPr/>
        </p:nvPicPr>
        <p:blipFill>
          <a:blip r:embed="rId1"/>
          <a:stretch>
            <a:fillRect/>
          </a:stretch>
        </p:blipFill>
        <p:spPr>
          <a:xfrm>
            <a:off x="132715" y="267335"/>
            <a:ext cx="2999740" cy="3449320"/>
          </a:xfrm>
          <a:prstGeom prst="rect">
            <a:avLst/>
          </a:prstGeom>
        </p:spPr>
      </p:pic>
      <p:pic>
        <p:nvPicPr>
          <p:cNvPr id="2" name="Picture 1"/>
          <p:cNvPicPr>
            <a:picLocks noChangeAspect="1"/>
          </p:cNvPicPr>
          <p:nvPr/>
        </p:nvPicPr>
        <p:blipFill>
          <a:blip r:embed="rId2"/>
          <a:stretch>
            <a:fillRect/>
          </a:stretch>
        </p:blipFill>
        <p:spPr>
          <a:xfrm>
            <a:off x="3635375" y="272415"/>
            <a:ext cx="3005455" cy="3465195"/>
          </a:xfrm>
          <a:prstGeom prst="rect">
            <a:avLst/>
          </a:prstGeom>
        </p:spPr>
      </p:pic>
      <p:cxnSp>
        <p:nvCxnSpPr>
          <p:cNvPr id="3" name="Straight Arrow Connector 2"/>
          <p:cNvCxnSpPr/>
          <p:nvPr/>
        </p:nvCxnSpPr>
        <p:spPr>
          <a:xfrm flipV="1">
            <a:off x="1790700" y="1564005"/>
            <a:ext cx="2061210" cy="52832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828" name="Shape 828"/>
        <p:cNvGrpSpPr/>
        <p:nvPr/>
      </p:nvGrpSpPr>
      <p:grpSpPr>
        <a:xfrm>
          <a:off x="0" y="0"/>
          <a:ext cx="0" cy="0"/>
          <a:chOff x="0" y="0"/>
          <a:chExt cx="0" cy="0"/>
        </a:xfrm>
      </p:grpSpPr>
      <p:sp>
        <p:nvSpPr>
          <p:cNvPr id="830" name="Google Shape;830;p46"/>
          <p:cNvSpPr txBox="1"/>
          <p:nvPr>
            <p:ph type="body" idx="1"/>
          </p:nvPr>
        </p:nvSpPr>
        <p:spPr>
          <a:xfrm>
            <a:off x="323850" y="4083685"/>
            <a:ext cx="6315710" cy="61531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altLang="en-GB" sz="3200"/>
              <a:t>SUPPRESSION D’UN RDV</a:t>
            </a:r>
            <a:endParaRPr lang="en-US" altLang="en-GB" sz="3200"/>
          </a:p>
        </p:txBody>
      </p:sp>
      <p:grpSp>
        <p:nvGrpSpPr>
          <p:cNvPr id="831" name="Google Shape;831;p46"/>
          <p:cNvGrpSpPr/>
          <p:nvPr/>
        </p:nvGrpSpPr>
        <p:grpSpPr>
          <a:xfrm>
            <a:off x="7524461" y="392608"/>
            <a:ext cx="1484973" cy="4332819"/>
            <a:chOff x="2908125" y="238100"/>
            <a:chExt cx="1790850" cy="5225300"/>
          </a:xfrm>
        </p:grpSpPr>
        <p:sp>
          <p:nvSpPr>
            <p:cNvPr id="832" name="Google Shape;832;p46"/>
            <p:cNvSpPr/>
            <p:nvPr/>
          </p:nvSpPr>
          <p:spPr>
            <a:xfrm>
              <a:off x="3192700" y="5133000"/>
              <a:ext cx="744050" cy="330400"/>
            </a:xfrm>
            <a:custGeom>
              <a:avLst/>
              <a:gdLst/>
              <a:ahLst/>
              <a:cxnLst/>
              <a:rect l="l" t="t" r="r" b="b"/>
              <a:pathLst>
                <a:path w="29762" h="13216" extrusionOk="0">
                  <a:moveTo>
                    <a:pt x="17698" y="1"/>
                  </a:moveTo>
                  <a:cubicBezTo>
                    <a:pt x="17698" y="1"/>
                    <a:pt x="17979" y="3123"/>
                    <a:pt x="12299" y="5986"/>
                  </a:cubicBezTo>
                  <a:cubicBezTo>
                    <a:pt x="10398" y="6925"/>
                    <a:pt x="8403" y="7653"/>
                    <a:pt x="6361" y="8169"/>
                  </a:cubicBezTo>
                  <a:cubicBezTo>
                    <a:pt x="1550" y="9460"/>
                    <a:pt x="1" y="13215"/>
                    <a:pt x="1" y="13215"/>
                  </a:cubicBezTo>
                  <a:lnTo>
                    <a:pt x="29762" y="11901"/>
                  </a:lnTo>
                  <a:lnTo>
                    <a:pt x="29738" y="6315"/>
                  </a:lnTo>
                  <a:lnTo>
                    <a:pt x="29691" y="400"/>
                  </a:lnTo>
                  <a:lnTo>
                    <a:pt x="17698" y="1"/>
                  </a:lnTo>
                  <a:close/>
                </a:path>
              </a:pathLst>
            </a:custGeom>
            <a:solidFill>
              <a:srgbClr val="9F67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3" name="Google Shape;833;p46"/>
            <p:cNvSpPr/>
            <p:nvPr/>
          </p:nvSpPr>
          <p:spPr>
            <a:xfrm>
              <a:off x="3192700" y="5282650"/>
              <a:ext cx="744050" cy="180750"/>
            </a:xfrm>
            <a:custGeom>
              <a:avLst/>
              <a:gdLst/>
              <a:ahLst/>
              <a:cxnLst/>
              <a:rect l="l" t="t" r="r" b="b"/>
              <a:pathLst>
                <a:path w="29762" h="7230" extrusionOk="0">
                  <a:moveTo>
                    <a:pt x="12299" y="0"/>
                  </a:moveTo>
                  <a:cubicBezTo>
                    <a:pt x="10398" y="939"/>
                    <a:pt x="8403" y="1667"/>
                    <a:pt x="6361" y="2183"/>
                  </a:cubicBezTo>
                  <a:cubicBezTo>
                    <a:pt x="1550" y="3474"/>
                    <a:pt x="1" y="7229"/>
                    <a:pt x="1" y="7229"/>
                  </a:cubicBezTo>
                  <a:lnTo>
                    <a:pt x="29762" y="5915"/>
                  </a:lnTo>
                  <a:lnTo>
                    <a:pt x="29738" y="329"/>
                  </a:lnTo>
                  <a:cubicBezTo>
                    <a:pt x="27039" y="1268"/>
                    <a:pt x="22932" y="3309"/>
                    <a:pt x="15890" y="4248"/>
                  </a:cubicBezTo>
                  <a:cubicBezTo>
                    <a:pt x="15092" y="2723"/>
                    <a:pt x="13661" y="1221"/>
                    <a:pt x="12299"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4" name="Google Shape;834;p46"/>
            <p:cNvSpPr/>
            <p:nvPr/>
          </p:nvSpPr>
          <p:spPr>
            <a:xfrm>
              <a:off x="3520700" y="2446150"/>
              <a:ext cx="587400" cy="2779600"/>
            </a:xfrm>
            <a:custGeom>
              <a:avLst/>
              <a:gdLst/>
              <a:ahLst/>
              <a:cxnLst/>
              <a:rect l="l" t="t" r="r" b="b"/>
              <a:pathLst>
                <a:path w="23496" h="111184" extrusionOk="0">
                  <a:moveTo>
                    <a:pt x="23495" y="1"/>
                  </a:moveTo>
                  <a:lnTo>
                    <a:pt x="3545" y="1503"/>
                  </a:lnTo>
                  <a:cubicBezTo>
                    <a:pt x="3545" y="1503"/>
                    <a:pt x="3005" y="6197"/>
                    <a:pt x="2277" y="12886"/>
                  </a:cubicBezTo>
                  <a:cubicBezTo>
                    <a:pt x="822" y="26124"/>
                    <a:pt x="1" y="48163"/>
                    <a:pt x="142" y="56144"/>
                  </a:cubicBezTo>
                  <a:cubicBezTo>
                    <a:pt x="376" y="68161"/>
                    <a:pt x="2019" y="107850"/>
                    <a:pt x="2019" y="107850"/>
                  </a:cubicBezTo>
                  <a:lnTo>
                    <a:pt x="19810" y="111183"/>
                  </a:lnTo>
                  <a:cubicBezTo>
                    <a:pt x="19810" y="111183"/>
                    <a:pt x="19670" y="67222"/>
                    <a:pt x="19224" y="57129"/>
                  </a:cubicBezTo>
                  <a:cubicBezTo>
                    <a:pt x="19716" y="50065"/>
                    <a:pt x="21477" y="26547"/>
                    <a:pt x="22580" y="11994"/>
                  </a:cubicBezTo>
                  <a:cubicBezTo>
                    <a:pt x="23120" y="4953"/>
                    <a:pt x="23495" y="1"/>
                    <a:pt x="23495"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5" name="Google Shape;835;p46"/>
            <p:cNvSpPr/>
            <p:nvPr/>
          </p:nvSpPr>
          <p:spPr>
            <a:xfrm>
              <a:off x="3871600" y="5104850"/>
              <a:ext cx="744050" cy="328625"/>
            </a:xfrm>
            <a:custGeom>
              <a:avLst/>
              <a:gdLst/>
              <a:ahLst/>
              <a:cxnLst/>
              <a:rect l="l" t="t" r="r" b="b"/>
              <a:pathLst>
                <a:path w="29762" h="13145" extrusionOk="0">
                  <a:moveTo>
                    <a:pt x="16571" y="0"/>
                  </a:moveTo>
                  <a:lnTo>
                    <a:pt x="16571" y="0"/>
                  </a:lnTo>
                  <a:cubicBezTo>
                    <a:pt x="16571" y="0"/>
                    <a:pt x="17134" y="3099"/>
                    <a:pt x="11689" y="5962"/>
                  </a:cubicBezTo>
                  <a:cubicBezTo>
                    <a:pt x="9858" y="6901"/>
                    <a:pt x="7910" y="7628"/>
                    <a:pt x="5915" y="8145"/>
                  </a:cubicBezTo>
                  <a:cubicBezTo>
                    <a:pt x="1221" y="9412"/>
                    <a:pt x="0" y="13144"/>
                    <a:pt x="0" y="13144"/>
                  </a:cubicBezTo>
                  <a:lnTo>
                    <a:pt x="29762" y="11853"/>
                  </a:lnTo>
                  <a:lnTo>
                    <a:pt x="29222" y="6291"/>
                  </a:lnTo>
                  <a:lnTo>
                    <a:pt x="28659" y="399"/>
                  </a:lnTo>
                  <a:lnTo>
                    <a:pt x="16571" y="0"/>
                  </a:lnTo>
                  <a:close/>
                </a:path>
              </a:pathLst>
            </a:custGeom>
            <a:solidFill>
              <a:srgbClr val="9F67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6" name="Google Shape;836;p46"/>
            <p:cNvSpPr/>
            <p:nvPr/>
          </p:nvSpPr>
          <p:spPr>
            <a:xfrm>
              <a:off x="3871600" y="5253875"/>
              <a:ext cx="744050" cy="179600"/>
            </a:xfrm>
            <a:custGeom>
              <a:avLst/>
              <a:gdLst/>
              <a:ahLst/>
              <a:cxnLst/>
              <a:rect l="l" t="t" r="r" b="b"/>
              <a:pathLst>
                <a:path w="29762" h="7184" extrusionOk="0">
                  <a:moveTo>
                    <a:pt x="11689" y="1"/>
                  </a:moveTo>
                  <a:cubicBezTo>
                    <a:pt x="9858" y="940"/>
                    <a:pt x="7910" y="1667"/>
                    <a:pt x="5915" y="2184"/>
                  </a:cubicBezTo>
                  <a:cubicBezTo>
                    <a:pt x="1221" y="3451"/>
                    <a:pt x="0" y="7183"/>
                    <a:pt x="0" y="7183"/>
                  </a:cubicBezTo>
                  <a:lnTo>
                    <a:pt x="29762" y="5892"/>
                  </a:lnTo>
                  <a:lnTo>
                    <a:pt x="29222" y="330"/>
                  </a:lnTo>
                  <a:cubicBezTo>
                    <a:pt x="26593" y="1245"/>
                    <a:pt x="22673" y="3287"/>
                    <a:pt x="15679" y="4226"/>
                  </a:cubicBezTo>
                  <a:cubicBezTo>
                    <a:pt x="14740" y="2700"/>
                    <a:pt x="13168" y="1198"/>
                    <a:pt x="11689"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7" name="Google Shape;837;p46"/>
            <p:cNvSpPr/>
            <p:nvPr/>
          </p:nvSpPr>
          <p:spPr>
            <a:xfrm>
              <a:off x="4002450" y="2427975"/>
              <a:ext cx="674225" cy="2769025"/>
            </a:xfrm>
            <a:custGeom>
              <a:avLst/>
              <a:gdLst/>
              <a:ahLst/>
              <a:cxnLst/>
              <a:rect l="l" t="t" r="r" b="b"/>
              <a:pathLst>
                <a:path w="26969" h="110761" extrusionOk="0">
                  <a:moveTo>
                    <a:pt x="20655" y="0"/>
                  </a:moveTo>
                  <a:lnTo>
                    <a:pt x="775" y="1502"/>
                  </a:lnTo>
                  <a:cubicBezTo>
                    <a:pt x="775" y="1502"/>
                    <a:pt x="634" y="6173"/>
                    <a:pt x="517" y="12839"/>
                  </a:cubicBezTo>
                  <a:cubicBezTo>
                    <a:pt x="235" y="26030"/>
                    <a:pt x="0" y="47013"/>
                    <a:pt x="869" y="54969"/>
                  </a:cubicBezTo>
                  <a:cubicBezTo>
                    <a:pt x="2183" y="66916"/>
                    <a:pt x="8802" y="107451"/>
                    <a:pt x="8802" y="107451"/>
                  </a:cubicBezTo>
                  <a:lnTo>
                    <a:pt x="26969" y="110760"/>
                  </a:lnTo>
                  <a:cubicBezTo>
                    <a:pt x="26969" y="110760"/>
                    <a:pt x="22861" y="66963"/>
                    <a:pt x="21500" y="56894"/>
                  </a:cubicBezTo>
                  <a:cubicBezTo>
                    <a:pt x="21359" y="49876"/>
                    <a:pt x="21031" y="26452"/>
                    <a:pt x="20819" y="11947"/>
                  </a:cubicBezTo>
                  <a:cubicBezTo>
                    <a:pt x="20725" y="4929"/>
                    <a:pt x="20655" y="0"/>
                    <a:pt x="20655" y="0"/>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8" name="Google Shape;838;p46"/>
            <p:cNvSpPr/>
            <p:nvPr/>
          </p:nvSpPr>
          <p:spPr>
            <a:xfrm>
              <a:off x="4005975" y="3086325"/>
              <a:ext cx="528125" cy="305750"/>
            </a:xfrm>
            <a:custGeom>
              <a:avLst/>
              <a:gdLst/>
              <a:ahLst/>
              <a:cxnLst/>
              <a:rect l="l" t="t" r="r" b="b"/>
              <a:pathLst>
                <a:path w="21125" h="12230" extrusionOk="0">
                  <a:moveTo>
                    <a:pt x="20983" y="1"/>
                  </a:moveTo>
                  <a:lnTo>
                    <a:pt x="0" y="494"/>
                  </a:lnTo>
                  <a:lnTo>
                    <a:pt x="0" y="12229"/>
                  </a:lnTo>
                  <a:lnTo>
                    <a:pt x="21124" y="11948"/>
                  </a:lnTo>
                  <a:cubicBezTo>
                    <a:pt x="21124" y="4906"/>
                    <a:pt x="20983" y="1"/>
                    <a:pt x="20983"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9" name="Google Shape;839;p46"/>
            <p:cNvSpPr/>
            <p:nvPr/>
          </p:nvSpPr>
          <p:spPr>
            <a:xfrm>
              <a:off x="3752475" y="319075"/>
              <a:ext cx="624950" cy="1124375"/>
            </a:xfrm>
            <a:custGeom>
              <a:avLst/>
              <a:gdLst/>
              <a:ahLst/>
              <a:cxnLst/>
              <a:rect l="l" t="t" r="r" b="b"/>
              <a:pathLst>
                <a:path w="24998" h="44975" extrusionOk="0">
                  <a:moveTo>
                    <a:pt x="11317" y="0"/>
                  </a:moveTo>
                  <a:cubicBezTo>
                    <a:pt x="6609" y="0"/>
                    <a:pt x="3498" y="1785"/>
                    <a:pt x="1691" y="5446"/>
                  </a:cubicBezTo>
                  <a:cubicBezTo>
                    <a:pt x="564" y="7723"/>
                    <a:pt x="1" y="10234"/>
                    <a:pt x="48" y="12769"/>
                  </a:cubicBezTo>
                  <a:cubicBezTo>
                    <a:pt x="24" y="15234"/>
                    <a:pt x="329" y="17675"/>
                    <a:pt x="893" y="20092"/>
                  </a:cubicBezTo>
                  <a:cubicBezTo>
                    <a:pt x="1268" y="21524"/>
                    <a:pt x="1714" y="22956"/>
                    <a:pt x="2630" y="24200"/>
                  </a:cubicBezTo>
                  <a:cubicBezTo>
                    <a:pt x="3874" y="25913"/>
                    <a:pt x="5540" y="26899"/>
                    <a:pt x="7770" y="26922"/>
                  </a:cubicBezTo>
                  <a:cubicBezTo>
                    <a:pt x="8263" y="26922"/>
                    <a:pt x="8756" y="26946"/>
                    <a:pt x="9225" y="26969"/>
                  </a:cubicBezTo>
                  <a:cubicBezTo>
                    <a:pt x="9240" y="26968"/>
                    <a:pt x="9255" y="26967"/>
                    <a:pt x="9269" y="26967"/>
                  </a:cubicBezTo>
                  <a:cubicBezTo>
                    <a:pt x="9483" y="26967"/>
                    <a:pt x="9649" y="27125"/>
                    <a:pt x="9671" y="27345"/>
                  </a:cubicBezTo>
                  <a:cubicBezTo>
                    <a:pt x="9812" y="28565"/>
                    <a:pt x="9929" y="29786"/>
                    <a:pt x="10046" y="31006"/>
                  </a:cubicBezTo>
                  <a:cubicBezTo>
                    <a:pt x="10093" y="31335"/>
                    <a:pt x="9859" y="31640"/>
                    <a:pt x="9530" y="31664"/>
                  </a:cubicBezTo>
                  <a:cubicBezTo>
                    <a:pt x="8896" y="31804"/>
                    <a:pt x="8263" y="31922"/>
                    <a:pt x="7629" y="32086"/>
                  </a:cubicBezTo>
                  <a:cubicBezTo>
                    <a:pt x="7371" y="32133"/>
                    <a:pt x="7183" y="32391"/>
                    <a:pt x="7253" y="32673"/>
                  </a:cubicBezTo>
                  <a:cubicBezTo>
                    <a:pt x="7324" y="33072"/>
                    <a:pt x="7418" y="33471"/>
                    <a:pt x="7535" y="33870"/>
                  </a:cubicBezTo>
                  <a:cubicBezTo>
                    <a:pt x="8427" y="36733"/>
                    <a:pt x="9600" y="39503"/>
                    <a:pt x="11032" y="42132"/>
                  </a:cubicBezTo>
                  <a:cubicBezTo>
                    <a:pt x="11502" y="42953"/>
                    <a:pt x="12088" y="43704"/>
                    <a:pt x="12769" y="44338"/>
                  </a:cubicBezTo>
                  <a:cubicBezTo>
                    <a:pt x="13199" y="44757"/>
                    <a:pt x="13448" y="44974"/>
                    <a:pt x="13667" y="44974"/>
                  </a:cubicBezTo>
                  <a:cubicBezTo>
                    <a:pt x="13913" y="44974"/>
                    <a:pt x="14120" y="44699"/>
                    <a:pt x="14506" y="44127"/>
                  </a:cubicBezTo>
                  <a:cubicBezTo>
                    <a:pt x="14741" y="43775"/>
                    <a:pt x="14975" y="43423"/>
                    <a:pt x="15187" y="43070"/>
                  </a:cubicBezTo>
                  <a:cubicBezTo>
                    <a:pt x="17815" y="38916"/>
                    <a:pt x="21007" y="35137"/>
                    <a:pt x="24645" y="31828"/>
                  </a:cubicBezTo>
                  <a:cubicBezTo>
                    <a:pt x="24716" y="31757"/>
                    <a:pt x="24786" y="31687"/>
                    <a:pt x="24857" y="31593"/>
                  </a:cubicBezTo>
                  <a:cubicBezTo>
                    <a:pt x="24997" y="31382"/>
                    <a:pt x="24927" y="31147"/>
                    <a:pt x="24692" y="31124"/>
                  </a:cubicBezTo>
                  <a:cubicBezTo>
                    <a:pt x="23824" y="30983"/>
                    <a:pt x="23589" y="30396"/>
                    <a:pt x="23495" y="29692"/>
                  </a:cubicBezTo>
                  <a:cubicBezTo>
                    <a:pt x="23378" y="28941"/>
                    <a:pt x="23308" y="28166"/>
                    <a:pt x="23214" y="27415"/>
                  </a:cubicBezTo>
                  <a:cubicBezTo>
                    <a:pt x="22768" y="24059"/>
                    <a:pt x="22322" y="20703"/>
                    <a:pt x="21852" y="17346"/>
                  </a:cubicBezTo>
                  <a:cubicBezTo>
                    <a:pt x="21477" y="14717"/>
                    <a:pt x="21148" y="12065"/>
                    <a:pt x="20468" y="9483"/>
                  </a:cubicBezTo>
                  <a:cubicBezTo>
                    <a:pt x="19951" y="7371"/>
                    <a:pt x="19106" y="5352"/>
                    <a:pt x="17980" y="3498"/>
                  </a:cubicBezTo>
                  <a:cubicBezTo>
                    <a:pt x="17088" y="2090"/>
                    <a:pt x="15726" y="1057"/>
                    <a:pt x="14154" y="541"/>
                  </a:cubicBezTo>
                  <a:cubicBezTo>
                    <a:pt x="13309" y="236"/>
                    <a:pt x="12417" y="48"/>
                    <a:pt x="11502" y="1"/>
                  </a:cubicBezTo>
                  <a:cubicBezTo>
                    <a:pt x="11440" y="0"/>
                    <a:pt x="11379" y="0"/>
                    <a:pt x="11317" y="0"/>
                  </a:cubicBezTo>
                  <a:close/>
                </a:path>
              </a:pathLst>
            </a:custGeom>
            <a:solidFill>
              <a:srgbClr val="9F67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0" name="Google Shape;840;p46"/>
            <p:cNvSpPr/>
            <p:nvPr/>
          </p:nvSpPr>
          <p:spPr>
            <a:xfrm>
              <a:off x="3737225" y="304500"/>
              <a:ext cx="581525" cy="481375"/>
            </a:xfrm>
            <a:custGeom>
              <a:avLst/>
              <a:gdLst/>
              <a:ahLst/>
              <a:cxnLst/>
              <a:rect l="l" t="t" r="r" b="b"/>
              <a:pathLst>
                <a:path w="23261" h="19255" extrusionOk="0">
                  <a:moveTo>
                    <a:pt x="10978" y="1"/>
                  </a:moveTo>
                  <a:cubicBezTo>
                    <a:pt x="9800" y="1"/>
                    <a:pt x="8624" y="121"/>
                    <a:pt x="7464" y="349"/>
                  </a:cubicBezTo>
                  <a:cubicBezTo>
                    <a:pt x="5563" y="748"/>
                    <a:pt x="3756" y="1406"/>
                    <a:pt x="2207" y="2579"/>
                  </a:cubicBezTo>
                  <a:cubicBezTo>
                    <a:pt x="705" y="3706"/>
                    <a:pt x="1" y="5184"/>
                    <a:pt x="353" y="7039"/>
                  </a:cubicBezTo>
                  <a:cubicBezTo>
                    <a:pt x="611" y="8470"/>
                    <a:pt x="1503" y="9292"/>
                    <a:pt x="3028" y="9480"/>
                  </a:cubicBezTo>
                  <a:cubicBezTo>
                    <a:pt x="3714" y="9559"/>
                    <a:pt x="4411" y="9607"/>
                    <a:pt x="5111" y="9607"/>
                  </a:cubicBezTo>
                  <a:cubicBezTo>
                    <a:pt x="5441" y="9607"/>
                    <a:pt x="5772" y="9596"/>
                    <a:pt x="6103" y="9573"/>
                  </a:cubicBezTo>
                  <a:cubicBezTo>
                    <a:pt x="6690" y="9527"/>
                    <a:pt x="7277" y="9527"/>
                    <a:pt x="7863" y="9503"/>
                  </a:cubicBezTo>
                  <a:cubicBezTo>
                    <a:pt x="7923" y="9501"/>
                    <a:pt x="7981" y="9500"/>
                    <a:pt x="8039" y="9500"/>
                  </a:cubicBezTo>
                  <a:cubicBezTo>
                    <a:pt x="9179" y="9500"/>
                    <a:pt x="10099" y="9951"/>
                    <a:pt x="10680" y="11381"/>
                  </a:cubicBezTo>
                  <a:cubicBezTo>
                    <a:pt x="10844" y="11803"/>
                    <a:pt x="10915" y="12273"/>
                    <a:pt x="11055" y="12719"/>
                  </a:cubicBezTo>
                  <a:cubicBezTo>
                    <a:pt x="11102" y="12859"/>
                    <a:pt x="11220" y="12977"/>
                    <a:pt x="11337" y="13047"/>
                  </a:cubicBezTo>
                  <a:cubicBezTo>
                    <a:pt x="11484" y="13104"/>
                    <a:pt x="11635" y="13130"/>
                    <a:pt x="11783" y="13130"/>
                  </a:cubicBezTo>
                  <a:cubicBezTo>
                    <a:pt x="12252" y="13130"/>
                    <a:pt x="12696" y="12865"/>
                    <a:pt x="12910" y="12437"/>
                  </a:cubicBezTo>
                  <a:cubicBezTo>
                    <a:pt x="13027" y="12132"/>
                    <a:pt x="13144" y="11850"/>
                    <a:pt x="13285" y="11592"/>
                  </a:cubicBezTo>
                  <a:cubicBezTo>
                    <a:pt x="13488" y="11165"/>
                    <a:pt x="13927" y="10910"/>
                    <a:pt x="14397" y="10910"/>
                  </a:cubicBezTo>
                  <a:cubicBezTo>
                    <a:pt x="14417" y="10910"/>
                    <a:pt x="14438" y="10910"/>
                    <a:pt x="14459" y="10911"/>
                  </a:cubicBezTo>
                  <a:cubicBezTo>
                    <a:pt x="14999" y="10911"/>
                    <a:pt x="15468" y="11310"/>
                    <a:pt x="15609" y="11827"/>
                  </a:cubicBezTo>
                  <a:cubicBezTo>
                    <a:pt x="15703" y="12179"/>
                    <a:pt x="15773" y="12531"/>
                    <a:pt x="15773" y="12883"/>
                  </a:cubicBezTo>
                  <a:cubicBezTo>
                    <a:pt x="15797" y="13235"/>
                    <a:pt x="15773" y="13610"/>
                    <a:pt x="15773" y="13963"/>
                  </a:cubicBezTo>
                  <a:cubicBezTo>
                    <a:pt x="15632" y="14972"/>
                    <a:pt x="15703" y="16028"/>
                    <a:pt x="15984" y="17014"/>
                  </a:cubicBezTo>
                  <a:cubicBezTo>
                    <a:pt x="16424" y="18463"/>
                    <a:pt x="17541" y="19255"/>
                    <a:pt x="19066" y="19255"/>
                  </a:cubicBezTo>
                  <a:cubicBezTo>
                    <a:pt x="19172" y="19255"/>
                    <a:pt x="19279" y="19251"/>
                    <a:pt x="19388" y="19244"/>
                  </a:cubicBezTo>
                  <a:cubicBezTo>
                    <a:pt x="19974" y="19197"/>
                    <a:pt x="20538" y="19032"/>
                    <a:pt x="21078" y="18798"/>
                  </a:cubicBezTo>
                  <a:cubicBezTo>
                    <a:pt x="21993" y="18469"/>
                    <a:pt x="22650" y="17718"/>
                    <a:pt x="22885" y="16779"/>
                  </a:cubicBezTo>
                  <a:cubicBezTo>
                    <a:pt x="23166" y="15723"/>
                    <a:pt x="23260" y="14643"/>
                    <a:pt x="23166" y="13587"/>
                  </a:cubicBezTo>
                  <a:cubicBezTo>
                    <a:pt x="23026" y="11005"/>
                    <a:pt x="22345" y="8494"/>
                    <a:pt x="21148" y="6194"/>
                  </a:cubicBezTo>
                  <a:cubicBezTo>
                    <a:pt x="20655" y="5278"/>
                    <a:pt x="20068" y="4410"/>
                    <a:pt x="19364" y="3635"/>
                  </a:cubicBezTo>
                  <a:cubicBezTo>
                    <a:pt x="17369" y="1452"/>
                    <a:pt x="14905" y="162"/>
                    <a:pt x="11807" y="21"/>
                  </a:cubicBezTo>
                  <a:cubicBezTo>
                    <a:pt x="11530" y="7"/>
                    <a:pt x="11254" y="1"/>
                    <a:pt x="109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1" name="Google Shape;841;p46"/>
            <p:cNvSpPr/>
            <p:nvPr/>
          </p:nvSpPr>
          <p:spPr>
            <a:xfrm>
              <a:off x="3747800" y="541275"/>
              <a:ext cx="420725" cy="468150"/>
            </a:xfrm>
            <a:custGeom>
              <a:avLst/>
              <a:gdLst/>
              <a:ahLst/>
              <a:cxnLst/>
              <a:rect l="l" t="t" r="r" b="b"/>
              <a:pathLst>
                <a:path w="16829" h="18726" extrusionOk="0">
                  <a:moveTo>
                    <a:pt x="13941" y="793"/>
                  </a:moveTo>
                  <a:cubicBezTo>
                    <a:pt x="14700" y="793"/>
                    <a:pt x="15439" y="1272"/>
                    <a:pt x="15679" y="2097"/>
                  </a:cubicBezTo>
                  <a:cubicBezTo>
                    <a:pt x="15960" y="2989"/>
                    <a:pt x="16054" y="3905"/>
                    <a:pt x="15960" y="4820"/>
                  </a:cubicBezTo>
                  <a:cubicBezTo>
                    <a:pt x="15773" y="6604"/>
                    <a:pt x="15467" y="8364"/>
                    <a:pt x="15022" y="10101"/>
                  </a:cubicBezTo>
                  <a:cubicBezTo>
                    <a:pt x="14857" y="10852"/>
                    <a:pt x="14646" y="11580"/>
                    <a:pt x="14411" y="12307"/>
                  </a:cubicBezTo>
                  <a:cubicBezTo>
                    <a:pt x="14304" y="12616"/>
                    <a:pt x="14166" y="12763"/>
                    <a:pt x="13976" y="12763"/>
                  </a:cubicBezTo>
                  <a:cubicBezTo>
                    <a:pt x="13833" y="12763"/>
                    <a:pt x="13660" y="12680"/>
                    <a:pt x="13449" y="12519"/>
                  </a:cubicBezTo>
                  <a:cubicBezTo>
                    <a:pt x="12604" y="11908"/>
                    <a:pt x="11994" y="11017"/>
                    <a:pt x="11712" y="10007"/>
                  </a:cubicBezTo>
                  <a:cubicBezTo>
                    <a:pt x="11430" y="9021"/>
                    <a:pt x="11430" y="7989"/>
                    <a:pt x="11407" y="6862"/>
                  </a:cubicBezTo>
                  <a:cubicBezTo>
                    <a:pt x="11360" y="6228"/>
                    <a:pt x="11618" y="5430"/>
                    <a:pt x="11219" y="4726"/>
                  </a:cubicBezTo>
                  <a:cubicBezTo>
                    <a:pt x="11407" y="3459"/>
                    <a:pt x="11642" y="2168"/>
                    <a:pt x="12721" y="1276"/>
                  </a:cubicBezTo>
                  <a:cubicBezTo>
                    <a:pt x="13077" y="946"/>
                    <a:pt x="13512" y="793"/>
                    <a:pt x="13941" y="793"/>
                  </a:cubicBezTo>
                  <a:close/>
                  <a:moveTo>
                    <a:pt x="13940" y="1"/>
                  </a:moveTo>
                  <a:cubicBezTo>
                    <a:pt x="13523" y="1"/>
                    <a:pt x="13098" y="100"/>
                    <a:pt x="12698" y="314"/>
                  </a:cubicBezTo>
                  <a:cubicBezTo>
                    <a:pt x="12064" y="595"/>
                    <a:pt x="11571" y="1088"/>
                    <a:pt x="11266" y="1722"/>
                  </a:cubicBezTo>
                  <a:cubicBezTo>
                    <a:pt x="11008" y="2215"/>
                    <a:pt x="10797" y="2731"/>
                    <a:pt x="10632" y="3271"/>
                  </a:cubicBezTo>
                  <a:cubicBezTo>
                    <a:pt x="10140" y="4914"/>
                    <a:pt x="10726" y="5923"/>
                    <a:pt x="8849" y="6064"/>
                  </a:cubicBezTo>
                  <a:cubicBezTo>
                    <a:pt x="8802" y="6064"/>
                    <a:pt x="3568" y="7097"/>
                    <a:pt x="1033" y="7308"/>
                  </a:cubicBezTo>
                  <a:cubicBezTo>
                    <a:pt x="188" y="7355"/>
                    <a:pt x="0" y="7543"/>
                    <a:pt x="47" y="8341"/>
                  </a:cubicBezTo>
                  <a:cubicBezTo>
                    <a:pt x="188" y="10805"/>
                    <a:pt x="329" y="11462"/>
                    <a:pt x="1385" y="13763"/>
                  </a:cubicBezTo>
                  <a:cubicBezTo>
                    <a:pt x="2629" y="16462"/>
                    <a:pt x="4694" y="18034"/>
                    <a:pt x="7769" y="18621"/>
                  </a:cubicBezTo>
                  <a:cubicBezTo>
                    <a:pt x="8145" y="18690"/>
                    <a:pt x="8502" y="18726"/>
                    <a:pt x="8844" y="18726"/>
                  </a:cubicBezTo>
                  <a:cubicBezTo>
                    <a:pt x="9891" y="18726"/>
                    <a:pt x="10798" y="18396"/>
                    <a:pt x="11665" y="17706"/>
                  </a:cubicBezTo>
                  <a:cubicBezTo>
                    <a:pt x="12721" y="16837"/>
                    <a:pt x="13707" y="15898"/>
                    <a:pt x="14623" y="14889"/>
                  </a:cubicBezTo>
                  <a:cubicBezTo>
                    <a:pt x="15022" y="14467"/>
                    <a:pt x="15467" y="14068"/>
                    <a:pt x="15045" y="13411"/>
                  </a:cubicBezTo>
                  <a:cubicBezTo>
                    <a:pt x="14857" y="13129"/>
                    <a:pt x="15162" y="12824"/>
                    <a:pt x="15256" y="12542"/>
                  </a:cubicBezTo>
                  <a:cubicBezTo>
                    <a:pt x="16031" y="10078"/>
                    <a:pt x="16524" y="7519"/>
                    <a:pt x="16782" y="4937"/>
                  </a:cubicBezTo>
                  <a:cubicBezTo>
                    <a:pt x="16782" y="3694"/>
                    <a:pt x="16829" y="2661"/>
                    <a:pt x="16430" y="1675"/>
                  </a:cubicBezTo>
                  <a:cubicBezTo>
                    <a:pt x="15993" y="633"/>
                    <a:pt x="14991" y="1"/>
                    <a:pt x="139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2" name="Google Shape;842;p46"/>
            <p:cNvSpPr/>
            <p:nvPr/>
          </p:nvSpPr>
          <p:spPr>
            <a:xfrm>
              <a:off x="3736050" y="238100"/>
              <a:ext cx="559225" cy="339200"/>
            </a:xfrm>
            <a:custGeom>
              <a:avLst/>
              <a:gdLst/>
              <a:ahLst/>
              <a:cxnLst/>
              <a:rect l="l" t="t" r="r" b="b"/>
              <a:pathLst>
                <a:path w="22369" h="13568" extrusionOk="0">
                  <a:moveTo>
                    <a:pt x="17893" y="1"/>
                  </a:moveTo>
                  <a:cubicBezTo>
                    <a:pt x="17683" y="1"/>
                    <a:pt x="17447" y="10"/>
                    <a:pt x="17181" y="24"/>
                  </a:cubicBezTo>
                  <a:cubicBezTo>
                    <a:pt x="15351" y="118"/>
                    <a:pt x="13520" y="283"/>
                    <a:pt x="11689" y="470"/>
                  </a:cubicBezTo>
                  <a:cubicBezTo>
                    <a:pt x="9694" y="635"/>
                    <a:pt x="7723" y="869"/>
                    <a:pt x="5728" y="1081"/>
                  </a:cubicBezTo>
                  <a:cubicBezTo>
                    <a:pt x="4601" y="1175"/>
                    <a:pt x="3474" y="1362"/>
                    <a:pt x="2371" y="1621"/>
                  </a:cubicBezTo>
                  <a:cubicBezTo>
                    <a:pt x="1644" y="1761"/>
                    <a:pt x="1057" y="2348"/>
                    <a:pt x="893" y="3099"/>
                  </a:cubicBezTo>
                  <a:cubicBezTo>
                    <a:pt x="822" y="3381"/>
                    <a:pt x="799" y="3686"/>
                    <a:pt x="728" y="3991"/>
                  </a:cubicBezTo>
                  <a:cubicBezTo>
                    <a:pt x="376" y="5704"/>
                    <a:pt x="400" y="7465"/>
                    <a:pt x="188" y="9178"/>
                  </a:cubicBezTo>
                  <a:cubicBezTo>
                    <a:pt x="118" y="10352"/>
                    <a:pt x="48" y="11525"/>
                    <a:pt x="24" y="12722"/>
                  </a:cubicBezTo>
                  <a:cubicBezTo>
                    <a:pt x="1" y="13403"/>
                    <a:pt x="165" y="13567"/>
                    <a:pt x="846" y="13567"/>
                  </a:cubicBezTo>
                  <a:cubicBezTo>
                    <a:pt x="1550" y="13567"/>
                    <a:pt x="2254" y="13520"/>
                    <a:pt x="2935" y="13473"/>
                  </a:cubicBezTo>
                  <a:cubicBezTo>
                    <a:pt x="5422" y="13262"/>
                    <a:pt x="7887" y="13051"/>
                    <a:pt x="10375" y="12816"/>
                  </a:cubicBezTo>
                  <a:cubicBezTo>
                    <a:pt x="13755" y="12535"/>
                    <a:pt x="17134" y="12065"/>
                    <a:pt x="20467" y="11408"/>
                  </a:cubicBezTo>
                  <a:cubicBezTo>
                    <a:pt x="22369" y="11009"/>
                    <a:pt x="22275" y="11267"/>
                    <a:pt x="21758" y="9483"/>
                  </a:cubicBezTo>
                  <a:cubicBezTo>
                    <a:pt x="21688" y="9178"/>
                    <a:pt x="21594" y="8897"/>
                    <a:pt x="21524" y="8591"/>
                  </a:cubicBezTo>
                  <a:cubicBezTo>
                    <a:pt x="21007" y="6456"/>
                    <a:pt x="20491" y="4296"/>
                    <a:pt x="19998" y="2160"/>
                  </a:cubicBezTo>
                  <a:cubicBezTo>
                    <a:pt x="19588" y="419"/>
                    <a:pt x="19339" y="1"/>
                    <a:pt x="17893"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3" name="Google Shape;843;p46"/>
            <p:cNvSpPr/>
            <p:nvPr/>
          </p:nvSpPr>
          <p:spPr>
            <a:xfrm>
              <a:off x="3081225" y="1082900"/>
              <a:ext cx="1605425" cy="2088875"/>
            </a:xfrm>
            <a:custGeom>
              <a:avLst/>
              <a:gdLst/>
              <a:ahLst/>
              <a:cxnLst/>
              <a:rect l="l" t="t" r="r" b="b"/>
              <a:pathLst>
                <a:path w="64217" h="83555" extrusionOk="0">
                  <a:moveTo>
                    <a:pt x="50869" y="0"/>
                  </a:moveTo>
                  <a:cubicBezTo>
                    <a:pt x="50437" y="0"/>
                    <a:pt x="50160" y="296"/>
                    <a:pt x="49242" y="1134"/>
                  </a:cubicBezTo>
                  <a:cubicBezTo>
                    <a:pt x="46355" y="3857"/>
                    <a:pt x="43727" y="6861"/>
                    <a:pt x="41426" y="10100"/>
                  </a:cubicBezTo>
                  <a:cubicBezTo>
                    <a:pt x="41004" y="10687"/>
                    <a:pt x="40652" y="11344"/>
                    <a:pt x="40088" y="11837"/>
                  </a:cubicBezTo>
                  <a:cubicBezTo>
                    <a:pt x="39643" y="11626"/>
                    <a:pt x="39502" y="11203"/>
                    <a:pt x="39267" y="10875"/>
                  </a:cubicBezTo>
                  <a:cubicBezTo>
                    <a:pt x="37648" y="8340"/>
                    <a:pt x="36357" y="5617"/>
                    <a:pt x="35418" y="2754"/>
                  </a:cubicBezTo>
                  <a:cubicBezTo>
                    <a:pt x="34967" y="1381"/>
                    <a:pt x="34832" y="1093"/>
                    <a:pt x="33843" y="1093"/>
                  </a:cubicBezTo>
                  <a:cubicBezTo>
                    <a:pt x="33597" y="1093"/>
                    <a:pt x="33299" y="1111"/>
                    <a:pt x="32930" y="1134"/>
                  </a:cubicBezTo>
                  <a:cubicBezTo>
                    <a:pt x="32719" y="1157"/>
                    <a:pt x="32507" y="1157"/>
                    <a:pt x="32296" y="1204"/>
                  </a:cubicBezTo>
                  <a:cubicBezTo>
                    <a:pt x="29949" y="1510"/>
                    <a:pt x="27672" y="2143"/>
                    <a:pt x="25490" y="3082"/>
                  </a:cubicBezTo>
                  <a:cubicBezTo>
                    <a:pt x="22743" y="4326"/>
                    <a:pt x="20162" y="5969"/>
                    <a:pt x="17861" y="7941"/>
                  </a:cubicBezTo>
                  <a:cubicBezTo>
                    <a:pt x="12979" y="11978"/>
                    <a:pt x="8426" y="16320"/>
                    <a:pt x="3779" y="20615"/>
                  </a:cubicBezTo>
                  <a:cubicBezTo>
                    <a:pt x="3615" y="20756"/>
                    <a:pt x="3474" y="20897"/>
                    <a:pt x="3333" y="21061"/>
                  </a:cubicBezTo>
                  <a:cubicBezTo>
                    <a:pt x="2746" y="21648"/>
                    <a:pt x="2394" y="22446"/>
                    <a:pt x="2371" y="23267"/>
                  </a:cubicBezTo>
                  <a:cubicBezTo>
                    <a:pt x="2371" y="24089"/>
                    <a:pt x="2371" y="24910"/>
                    <a:pt x="2371" y="25732"/>
                  </a:cubicBezTo>
                  <a:cubicBezTo>
                    <a:pt x="2371" y="27422"/>
                    <a:pt x="2441" y="29135"/>
                    <a:pt x="2371" y="30801"/>
                  </a:cubicBezTo>
                  <a:cubicBezTo>
                    <a:pt x="2300" y="32280"/>
                    <a:pt x="1925" y="33665"/>
                    <a:pt x="188" y="34228"/>
                  </a:cubicBezTo>
                  <a:cubicBezTo>
                    <a:pt x="0" y="34275"/>
                    <a:pt x="23" y="34627"/>
                    <a:pt x="211" y="34721"/>
                  </a:cubicBezTo>
                  <a:cubicBezTo>
                    <a:pt x="446" y="34839"/>
                    <a:pt x="704" y="34932"/>
                    <a:pt x="962" y="35003"/>
                  </a:cubicBezTo>
                  <a:cubicBezTo>
                    <a:pt x="1585" y="35098"/>
                    <a:pt x="2213" y="35145"/>
                    <a:pt x="2842" y="35145"/>
                  </a:cubicBezTo>
                  <a:cubicBezTo>
                    <a:pt x="3610" y="35145"/>
                    <a:pt x="4379" y="35074"/>
                    <a:pt x="5140" y="34932"/>
                  </a:cubicBezTo>
                  <a:cubicBezTo>
                    <a:pt x="6572" y="34627"/>
                    <a:pt x="7957" y="34228"/>
                    <a:pt x="9318" y="33735"/>
                  </a:cubicBezTo>
                  <a:cubicBezTo>
                    <a:pt x="12158" y="32656"/>
                    <a:pt x="14928" y="31365"/>
                    <a:pt x="17556" y="29863"/>
                  </a:cubicBezTo>
                  <a:cubicBezTo>
                    <a:pt x="17932" y="29651"/>
                    <a:pt x="18307" y="29464"/>
                    <a:pt x="18683" y="29276"/>
                  </a:cubicBezTo>
                  <a:cubicBezTo>
                    <a:pt x="18740" y="29244"/>
                    <a:pt x="18798" y="29230"/>
                    <a:pt x="18853" y="29230"/>
                  </a:cubicBezTo>
                  <a:cubicBezTo>
                    <a:pt x="19005" y="29230"/>
                    <a:pt x="19135" y="29339"/>
                    <a:pt x="19152" y="29511"/>
                  </a:cubicBezTo>
                  <a:cubicBezTo>
                    <a:pt x="19152" y="29816"/>
                    <a:pt x="19129" y="30121"/>
                    <a:pt x="19105" y="30426"/>
                  </a:cubicBezTo>
                  <a:cubicBezTo>
                    <a:pt x="18706" y="33853"/>
                    <a:pt x="18613" y="37280"/>
                    <a:pt x="18049" y="40683"/>
                  </a:cubicBezTo>
                  <a:cubicBezTo>
                    <a:pt x="17650" y="43265"/>
                    <a:pt x="17392" y="45870"/>
                    <a:pt x="17110" y="48475"/>
                  </a:cubicBezTo>
                  <a:cubicBezTo>
                    <a:pt x="16735" y="51879"/>
                    <a:pt x="16383" y="55305"/>
                    <a:pt x="16031" y="58709"/>
                  </a:cubicBezTo>
                  <a:cubicBezTo>
                    <a:pt x="15843" y="60492"/>
                    <a:pt x="15726" y="62276"/>
                    <a:pt x="15538" y="64083"/>
                  </a:cubicBezTo>
                  <a:cubicBezTo>
                    <a:pt x="15092" y="68707"/>
                    <a:pt x="14646" y="73355"/>
                    <a:pt x="14200" y="78002"/>
                  </a:cubicBezTo>
                  <a:cubicBezTo>
                    <a:pt x="14130" y="78612"/>
                    <a:pt x="14083" y="79222"/>
                    <a:pt x="14059" y="79833"/>
                  </a:cubicBezTo>
                  <a:cubicBezTo>
                    <a:pt x="14036" y="80372"/>
                    <a:pt x="14177" y="80560"/>
                    <a:pt x="14763" y="80701"/>
                  </a:cubicBezTo>
                  <a:cubicBezTo>
                    <a:pt x="15444" y="80865"/>
                    <a:pt x="16125" y="81006"/>
                    <a:pt x="16805" y="81124"/>
                  </a:cubicBezTo>
                  <a:cubicBezTo>
                    <a:pt x="20302" y="81781"/>
                    <a:pt x="23847" y="82133"/>
                    <a:pt x="27391" y="82461"/>
                  </a:cubicBezTo>
                  <a:cubicBezTo>
                    <a:pt x="30606" y="82766"/>
                    <a:pt x="33822" y="83142"/>
                    <a:pt x="37061" y="83306"/>
                  </a:cubicBezTo>
                  <a:cubicBezTo>
                    <a:pt x="39770" y="83472"/>
                    <a:pt x="42487" y="83554"/>
                    <a:pt x="45205" y="83554"/>
                  </a:cubicBezTo>
                  <a:cubicBezTo>
                    <a:pt x="49433" y="83554"/>
                    <a:pt x="53665" y="83354"/>
                    <a:pt x="57880" y="82954"/>
                  </a:cubicBezTo>
                  <a:cubicBezTo>
                    <a:pt x="59170" y="82837"/>
                    <a:pt x="60461" y="82766"/>
                    <a:pt x="61752" y="82555"/>
                  </a:cubicBezTo>
                  <a:cubicBezTo>
                    <a:pt x="64146" y="82180"/>
                    <a:pt x="63935" y="82438"/>
                    <a:pt x="63865" y="80208"/>
                  </a:cubicBezTo>
                  <a:cubicBezTo>
                    <a:pt x="63747" y="76429"/>
                    <a:pt x="63513" y="72627"/>
                    <a:pt x="63325" y="68848"/>
                  </a:cubicBezTo>
                  <a:cubicBezTo>
                    <a:pt x="63137" y="64248"/>
                    <a:pt x="62668" y="59647"/>
                    <a:pt x="62715" y="55024"/>
                  </a:cubicBezTo>
                  <a:cubicBezTo>
                    <a:pt x="62715" y="54296"/>
                    <a:pt x="62668" y="53592"/>
                    <a:pt x="62644" y="52864"/>
                  </a:cubicBezTo>
                  <a:cubicBezTo>
                    <a:pt x="62550" y="50095"/>
                    <a:pt x="62386" y="47349"/>
                    <a:pt x="62339" y="44579"/>
                  </a:cubicBezTo>
                  <a:cubicBezTo>
                    <a:pt x="62269" y="40378"/>
                    <a:pt x="62480" y="36176"/>
                    <a:pt x="62715" y="31975"/>
                  </a:cubicBezTo>
                  <a:cubicBezTo>
                    <a:pt x="62949" y="27562"/>
                    <a:pt x="63560" y="23197"/>
                    <a:pt x="63888" y="18808"/>
                  </a:cubicBezTo>
                  <a:cubicBezTo>
                    <a:pt x="64123" y="16202"/>
                    <a:pt x="64217" y="13574"/>
                    <a:pt x="64170" y="10968"/>
                  </a:cubicBezTo>
                  <a:cubicBezTo>
                    <a:pt x="64123" y="10311"/>
                    <a:pt x="64052" y="9631"/>
                    <a:pt x="63935" y="8997"/>
                  </a:cubicBezTo>
                  <a:cubicBezTo>
                    <a:pt x="63653" y="7002"/>
                    <a:pt x="62480" y="5241"/>
                    <a:pt x="60766" y="4185"/>
                  </a:cubicBezTo>
                  <a:cubicBezTo>
                    <a:pt x="58232" y="2495"/>
                    <a:pt x="55439" y="1228"/>
                    <a:pt x="52481" y="406"/>
                  </a:cubicBezTo>
                  <a:cubicBezTo>
                    <a:pt x="51617" y="173"/>
                    <a:pt x="51198" y="0"/>
                    <a:pt x="50869" y="0"/>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4" name="Google Shape;844;p46"/>
            <p:cNvSpPr/>
            <p:nvPr/>
          </p:nvSpPr>
          <p:spPr>
            <a:xfrm>
              <a:off x="2927475" y="1162275"/>
              <a:ext cx="792175" cy="865525"/>
            </a:xfrm>
            <a:custGeom>
              <a:avLst/>
              <a:gdLst/>
              <a:ahLst/>
              <a:cxnLst/>
              <a:rect l="l" t="t" r="r" b="b"/>
              <a:pathLst>
                <a:path w="31687" h="34621" extrusionOk="0">
                  <a:moveTo>
                    <a:pt x="25232" y="26124"/>
                  </a:moveTo>
                  <a:cubicBezTo>
                    <a:pt x="25232" y="26124"/>
                    <a:pt x="24645" y="5000"/>
                    <a:pt x="31686" y="1"/>
                  </a:cubicBezTo>
                  <a:cubicBezTo>
                    <a:pt x="31686" y="1"/>
                    <a:pt x="24011" y="2911"/>
                    <a:pt x="12605" y="14952"/>
                  </a:cubicBezTo>
                  <a:cubicBezTo>
                    <a:pt x="12605" y="14952"/>
                    <a:pt x="1" y="28166"/>
                    <a:pt x="6173" y="31405"/>
                  </a:cubicBezTo>
                  <a:cubicBezTo>
                    <a:pt x="12323" y="34621"/>
                    <a:pt x="25232" y="26124"/>
                    <a:pt x="25232" y="26124"/>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5" name="Google Shape;845;p46"/>
            <p:cNvSpPr/>
            <p:nvPr/>
          </p:nvSpPr>
          <p:spPr>
            <a:xfrm>
              <a:off x="3911500" y="1135900"/>
              <a:ext cx="787475" cy="912575"/>
            </a:xfrm>
            <a:custGeom>
              <a:avLst/>
              <a:gdLst/>
              <a:ahLst/>
              <a:cxnLst/>
              <a:rect l="l" t="t" r="r" b="b"/>
              <a:pathLst>
                <a:path w="31499" h="36503" extrusionOk="0">
                  <a:moveTo>
                    <a:pt x="24366" y="1"/>
                  </a:moveTo>
                  <a:cubicBezTo>
                    <a:pt x="23501" y="1"/>
                    <a:pt x="22637" y="204"/>
                    <a:pt x="21852" y="610"/>
                  </a:cubicBezTo>
                  <a:cubicBezTo>
                    <a:pt x="20608" y="1197"/>
                    <a:pt x="19458" y="2018"/>
                    <a:pt x="18496" y="3004"/>
                  </a:cubicBezTo>
                  <a:cubicBezTo>
                    <a:pt x="17745" y="3779"/>
                    <a:pt x="17017" y="4624"/>
                    <a:pt x="16313" y="5469"/>
                  </a:cubicBezTo>
                  <a:cubicBezTo>
                    <a:pt x="14553" y="7675"/>
                    <a:pt x="12956" y="9998"/>
                    <a:pt x="11525" y="12416"/>
                  </a:cubicBezTo>
                  <a:cubicBezTo>
                    <a:pt x="8826" y="16922"/>
                    <a:pt x="6103" y="21429"/>
                    <a:pt x="3286" y="25865"/>
                  </a:cubicBezTo>
                  <a:cubicBezTo>
                    <a:pt x="2395" y="27273"/>
                    <a:pt x="1573" y="28705"/>
                    <a:pt x="728" y="30137"/>
                  </a:cubicBezTo>
                  <a:cubicBezTo>
                    <a:pt x="540" y="30465"/>
                    <a:pt x="376" y="30770"/>
                    <a:pt x="235" y="31122"/>
                  </a:cubicBezTo>
                  <a:cubicBezTo>
                    <a:pt x="0" y="31545"/>
                    <a:pt x="71" y="32061"/>
                    <a:pt x="376" y="32413"/>
                  </a:cubicBezTo>
                  <a:cubicBezTo>
                    <a:pt x="564" y="32672"/>
                    <a:pt x="799" y="32883"/>
                    <a:pt x="1033" y="33094"/>
                  </a:cubicBezTo>
                  <a:cubicBezTo>
                    <a:pt x="2911" y="34690"/>
                    <a:pt x="5141" y="35793"/>
                    <a:pt x="7535" y="36333"/>
                  </a:cubicBezTo>
                  <a:cubicBezTo>
                    <a:pt x="7994" y="36446"/>
                    <a:pt x="8458" y="36502"/>
                    <a:pt x="8917" y="36502"/>
                  </a:cubicBezTo>
                  <a:cubicBezTo>
                    <a:pt x="10173" y="36502"/>
                    <a:pt x="11397" y="36084"/>
                    <a:pt x="12393" y="35277"/>
                  </a:cubicBezTo>
                  <a:cubicBezTo>
                    <a:pt x="13355" y="34526"/>
                    <a:pt x="14271" y="33728"/>
                    <a:pt x="15139" y="32883"/>
                  </a:cubicBezTo>
                  <a:cubicBezTo>
                    <a:pt x="16430" y="31592"/>
                    <a:pt x="17627" y="30184"/>
                    <a:pt x="18707" y="28705"/>
                  </a:cubicBezTo>
                  <a:cubicBezTo>
                    <a:pt x="21195" y="25325"/>
                    <a:pt x="23659" y="21969"/>
                    <a:pt x="26077" y="18565"/>
                  </a:cubicBezTo>
                  <a:cubicBezTo>
                    <a:pt x="27931" y="15984"/>
                    <a:pt x="29480" y="13214"/>
                    <a:pt x="30724" y="10304"/>
                  </a:cubicBezTo>
                  <a:cubicBezTo>
                    <a:pt x="31217" y="9154"/>
                    <a:pt x="31499" y="7933"/>
                    <a:pt x="31499" y="6689"/>
                  </a:cubicBezTo>
                  <a:cubicBezTo>
                    <a:pt x="31499" y="5985"/>
                    <a:pt x="31358" y="5257"/>
                    <a:pt x="31053" y="4600"/>
                  </a:cubicBezTo>
                  <a:cubicBezTo>
                    <a:pt x="30114" y="2582"/>
                    <a:pt x="28377" y="1033"/>
                    <a:pt x="26241" y="328"/>
                  </a:cubicBezTo>
                  <a:cubicBezTo>
                    <a:pt x="25635" y="110"/>
                    <a:pt x="25000" y="1"/>
                    <a:pt x="24366"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6" name="Google Shape;846;p46"/>
            <p:cNvSpPr/>
            <p:nvPr/>
          </p:nvSpPr>
          <p:spPr>
            <a:xfrm>
              <a:off x="2953875" y="921125"/>
              <a:ext cx="305150" cy="1028925"/>
            </a:xfrm>
            <a:custGeom>
              <a:avLst/>
              <a:gdLst/>
              <a:ahLst/>
              <a:cxnLst/>
              <a:rect l="l" t="t" r="r" b="b"/>
              <a:pathLst>
                <a:path w="12206" h="41157" extrusionOk="0">
                  <a:moveTo>
                    <a:pt x="3310" y="0"/>
                  </a:moveTo>
                  <a:cubicBezTo>
                    <a:pt x="3029" y="0"/>
                    <a:pt x="2817" y="235"/>
                    <a:pt x="2794" y="517"/>
                  </a:cubicBezTo>
                  <a:cubicBezTo>
                    <a:pt x="2723" y="1221"/>
                    <a:pt x="2630" y="1948"/>
                    <a:pt x="2630" y="2653"/>
                  </a:cubicBezTo>
                  <a:cubicBezTo>
                    <a:pt x="2536" y="5117"/>
                    <a:pt x="2324" y="7558"/>
                    <a:pt x="1972" y="9999"/>
                  </a:cubicBezTo>
                  <a:cubicBezTo>
                    <a:pt x="1433" y="14318"/>
                    <a:pt x="775" y="18636"/>
                    <a:pt x="423" y="22979"/>
                  </a:cubicBezTo>
                  <a:cubicBezTo>
                    <a:pt x="165" y="26147"/>
                    <a:pt x="1" y="29316"/>
                    <a:pt x="470" y="32484"/>
                  </a:cubicBezTo>
                  <a:cubicBezTo>
                    <a:pt x="728" y="34573"/>
                    <a:pt x="1409" y="36592"/>
                    <a:pt x="2489" y="38423"/>
                  </a:cubicBezTo>
                  <a:cubicBezTo>
                    <a:pt x="3052" y="39385"/>
                    <a:pt x="3850" y="40159"/>
                    <a:pt x="4836" y="40699"/>
                  </a:cubicBezTo>
                  <a:cubicBezTo>
                    <a:pt x="5367" y="41003"/>
                    <a:pt x="5966" y="41156"/>
                    <a:pt x="6568" y="41156"/>
                  </a:cubicBezTo>
                  <a:cubicBezTo>
                    <a:pt x="7082" y="41156"/>
                    <a:pt x="7599" y="41044"/>
                    <a:pt x="8075" y="40817"/>
                  </a:cubicBezTo>
                  <a:cubicBezTo>
                    <a:pt x="8990" y="40394"/>
                    <a:pt x="9765" y="39737"/>
                    <a:pt x="10305" y="38892"/>
                  </a:cubicBezTo>
                  <a:cubicBezTo>
                    <a:pt x="11337" y="37202"/>
                    <a:pt x="11924" y="35301"/>
                    <a:pt x="12018" y="33353"/>
                  </a:cubicBezTo>
                  <a:cubicBezTo>
                    <a:pt x="12206" y="30161"/>
                    <a:pt x="11994" y="26992"/>
                    <a:pt x="11408" y="23847"/>
                  </a:cubicBezTo>
                  <a:cubicBezTo>
                    <a:pt x="11079" y="21875"/>
                    <a:pt x="10657" y="19927"/>
                    <a:pt x="10422" y="17956"/>
                  </a:cubicBezTo>
                  <a:cubicBezTo>
                    <a:pt x="10046" y="14834"/>
                    <a:pt x="9859" y="11712"/>
                    <a:pt x="9882" y="8591"/>
                  </a:cubicBezTo>
                  <a:cubicBezTo>
                    <a:pt x="9882" y="6032"/>
                    <a:pt x="9788" y="3474"/>
                    <a:pt x="9741" y="916"/>
                  </a:cubicBezTo>
                  <a:cubicBezTo>
                    <a:pt x="9718" y="681"/>
                    <a:pt x="9671" y="470"/>
                    <a:pt x="9600" y="235"/>
                  </a:cubicBezTo>
                  <a:cubicBezTo>
                    <a:pt x="7512" y="0"/>
                    <a:pt x="5399" y="94"/>
                    <a:pt x="3310" y="0"/>
                  </a:cubicBezTo>
                  <a:close/>
                </a:path>
              </a:pathLst>
            </a:custGeom>
            <a:solidFill>
              <a:srgbClr val="9F67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7" name="Google Shape;847;p46"/>
            <p:cNvSpPr/>
            <p:nvPr/>
          </p:nvSpPr>
          <p:spPr>
            <a:xfrm>
              <a:off x="3425075" y="1193375"/>
              <a:ext cx="789225" cy="818550"/>
            </a:xfrm>
            <a:custGeom>
              <a:avLst/>
              <a:gdLst/>
              <a:ahLst/>
              <a:cxnLst/>
              <a:rect l="l" t="t" r="r" b="b"/>
              <a:pathLst>
                <a:path w="31569" h="32742" extrusionOk="0">
                  <a:moveTo>
                    <a:pt x="5218" y="0"/>
                  </a:moveTo>
                  <a:cubicBezTo>
                    <a:pt x="5079" y="0"/>
                    <a:pt x="4931" y="72"/>
                    <a:pt x="4741" y="212"/>
                  </a:cubicBezTo>
                  <a:cubicBezTo>
                    <a:pt x="3192" y="1339"/>
                    <a:pt x="1666" y="2465"/>
                    <a:pt x="0" y="3709"/>
                  </a:cubicBezTo>
                  <a:cubicBezTo>
                    <a:pt x="516" y="4414"/>
                    <a:pt x="1901" y="5728"/>
                    <a:pt x="2371" y="6268"/>
                  </a:cubicBezTo>
                  <a:cubicBezTo>
                    <a:pt x="4788" y="9155"/>
                    <a:pt x="5962" y="11549"/>
                    <a:pt x="8074" y="14623"/>
                  </a:cubicBezTo>
                  <a:cubicBezTo>
                    <a:pt x="11008" y="18872"/>
                    <a:pt x="13989" y="23073"/>
                    <a:pt x="17486" y="26922"/>
                  </a:cubicBezTo>
                  <a:cubicBezTo>
                    <a:pt x="19199" y="28870"/>
                    <a:pt x="21265" y="30490"/>
                    <a:pt x="23565" y="31663"/>
                  </a:cubicBezTo>
                  <a:cubicBezTo>
                    <a:pt x="24668" y="32227"/>
                    <a:pt x="25865" y="32579"/>
                    <a:pt x="27109" y="32720"/>
                  </a:cubicBezTo>
                  <a:cubicBezTo>
                    <a:pt x="27274" y="32734"/>
                    <a:pt x="27437" y="32741"/>
                    <a:pt x="27598" y="32741"/>
                  </a:cubicBezTo>
                  <a:cubicBezTo>
                    <a:pt x="28770" y="32741"/>
                    <a:pt x="29834" y="32354"/>
                    <a:pt x="30536" y="31405"/>
                  </a:cubicBezTo>
                  <a:cubicBezTo>
                    <a:pt x="31287" y="30443"/>
                    <a:pt x="31569" y="29222"/>
                    <a:pt x="31334" y="28049"/>
                  </a:cubicBezTo>
                  <a:cubicBezTo>
                    <a:pt x="31005" y="26312"/>
                    <a:pt x="30278" y="24669"/>
                    <a:pt x="29174" y="23308"/>
                  </a:cubicBezTo>
                  <a:cubicBezTo>
                    <a:pt x="28283" y="22205"/>
                    <a:pt x="27414" y="21078"/>
                    <a:pt x="26428" y="20069"/>
                  </a:cubicBezTo>
                  <a:cubicBezTo>
                    <a:pt x="24574" y="18191"/>
                    <a:pt x="22579" y="16478"/>
                    <a:pt x="20467" y="14882"/>
                  </a:cubicBezTo>
                  <a:cubicBezTo>
                    <a:pt x="16735" y="12065"/>
                    <a:pt x="13519" y="8756"/>
                    <a:pt x="10398" y="5376"/>
                  </a:cubicBezTo>
                  <a:cubicBezTo>
                    <a:pt x="8849" y="3709"/>
                    <a:pt x="7346" y="2043"/>
                    <a:pt x="5821" y="400"/>
                  </a:cubicBezTo>
                  <a:cubicBezTo>
                    <a:pt x="5578" y="131"/>
                    <a:pt x="5406" y="0"/>
                    <a:pt x="5218" y="0"/>
                  </a:cubicBezTo>
                  <a:close/>
                </a:path>
              </a:pathLst>
            </a:custGeom>
            <a:solidFill>
              <a:srgbClr val="9F67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8" name="Google Shape;848;p46"/>
            <p:cNvSpPr/>
            <p:nvPr/>
          </p:nvSpPr>
          <p:spPr>
            <a:xfrm>
              <a:off x="3913500" y="1072200"/>
              <a:ext cx="480950" cy="384125"/>
            </a:xfrm>
            <a:custGeom>
              <a:avLst/>
              <a:gdLst/>
              <a:ahLst/>
              <a:cxnLst/>
              <a:rect l="l" t="t" r="r" b="b"/>
              <a:pathLst>
                <a:path w="19238" h="15365" extrusionOk="0">
                  <a:moveTo>
                    <a:pt x="17860" y="0"/>
                  </a:moveTo>
                  <a:cubicBezTo>
                    <a:pt x="17461" y="0"/>
                    <a:pt x="17072" y="174"/>
                    <a:pt x="16796" y="482"/>
                  </a:cubicBezTo>
                  <a:cubicBezTo>
                    <a:pt x="16421" y="858"/>
                    <a:pt x="16022" y="1210"/>
                    <a:pt x="15646" y="1562"/>
                  </a:cubicBezTo>
                  <a:cubicBezTo>
                    <a:pt x="12783" y="4308"/>
                    <a:pt x="10177" y="7336"/>
                    <a:pt x="7877" y="10575"/>
                  </a:cubicBezTo>
                  <a:cubicBezTo>
                    <a:pt x="7549" y="11138"/>
                    <a:pt x="7126" y="11608"/>
                    <a:pt x="6633" y="12007"/>
                  </a:cubicBezTo>
                  <a:cubicBezTo>
                    <a:pt x="6375" y="11584"/>
                    <a:pt x="6164" y="11303"/>
                    <a:pt x="6023" y="10974"/>
                  </a:cubicBezTo>
                  <a:cubicBezTo>
                    <a:pt x="5272" y="9425"/>
                    <a:pt x="4521" y="7899"/>
                    <a:pt x="3840" y="6350"/>
                  </a:cubicBezTo>
                  <a:cubicBezTo>
                    <a:pt x="3206" y="4918"/>
                    <a:pt x="2596" y="3510"/>
                    <a:pt x="2033" y="2055"/>
                  </a:cubicBezTo>
                  <a:cubicBezTo>
                    <a:pt x="1879" y="1571"/>
                    <a:pt x="1437" y="1252"/>
                    <a:pt x="938" y="1252"/>
                  </a:cubicBezTo>
                  <a:cubicBezTo>
                    <a:pt x="904" y="1252"/>
                    <a:pt x="870" y="1254"/>
                    <a:pt x="836" y="1257"/>
                  </a:cubicBezTo>
                  <a:cubicBezTo>
                    <a:pt x="803" y="1256"/>
                    <a:pt x="770" y="1255"/>
                    <a:pt x="740" y="1255"/>
                  </a:cubicBezTo>
                  <a:cubicBezTo>
                    <a:pt x="140" y="1255"/>
                    <a:pt x="0" y="1477"/>
                    <a:pt x="179" y="2102"/>
                  </a:cubicBezTo>
                  <a:cubicBezTo>
                    <a:pt x="273" y="2430"/>
                    <a:pt x="413" y="2782"/>
                    <a:pt x="531" y="3111"/>
                  </a:cubicBezTo>
                  <a:cubicBezTo>
                    <a:pt x="2009" y="7101"/>
                    <a:pt x="3864" y="10927"/>
                    <a:pt x="6046" y="14565"/>
                  </a:cubicBezTo>
                  <a:cubicBezTo>
                    <a:pt x="6117" y="14706"/>
                    <a:pt x="6187" y="14847"/>
                    <a:pt x="6281" y="14964"/>
                  </a:cubicBezTo>
                  <a:cubicBezTo>
                    <a:pt x="6470" y="15229"/>
                    <a:pt x="6639" y="15365"/>
                    <a:pt x="6810" y="15365"/>
                  </a:cubicBezTo>
                  <a:cubicBezTo>
                    <a:pt x="6956" y="15365"/>
                    <a:pt x="7104" y="15264"/>
                    <a:pt x="7267" y="15058"/>
                  </a:cubicBezTo>
                  <a:cubicBezTo>
                    <a:pt x="8041" y="14072"/>
                    <a:pt x="8769" y="13063"/>
                    <a:pt x="9497" y="12030"/>
                  </a:cubicBezTo>
                  <a:cubicBezTo>
                    <a:pt x="11985" y="8416"/>
                    <a:pt x="14848" y="5059"/>
                    <a:pt x="17993" y="2008"/>
                  </a:cubicBezTo>
                  <a:cubicBezTo>
                    <a:pt x="18251" y="1750"/>
                    <a:pt x="18510" y="1492"/>
                    <a:pt x="18768" y="1210"/>
                  </a:cubicBezTo>
                  <a:cubicBezTo>
                    <a:pt x="19237" y="670"/>
                    <a:pt x="19120" y="342"/>
                    <a:pt x="18392" y="107"/>
                  </a:cubicBezTo>
                  <a:cubicBezTo>
                    <a:pt x="18219" y="34"/>
                    <a:pt x="18038" y="0"/>
                    <a:pt x="17860"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9" name="Google Shape;849;p46"/>
            <p:cNvSpPr/>
            <p:nvPr/>
          </p:nvSpPr>
          <p:spPr>
            <a:xfrm>
              <a:off x="2908125" y="425475"/>
              <a:ext cx="322150" cy="571950"/>
            </a:xfrm>
            <a:custGeom>
              <a:avLst/>
              <a:gdLst/>
              <a:ahLst/>
              <a:cxnLst/>
              <a:rect l="l" t="t" r="r" b="b"/>
              <a:pathLst>
                <a:path w="12886" h="22878" extrusionOk="0">
                  <a:moveTo>
                    <a:pt x="5231" y="1"/>
                  </a:moveTo>
                  <a:cubicBezTo>
                    <a:pt x="5099" y="1"/>
                    <a:pt x="4965" y="51"/>
                    <a:pt x="4859" y="158"/>
                  </a:cubicBezTo>
                  <a:cubicBezTo>
                    <a:pt x="4718" y="298"/>
                    <a:pt x="4600" y="486"/>
                    <a:pt x="4530" y="697"/>
                  </a:cubicBezTo>
                  <a:cubicBezTo>
                    <a:pt x="4342" y="1542"/>
                    <a:pt x="4037" y="2364"/>
                    <a:pt x="4061" y="3256"/>
                  </a:cubicBezTo>
                  <a:cubicBezTo>
                    <a:pt x="4084" y="4077"/>
                    <a:pt x="4037" y="4875"/>
                    <a:pt x="4014" y="5697"/>
                  </a:cubicBezTo>
                  <a:lnTo>
                    <a:pt x="3708" y="5650"/>
                  </a:lnTo>
                  <a:cubicBezTo>
                    <a:pt x="3732" y="4570"/>
                    <a:pt x="3755" y="3490"/>
                    <a:pt x="3755" y="2411"/>
                  </a:cubicBezTo>
                  <a:cubicBezTo>
                    <a:pt x="3755" y="1965"/>
                    <a:pt x="3708" y="1542"/>
                    <a:pt x="3638" y="1120"/>
                  </a:cubicBezTo>
                  <a:cubicBezTo>
                    <a:pt x="3615" y="885"/>
                    <a:pt x="3403" y="721"/>
                    <a:pt x="3169" y="721"/>
                  </a:cubicBezTo>
                  <a:cubicBezTo>
                    <a:pt x="2934" y="721"/>
                    <a:pt x="2746" y="885"/>
                    <a:pt x="2676" y="1096"/>
                  </a:cubicBezTo>
                  <a:cubicBezTo>
                    <a:pt x="2582" y="1284"/>
                    <a:pt x="2488" y="1495"/>
                    <a:pt x="2441" y="1707"/>
                  </a:cubicBezTo>
                  <a:cubicBezTo>
                    <a:pt x="2230" y="2927"/>
                    <a:pt x="1901" y="4148"/>
                    <a:pt x="1972" y="5415"/>
                  </a:cubicBezTo>
                  <a:cubicBezTo>
                    <a:pt x="1995" y="5955"/>
                    <a:pt x="2066" y="6495"/>
                    <a:pt x="1784" y="7058"/>
                  </a:cubicBezTo>
                  <a:cubicBezTo>
                    <a:pt x="1620" y="6706"/>
                    <a:pt x="1549" y="6330"/>
                    <a:pt x="1620" y="5931"/>
                  </a:cubicBezTo>
                  <a:cubicBezTo>
                    <a:pt x="1620" y="5227"/>
                    <a:pt x="1643" y="4523"/>
                    <a:pt x="1643" y="3819"/>
                  </a:cubicBezTo>
                  <a:cubicBezTo>
                    <a:pt x="1643" y="3537"/>
                    <a:pt x="1596" y="3279"/>
                    <a:pt x="1502" y="3021"/>
                  </a:cubicBezTo>
                  <a:cubicBezTo>
                    <a:pt x="1432" y="2880"/>
                    <a:pt x="1291" y="2786"/>
                    <a:pt x="1127" y="2763"/>
                  </a:cubicBezTo>
                  <a:cubicBezTo>
                    <a:pt x="962" y="2763"/>
                    <a:pt x="822" y="2857"/>
                    <a:pt x="728" y="2974"/>
                  </a:cubicBezTo>
                  <a:cubicBezTo>
                    <a:pt x="587" y="3279"/>
                    <a:pt x="469" y="3584"/>
                    <a:pt x="399" y="3913"/>
                  </a:cubicBezTo>
                  <a:cubicBezTo>
                    <a:pt x="188" y="5180"/>
                    <a:pt x="47" y="6495"/>
                    <a:pt x="47" y="7786"/>
                  </a:cubicBezTo>
                  <a:cubicBezTo>
                    <a:pt x="0" y="9499"/>
                    <a:pt x="423" y="11166"/>
                    <a:pt x="1267" y="12644"/>
                  </a:cubicBezTo>
                  <a:cubicBezTo>
                    <a:pt x="1620" y="13278"/>
                    <a:pt x="1995" y="13888"/>
                    <a:pt x="2347" y="14498"/>
                  </a:cubicBezTo>
                  <a:cubicBezTo>
                    <a:pt x="3474" y="16493"/>
                    <a:pt x="4272" y="18559"/>
                    <a:pt x="4037" y="20883"/>
                  </a:cubicBezTo>
                  <a:cubicBezTo>
                    <a:pt x="4014" y="21305"/>
                    <a:pt x="4037" y="21751"/>
                    <a:pt x="4061" y="22173"/>
                  </a:cubicBezTo>
                  <a:cubicBezTo>
                    <a:pt x="4107" y="22643"/>
                    <a:pt x="4342" y="22878"/>
                    <a:pt x="4835" y="22878"/>
                  </a:cubicBezTo>
                  <a:cubicBezTo>
                    <a:pt x="5398" y="22878"/>
                    <a:pt x="5962" y="22878"/>
                    <a:pt x="6548" y="22854"/>
                  </a:cubicBezTo>
                  <a:cubicBezTo>
                    <a:pt x="8074" y="22807"/>
                    <a:pt x="9623" y="22784"/>
                    <a:pt x="11172" y="22737"/>
                  </a:cubicBezTo>
                  <a:cubicBezTo>
                    <a:pt x="11783" y="22713"/>
                    <a:pt x="11994" y="22502"/>
                    <a:pt x="12111" y="21962"/>
                  </a:cubicBezTo>
                  <a:cubicBezTo>
                    <a:pt x="12182" y="21657"/>
                    <a:pt x="12228" y="21329"/>
                    <a:pt x="12228" y="21000"/>
                  </a:cubicBezTo>
                  <a:cubicBezTo>
                    <a:pt x="12322" y="19803"/>
                    <a:pt x="12463" y="18629"/>
                    <a:pt x="12581" y="17432"/>
                  </a:cubicBezTo>
                  <a:cubicBezTo>
                    <a:pt x="12792" y="15390"/>
                    <a:pt x="12886" y="13325"/>
                    <a:pt x="12064" y="11330"/>
                  </a:cubicBezTo>
                  <a:cubicBezTo>
                    <a:pt x="11900" y="10813"/>
                    <a:pt x="11759" y="10274"/>
                    <a:pt x="11642" y="9757"/>
                  </a:cubicBezTo>
                  <a:cubicBezTo>
                    <a:pt x="11407" y="8959"/>
                    <a:pt x="11172" y="8185"/>
                    <a:pt x="10938" y="7410"/>
                  </a:cubicBezTo>
                  <a:cubicBezTo>
                    <a:pt x="10773" y="6941"/>
                    <a:pt x="10679" y="6424"/>
                    <a:pt x="10069" y="6307"/>
                  </a:cubicBezTo>
                  <a:cubicBezTo>
                    <a:pt x="10053" y="6305"/>
                    <a:pt x="10037" y="6304"/>
                    <a:pt x="10021" y="6304"/>
                  </a:cubicBezTo>
                  <a:cubicBezTo>
                    <a:pt x="9671" y="6304"/>
                    <a:pt x="9433" y="6792"/>
                    <a:pt x="9388" y="7645"/>
                  </a:cubicBezTo>
                  <a:cubicBezTo>
                    <a:pt x="9365" y="8396"/>
                    <a:pt x="9365" y="9124"/>
                    <a:pt x="9342" y="9922"/>
                  </a:cubicBezTo>
                  <a:cubicBezTo>
                    <a:pt x="8637" y="9194"/>
                    <a:pt x="8497" y="8959"/>
                    <a:pt x="8426" y="8091"/>
                  </a:cubicBezTo>
                  <a:cubicBezTo>
                    <a:pt x="8309" y="6612"/>
                    <a:pt x="8215" y="5157"/>
                    <a:pt x="8168" y="3702"/>
                  </a:cubicBezTo>
                  <a:cubicBezTo>
                    <a:pt x="8168" y="2998"/>
                    <a:pt x="8074" y="2293"/>
                    <a:pt x="7910" y="1589"/>
                  </a:cubicBezTo>
                  <a:cubicBezTo>
                    <a:pt x="7816" y="1167"/>
                    <a:pt x="7722" y="721"/>
                    <a:pt x="7182" y="604"/>
                  </a:cubicBezTo>
                  <a:cubicBezTo>
                    <a:pt x="7155" y="598"/>
                    <a:pt x="7127" y="595"/>
                    <a:pt x="7101" y="595"/>
                  </a:cubicBezTo>
                  <a:cubicBezTo>
                    <a:pt x="6811" y="595"/>
                    <a:pt x="6586" y="942"/>
                    <a:pt x="6478" y="1566"/>
                  </a:cubicBezTo>
                  <a:cubicBezTo>
                    <a:pt x="6431" y="1941"/>
                    <a:pt x="6408" y="2317"/>
                    <a:pt x="6337" y="2692"/>
                  </a:cubicBezTo>
                  <a:cubicBezTo>
                    <a:pt x="6314" y="2904"/>
                    <a:pt x="6408" y="3162"/>
                    <a:pt x="5962" y="3162"/>
                  </a:cubicBezTo>
                  <a:cubicBezTo>
                    <a:pt x="5938" y="2481"/>
                    <a:pt x="5891" y="1777"/>
                    <a:pt x="5844" y="1096"/>
                  </a:cubicBezTo>
                  <a:cubicBezTo>
                    <a:pt x="5821" y="815"/>
                    <a:pt x="5774" y="557"/>
                    <a:pt x="5704" y="298"/>
                  </a:cubicBezTo>
                  <a:cubicBezTo>
                    <a:pt x="5607" y="105"/>
                    <a:pt x="5420" y="1"/>
                    <a:pt x="5231"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0" name="Google Shape;850;p46"/>
            <p:cNvSpPr/>
            <p:nvPr/>
          </p:nvSpPr>
          <p:spPr>
            <a:xfrm>
              <a:off x="3249025" y="1063150"/>
              <a:ext cx="160800" cy="205375"/>
            </a:xfrm>
            <a:custGeom>
              <a:avLst/>
              <a:gdLst/>
              <a:ahLst/>
              <a:cxnLst/>
              <a:rect l="l" t="t" r="r" b="b"/>
              <a:pathLst>
                <a:path w="6432" h="8215" extrusionOk="0">
                  <a:moveTo>
                    <a:pt x="624" y="1"/>
                  </a:moveTo>
                  <a:cubicBezTo>
                    <a:pt x="487" y="1"/>
                    <a:pt x="350" y="42"/>
                    <a:pt x="235" y="140"/>
                  </a:cubicBezTo>
                  <a:cubicBezTo>
                    <a:pt x="71" y="258"/>
                    <a:pt x="1" y="469"/>
                    <a:pt x="48" y="657"/>
                  </a:cubicBezTo>
                  <a:cubicBezTo>
                    <a:pt x="188" y="1103"/>
                    <a:pt x="400" y="1478"/>
                    <a:pt x="681" y="1830"/>
                  </a:cubicBezTo>
                  <a:cubicBezTo>
                    <a:pt x="1174" y="2464"/>
                    <a:pt x="1691" y="3074"/>
                    <a:pt x="2137" y="3731"/>
                  </a:cubicBezTo>
                  <a:cubicBezTo>
                    <a:pt x="2841" y="4811"/>
                    <a:pt x="3709" y="5797"/>
                    <a:pt x="4695" y="6665"/>
                  </a:cubicBezTo>
                  <a:cubicBezTo>
                    <a:pt x="5282" y="7158"/>
                    <a:pt x="5868" y="7674"/>
                    <a:pt x="6432" y="8214"/>
                  </a:cubicBezTo>
                  <a:cubicBezTo>
                    <a:pt x="6244" y="7933"/>
                    <a:pt x="6080" y="7627"/>
                    <a:pt x="5939" y="7322"/>
                  </a:cubicBezTo>
                  <a:cubicBezTo>
                    <a:pt x="5587" y="6571"/>
                    <a:pt x="5282" y="5820"/>
                    <a:pt x="5000" y="5069"/>
                  </a:cubicBezTo>
                  <a:cubicBezTo>
                    <a:pt x="4625" y="4013"/>
                    <a:pt x="4437" y="2792"/>
                    <a:pt x="3850" y="1807"/>
                  </a:cubicBezTo>
                  <a:lnTo>
                    <a:pt x="3850" y="1807"/>
                  </a:lnTo>
                  <a:cubicBezTo>
                    <a:pt x="3920" y="1994"/>
                    <a:pt x="3944" y="2182"/>
                    <a:pt x="3967" y="2370"/>
                  </a:cubicBezTo>
                  <a:cubicBezTo>
                    <a:pt x="3925" y="2381"/>
                    <a:pt x="3885" y="2387"/>
                    <a:pt x="3848" y="2387"/>
                  </a:cubicBezTo>
                  <a:cubicBezTo>
                    <a:pt x="3655" y="2387"/>
                    <a:pt x="3514" y="2249"/>
                    <a:pt x="3357" y="2112"/>
                  </a:cubicBezTo>
                  <a:cubicBezTo>
                    <a:pt x="2817" y="1595"/>
                    <a:pt x="2277" y="1079"/>
                    <a:pt x="1714" y="563"/>
                  </a:cubicBezTo>
                  <a:cubicBezTo>
                    <a:pt x="1456" y="304"/>
                    <a:pt x="1151" y="117"/>
                    <a:pt x="799" y="23"/>
                  </a:cubicBezTo>
                  <a:cubicBezTo>
                    <a:pt x="742" y="9"/>
                    <a:pt x="683" y="1"/>
                    <a:pt x="624"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1" name="Google Shape;851;p46"/>
            <p:cNvSpPr/>
            <p:nvPr/>
          </p:nvSpPr>
          <p:spPr>
            <a:xfrm>
              <a:off x="3185075" y="967825"/>
              <a:ext cx="461825" cy="408375"/>
            </a:xfrm>
            <a:custGeom>
              <a:avLst/>
              <a:gdLst/>
              <a:ahLst/>
              <a:cxnLst/>
              <a:rect l="l" t="t" r="r" b="b"/>
              <a:pathLst>
                <a:path w="18473" h="16335" extrusionOk="0">
                  <a:moveTo>
                    <a:pt x="7087" y="0"/>
                  </a:moveTo>
                  <a:cubicBezTo>
                    <a:pt x="6619" y="0"/>
                    <a:pt x="6165" y="86"/>
                    <a:pt x="5751" y="362"/>
                  </a:cubicBezTo>
                  <a:cubicBezTo>
                    <a:pt x="5505" y="485"/>
                    <a:pt x="5241" y="554"/>
                    <a:pt x="4959" y="554"/>
                  </a:cubicBezTo>
                  <a:cubicBezTo>
                    <a:pt x="4919" y="554"/>
                    <a:pt x="4877" y="553"/>
                    <a:pt x="4835" y="550"/>
                  </a:cubicBezTo>
                  <a:cubicBezTo>
                    <a:pt x="4796" y="548"/>
                    <a:pt x="4755" y="546"/>
                    <a:pt x="4715" y="546"/>
                  </a:cubicBezTo>
                  <a:cubicBezTo>
                    <a:pt x="4353" y="546"/>
                    <a:pt x="3979" y="641"/>
                    <a:pt x="3662" y="832"/>
                  </a:cubicBezTo>
                  <a:cubicBezTo>
                    <a:pt x="3286" y="1082"/>
                    <a:pt x="2890" y="1144"/>
                    <a:pt x="2480" y="1144"/>
                  </a:cubicBezTo>
                  <a:cubicBezTo>
                    <a:pt x="2274" y="1144"/>
                    <a:pt x="2066" y="1129"/>
                    <a:pt x="1855" y="1113"/>
                  </a:cubicBezTo>
                  <a:cubicBezTo>
                    <a:pt x="1701" y="1089"/>
                    <a:pt x="1541" y="1076"/>
                    <a:pt x="1380" y="1076"/>
                  </a:cubicBezTo>
                  <a:cubicBezTo>
                    <a:pt x="1074" y="1076"/>
                    <a:pt x="762" y="1123"/>
                    <a:pt x="470" y="1231"/>
                  </a:cubicBezTo>
                  <a:cubicBezTo>
                    <a:pt x="71" y="1395"/>
                    <a:pt x="0" y="1935"/>
                    <a:pt x="352" y="2193"/>
                  </a:cubicBezTo>
                  <a:cubicBezTo>
                    <a:pt x="634" y="2404"/>
                    <a:pt x="986" y="2545"/>
                    <a:pt x="1338" y="2592"/>
                  </a:cubicBezTo>
                  <a:cubicBezTo>
                    <a:pt x="2254" y="2803"/>
                    <a:pt x="3122" y="3061"/>
                    <a:pt x="3990" y="3413"/>
                  </a:cubicBezTo>
                  <a:cubicBezTo>
                    <a:pt x="4976" y="3836"/>
                    <a:pt x="5704" y="4446"/>
                    <a:pt x="6056" y="5338"/>
                  </a:cubicBezTo>
                  <a:cubicBezTo>
                    <a:pt x="6690" y="6253"/>
                    <a:pt x="6877" y="7450"/>
                    <a:pt x="7253" y="8507"/>
                  </a:cubicBezTo>
                  <a:cubicBezTo>
                    <a:pt x="7535" y="9352"/>
                    <a:pt x="7887" y="10197"/>
                    <a:pt x="8262" y="11018"/>
                  </a:cubicBezTo>
                  <a:cubicBezTo>
                    <a:pt x="8450" y="11417"/>
                    <a:pt x="8661" y="11793"/>
                    <a:pt x="8896" y="12168"/>
                  </a:cubicBezTo>
                  <a:cubicBezTo>
                    <a:pt x="9882" y="13553"/>
                    <a:pt x="11407" y="14726"/>
                    <a:pt x="12182" y="15689"/>
                  </a:cubicBezTo>
                  <a:cubicBezTo>
                    <a:pt x="12547" y="16130"/>
                    <a:pt x="12737" y="16334"/>
                    <a:pt x="12969" y="16334"/>
                  </a:cubicBezTo>
                  <a:cubicBezTo>
                    <a:pt x="13168" y="16334"/>
                    <a:pt x="13399" y="16182"/>
                    <a:pt x="13801" y="15900"/>
                  </a:cubicBezTo>
                  <a:cubicBezTo>
                    <a:pt x="14459" y="15454"/>
                    <a:pt x="15116" y="14985"/>
                    <a:pt x="15773" y="14492"/>
                  </a:cubicBezTo>
                  <a:cubicBezTo>
                    <a:pt x="16477" y="13975"/>
                    <a:pt x="17158" y="13482"/>
                    <a:pt x="17815" y="12943"/>
                  </a:cubicBezTo>
                  <a:cubicBezTo>
                    <a:pt x="18472" y="12403"/>
                    <a:pt x="18472" y="12309"/>
                    <a:pt x="17909" y="11605"/>
                  </a:cubicBezTo>
                  <a:lnTo>
                    <a:pt x="17932" y="11605"/>
                  </a:lnTo>
                  <a:cubicBezTo>
                    <a:pt x="17345" y="10854"/>
                    <a:pt x="16759" y="10103"/>
                    <a:pt x="16101" y="9398"/>
                  </a:cubicBezTo>
                  <a:cubicBezTo>
                    <a:pt x="15045" y="8295"/>
                    <a:pt x="14341" y="6887"/>
                    <a:pt x="14036" y="5385"/>
                  </a:cubicBezTo>
                  <a:cubicBezTo>
                    <a:pt x="13848" y="4470"/>
                    <a:pt x="13567" y="3578"/>
                    <a:pt x="13332" y="2686"/>
                  </a:cubicBezTo>
                  <a:cubicBezTo>
                    <a:pt x="13121" y="1911"/>
                    <a:pt x="12534" y="1277"/>
                    <a:pt x="11759" y="1019"/>
                  </a:cubicBezTo>
                  <a:cubicBezTo>
                    <a:pt x="10492" y="526"/>
                    <a:pt x="9178" y="198"/>
                    <a:pt x="7840" y="57"/>
                  </a:cubicBezTo>
                  <a:cubicBezTo>
                    <a:pt x="7588" y="24"/>
                    <a:pt x="7335" y="0"/>
                    <a:pt x="7087"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2" name="Google Shape;852;p46"/>
            <p:cNvSpPr/>
            <p:nvPr/>
          </p:nvSpPr>
          <p:spPr>
            <a:xfrm>
              <a:off x="3811150" y="643575"/>
              <a:ext cx="41700" cy="41675"/>
            </a:xfrm>
            <a:custGeom>
              <a:avLst/>
              <a:gdLst/>
              <a:ahLst/>
              <a:cxnLst/>
              <a:rect l="l" t="t" r="r" b="b"/>
              <a:pathLst>
                <a:path w="1668" h="1667" extrusionOk="0">
                  <a:moveTo>
                    <a:pt x="822" y="1"/>
                  </a:moveTo>
                  <a:cubicBezTo>
                    <a:pt x="611" y="24"/>
                    <a:pt x="400" y="118"/>
                    <a:pt x="236" y="259"/>
                  </a:cubicBezTo>
                  <a:cubicBezTo>
                    <a:pt x="165" y="353"/>
                    <a:pt x="118" y="446"/>
                    <a:pt x="71" y="540"/>
                  </a:cubicBezTo>
                  <a:cubicBezTo>
                    <a:pt x="24" y="634"/>
                    <a:pt x="1" y="752"/>
                    <a:pt x="24" y="845"/>
                  </a:cubicBezTo>
                  <a:lnTo>
                    <a:pt x="48" y="1057"/>
                  </a:lnTo>
                  <a:cubicBezTo>
                    <a:pt x="95" y="1198"/>
                    <a:pt x="165" y="1338"/>
                    <a:pt x="283" y="1432"/>
                  </a:cubicBezTo>
                  <a:lnTo>
                    <a:pt x="447" y="1573"/>
                  </a:lnTo>
                  <a:cubicBezTo>
                    <a:pt x="588" y="1620"/>
                    <a:pt x="729" y="1667"/>
                    <a:pt x="869" y="1667"/>
                  </a:cubicBezTo>
                  <a:cubicBezTo>
                    <a:pt x="963" y="1667"/>
                    <a:pt x="1081" y="1644"/>
                    <a:pt x="1175" y="1597"/>
                  </a:cubicBezTo>
                  <a:cubicBezTo>
                    <a:pt x="1268" y="1550"/>
                    <a:pt x="1362" y="1479"/>
                    <a:pt x="1433" y="1409"/>
                  </a:cubicBezTo>
                  <a:cubicBezTo>
                    <a:pt x="1574" y="1245"/>
                    <a:pt x="1667" y="1033"/>
                    <a:pt x="1667" y="822"/>
                  </a:cubicBezTo>
                  <a:lnTo>
                    <a:pt x="1644" y="611"/>
                  </a:lnTo>
                  <a:cubicBezTo>
                    <a:pt x="1597" y="470"/>
                    <a:pt x="1527" y="353"/>
                    <a:pt x="1409" y="235"/>
                  </a:cubicBezTo>
                  <a:lnTo>
                    <a:pt x="1245" y="118"/>
                  </a:lnTo>
                  <a:cubicBezTo>
                    <a:pt x="1104" y="47"/>
                    <a:pt x="963" y="1"/>
                    <a:pt x="822" y="1"/>
                  </a:cubicBezTo>
                  <a:close/>
                </a:path>
              </a:pathLst>
            </a:custGeom>
            <a:solidFill>
              <a:srgbClr val="482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3" name="Google Shape;853;p46"/>
            <p:cNvSpPr/>
            <p:nvPr/>
          </p:nvSpPr>
          <p:spPr>
            <a:xfrm>
              <a:off x="3807050" y="602500"/>
              <a:ext cx="66325" cy="32300"/>
            </a:xfrm>
            <a:custGeom>
              <a:avLst/>
              <a:gdLst/>
              <a:ahLst/>
              <a:cxnLst/>
              <a:rect l="l" t="t" r="r" b="b"/>
              <a:pathLst>
                <a:path w="2653" h="1292" extrusionOk="0">
                  <a:moveTo>
                    <a:pt x="1339" y="1"/>
                  </a:moveTo>
                  <a:cubicBezTo>
                    <a:pt x="611" y="1"/>
                    <a:pt x="1" y="869"/>
                    <a:pt x="1" y="869"/>
                  </a:cubicBezTo>
                  <a:cubicBezTo>
                    <a:pt x="277" y="761"/>
                    <a:pt x="574" y="714"/>
                    <a:pt x="871" y="714"/>
                  </a:cubicBezTo>
                  <a:cubicBezTo>
                    <a:pt x="1028" y="714"/>
                    <a:pt x="1185" y="727"/>
                    <a:pt x="1339" y="752"/>
                  </a:cubicBezTo>
                  <a:cubicBezTo>
                    <a:pt x="1784" y="869"/>
                    <a:pt x="2230" y="1033"/>
                    <a:pt x="2653" y="1291"/>
                  </a:cubicBezTo>
                  <a:cubicBezTo>
                    <a:pt x="2653" y="1291"/>
                    <a:pt x="2254" y="24"/>
                    <a:pt x="1339" y="1"/>
                  </a:cubicBezTo>
                  <a:close/>
                </a:path>
              </a:pathLst>
            </a:custGeom>
            <a:solidFill>
              <a:srgbClr val="482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4" name="Google Shape;854;p46"/>
            <p:cNvSpPr/>
            <p:nvPr/>
          </p:nvSpPr>
          <p:spPr>
            <a:xfrm>
              <a:off x="3249025" y="1063150"/>
              <a:ext cx="160800" cy="205375"/>
            </a:xfrm>
            <a:custGeom>
              <a:avLst/>
              <a:gdLst/>
              <a:ahLst/>
              <a:cxnLst/>
              <a:rect l="l" t="t" r="r" b="b"/>
              <a:pathLst>
                <a:path w="6432" h="8215" extrusionOk="0">
                  <a:moveTo>
                    <a:pt x="624" y="1"/>
                  </a:moveTo>
                  <a:cubicBezTo>
                    <a:pt x="487" y="1"/>
                    <a:pt x="350" y="42"/>
                    <a:pt x="235" y="140"/>
                  </a:cubicBezTo>
                  <a:cubicBezTo>
                    <a:pt x="71" y="258"/>
                    <a:pt x="1" y="469"/>
                    <a:pt x="48" y="657"/>
                  </a:cubicBezTo>
                  <a:cubicBezTo>
                    <a:pt x="188" y="1103"/>
                    <a:pt x="400" y="1478"/>
                    <a:pt x="681" y="1830"/>
                  </a:cubicBezTo>
                  <a:cubicBezTo>
                    <a:pt x="1174" y="2464"/>
                    <a:pt x="1691" y="3074"/>
                    <a:pt x="2137" y="3731"/>
                  </a:cubicBezTo>
                  <a:cubicBezTo>
                    <a:pt x="2841" y="4811"/>
                    <a:pt x="3709" y="5797"/>
                    <a:pt x="4695" y="6665"/>
                  </a:cubicBezTo>
                  <a:cubicBezTo>
                    <a:pt x="5282" y="7158"/>
                    <a:pt x="5868" y="7674"/>
                    <a:pt x="6432" y="8214"/>
                  </a:cubicBezTo>
                  <a:cubicBezTo>
                    <a:pt x="6244" y="7933"/>
                    <a:pt x="6080" y="7627"/>
                    <a:pt x="5939" y="7322"/>
                  </a:cubicBezTo>
                  <a:cubicBezTo>
                    <a:pt x="5587" y="6571"/>
                    <a:pt x="5282" y="5820"/>
                    <a:pt x="5000" y="5069"/>
                  </a:cubicBezTo>
                  <a:cubicBezTo>
                    <a:pt x="4625" y="4013"/>
                    <a:pt x="4437" y="2792"/>
                    <a:pt x="3850" y="1807"/>
                  </a:cubicBezTo>
                  <a:lnTo>
                    <a:pt x="3850" y="1807"/>
                  </a:lnTo>
                  <a:cubicBezTo>
                    <a:pt x="3920" y="1994"/>
                    <a:pt x="3944" y="2182"/>
                    <a:pt x="3967" y="2370"/>
                  </a:cubicBezTo>
                  <a:cubicBezTo>
                    <a:pt x="3925" y="2381"/>
                    <a:pt x="3885" y="2387"/>
                    <a:pt x="3848" y="2387"/>
                  </a:cubicBezTo>
                  <a:cubicBezTo>
                    <a:pt x="3655" y="2387"/>
                    <a:pt x="3514" y="2249"/>
                    <a:pt x="3357" y="2112"/>
                  </a:cubicBezTo>
                  <a:cubicBezTo>
                    <a:pt x="2817" y="1595"/>
                    <a:pt x="2277" y="1079"/>
                    <a:pt x="1714" y="563"/>
                  </a:cubicBezTo>
                  <a:cubicBezTo>
                    <a:pt x="1456" y="304"/>
                    <a:pt x="1151" y="117"/>
                    <a:pt x="799" y="23"/>
                  </a:cubicBezTo>
                  <a:cubicBezTo>
                    <a:pt x="742" y="9"/>
                    <a:pt x="683" y="1"/>
                    <a:pt x="624" y="1"/>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5" name="Google Shape;855;p46"/>
            <p:cNvSpPr/>
            <p:nvPr/>
          </p:nvSpPr>
          <p:spPr>
            <a:xfrm>
              <a:off x="3747800" y="541275"/>
              <a:ext cx="420725" cy="468150"/>
            </a:xfrm>
            <a:custGeom>
              <a:avLst/>
              <a:gdLst/>
              <a:ahLst/>
              <a:cxnLst/>
              <a:rect l="l" t="t" r="r" b="b"/>
              <a:pathLst>
                <a:path w="16829" h="18726" extrusionOk="0">
                  <a:moveTo>
                    <a:pt x="13941" y="793"/>
                  </a:moveTo>
                  <a:cubicBezTo>
                    <a:pt x="14700" y="793"/>
                    <a:pt x="15439" y="1272"/>
                    <a:pt x="15679" y="2097"/>
                  </a:cubicBezTo>
                  <a:cubicBezTo>
                    <a:pt x="15960" y="2989"/>
                    <a:pt x="16054" y="3905"/>
                    <a:pt x="15960" y="4820"/>
                  </a:cubicBezTo>
                  <a:cubicBezTo>
                    <a:pt x="15773" y="6604"/>
                    <a:pt x="15467" y="8364"/>
                    <a:pt x="15022" y="10101"/>
                  </a:cubicBezTo>
                  <a:cubicBezTo>
                    <a:pt x="14857" y="10852"/>
                    <a:pt x="14646" y="11580"/>
                    <a:pt x="14411" y="12307"/>
                  </a:cubicBezTo>
                  <a:cubicBezTo>
                    <a:pt x="14304" y="12616"/>
                    <a:pt x="14166" y="12763"/>
                    <a:pt x="13976" y="12763"/>
                  </a:cubicBezTo>
                  <a:cubicBezTo>
                    <a:pt x="13833" y="12763"/>
                    <a:pt x="13660" y="12680"/>
                    <a:pt x="13449" y="12519"/>
                  </a:cubicBezTo>
                  <a:cubicBezTo>
                    <a:pt x="12604" y="11908"/>
                    <a:pt x="11994" y="11017"/>
                    <a:pt x="11712" y="10007"/>
                  </a:cubicBezTo>
                  <a:cubicBezTo>
                    <a:pt x="11430" y="9021"/>
                    <a:pt x="11430" y="7989"/>
                    <a:pt x="11407" y="6862"/>
                  </a:cubicBezTo>
                  <a:cubicBezTo>
                    <a:pt x="11360" y="6228"/>
                    <a:pt x="11618" y="5430"/>
                    <a:pt x="11219" y="4726"/>
                  </a:cubicBezTo>
                  <a:cubicBezTo>
                    <a:pt x="11407" y="3459"/>
                    <a:pt x="11642" y="2168"/>
                    <a:pt x="12721" y="1276"/>
                  </a:cubicBezTo>
                  <a:cubicBezTo>
                    <a:pt x="13077" y="946"/>
                    <a:pt x="13512" y="793"/>
                    <a:pt x="13941" y="793"/>
                  </a:cubicBezTo>
                  <a:close/>
                  <a:moveTo>
                    <a:pt x="13940" y="1"/>
                  </a:moveTo>
                  <a:cubicBezTo>
                    <a:pt x="13523" y="1"/>
                    <a:pt x="13098" y="100"/>
                    <a:pt x="12698" y="314"/>
                  </a:cubicBezTo>
                  <a:cubicBezTo>
                    <a:pt x="12064" y="595"/>
                    <a:pt x="11571" y="1088"/>
                    <a:pt x="11266" y="1722"/>
                  </a:cubicBezTo>
                  <a:cubicBezTo>
                    <a:pt x="11008" y="2215"/>
                    <a:pt x="10797" y="2731"/>
                    <a:pt x="10632" y="3271"/>
                  </a:cubicBezTo>
                  <a:cubicBezTo>
                    <a:pt x="10140" y="4914"/>
                    <a:pt x="10726" y="5923"/>
                    <a:pt x="8849" y="6064"/>
                  </a:cubicBezTo>
                  <a:cubicBezTo>
                    <a:pt x="8802" y="6064"/>
                    <a:pt x="3568" y="7097"/>
                    <a:pt x="1033" y="7308"/>
                  </a:cubicBezTo>
                  <a:cubicBezTo>
                    <a:pt x="188" y="7355"/>
                    <a:pt x="0" y="7543"/>
                    <a:pt x="47" y="8341"/>
                  </a:cubicBezTo>
                  <a:cubicBezTo>
                    <a:pt x="188" y="10805"/>
                    <a:pt x="329" y="11462"/>
                    <a:pt x="1385" y="13763"/>
                  </a:cubicBezTo>
                  <a:cubicBezTo>
                    <a:pt x="2629" y="16462"/>
                    <a:pt x="4694" y="18034"/>
                    <a:pt x="7769" y="18621"/>
                  </a:cubicBezTo>
                  <a:cubicBezTo>
                    <a:pt x="8145" y="18690"/>
                    <a:pt x="8502" y="18726"/>
                    <a:pt x="8844" y="18726"/>
                  </a:cubicBezTo>
                  <a:cubicBezTo>
                    <a:pt x="9891" y="18726"/>
                    <a:pt x="10798" y="18396"/>
                    <a:pt x="11665" y="17706"/>
                  </a:cubicBezTo>
                  <a:cubicBezTo>
                    <a:pt x="12721" y="16837"/>
                    <a:pt x="13707" y="15898"/>
                    <a:pt x="14623" y="14889"/>
                  </a:cubicBezTo>
                  <a:cubicBezTo>
                    <a:pt x="15022" y="14467"/>
                    <a:pt x="15467" y="14068"/>
                    <a:pt x="15045" y="13411"/>
                  </a:cubicBezTo>
                  <a:cubicBezTo>
                    <a:pt x="14857" y="13129"/>
                    <a:pt x="15162" y="12824"/>
                    <a:pt x="15256" y="12542"/>
                  </a:cubicBezTo>
                  <a:cubicBezTo>
                    <a:pt x="16031" y="10078"/>
                    <a:pt x="16524" y="7519"/>
                    <a:pt x="16782" y="4937"/>
                  </a:cubicBezTo>
                  <a:cubicBezTo>
                    <a:pt x="16782" y="3694"/>
                    <a:pt x="16829" y="2661"/>
                    <a:pt x="16430" y="1675"/>
                  </a:cubicBezTo>
                  <a:cubicBezTo>
                    <a:pt x="15993" y="633"/>
                    <a:pt x="14991" y="1"/>
                    <a:pt x="13940" y="1"/>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5" name="Picture 4"/>
          <p:cNvPicPr>
            <a:picLocks noChangeAspect="1"/>
          </p:cNvPicPr>
          <p:nvPr/>
        </p:nvPicPr>
        <p:blipFill>
          <a:blip r:embed="rId1"/>
          <a:stretch>
            <a:fillRect/>
          </a:stretch>
        </p:blipFill>
        <p:spPr>
          <a:xfrm>
            <a:off x="107315" y="123190"/>
            <a:ext cx="3124200" cy="3754120"/>
          </a:xfrm>
          <a:prstGeom prst="rect">
            <a:avLst/>
          </a:prstGeom>
        </p:spPr>
      </p:pic>
      <p:sp>
        <p:nvSpPr>
          <p:cNvPr id="6" name="Right Arrow 5"/>
          <p:cNvSpPr/>
          <p:nvPr/>
        </p:nvSpPr>
        <p:spPr>
          <a:xfrm rot="12480000">
            <a:off x="1844675" y="1188085"/>
            <a:ext cx="144145" cy="7556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7" name="Right Arrow 6"/>
          <p:cNvSpPr/>
          <p:nvPr/>
        </p:nvSpPr>
        <p:spPr>
          <a:xfrm>
            <a:off x="3275330" y="2475230"/>
            <a:ext cx="726440" cy="34988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8" name="Picture 7"/>
          <p:cNvPicPr>
            <a:picLocks noChangeAspect="1"/>
          </p:cNvPicPr>
          <p:nvPr/>
        </p:nvPicPr>
        <p:blipFill>
          <a:blip r:embed="rId2"/>
          <a:stretch>
            <a:fillRect/>
          </a:stretch>
        </p:blipFill>
        <p:spPr>
          <a:xfrm>
            <a:off x="4040505" y="123190"/>
            <a:ext cx="3134995" cy="3753485"/>
          </a:xfrm>
          <a:prstGeom prst="rect">
            <a:avLst/>
          </a:prstGeom>
        </p:spPr>
      </p:pic>
      <p:sp>
        <p:nvSpPr>
          <p:cNvPr id="9" name="Google Shape;1441;p54"/>
          <p:cNvSpPr txBox="1"/>
          <p:nvPr/>
        </p:nvSpPr>
        <p:spPr>
          <a:xfrm>
            <a:off x="3347720" y="915670"/>
            <a:ext cx="687070" cy="156273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Pompiere" panose="02000000000000000000"/>
              <a:buNone/>
              <a:defRPr sz="3500" b="0" i="0" u="none" strike="noStrike" cap="none">
                <a:solidFill>
                  <a:schemeClr val="dk1"/>
                </a:solidFill>
                <a:latin typeface="Pompiere" panose="02000000000000000000"/>
                <a:ea typeface="Pompiere" panose="02000000000000000000"/>
                <a:cs typeface="Pompiere" panose="02000000000000000000"/>
                <a:sym typeface="Pompiere" panose="02000000000000000000"/>
              </a:defRPr>
            </a:lvl1pPr>
            <a:lvl2pPr marR="0" lvl="1" algn="ctr" rtl="0">
              <a:lnSpc>
                <a:spcPct val="100000"/>
              </a:lnSpc>
              <a:spcBef>
                <a:spcPts val="0"/>
              </a:spcBef>
              <a:spcAft>
                <a:spcPts val="0"/>
              </a:spcAft>
              <a:buClr>
                <a:schemeClr val="dk1"/>
              </a:buClr>
              <a:buSzPts val="3600"/>
              <a:buFont typeface="Pompiere" panose="02000000000000000000"/>
              <a:buNone/>
              <a:defRPr sz="3600" b="0" i="0" u="none" strike="noStrike" cap="none">
                <a:solidFill>
                  <a:schemeClr val="dk1"/>
                </a:solidFill>
                <a:latin typeface="Pompiere" panose="02000000000000000000"/>
                <a:ea typeface="Pompiere" panose="02000000000000000000"/>
                <a:cs typeface="Pompiere" panose="02000000000000000000"/>
                <a:sym typeface="Pompiere" panose="02000000000000000000"/>
              </a:defRPr>
            </a:lvl2pPr>
            <a:lvl3pPr marR="0" lvl="2" algn="ctr" rtl="0">
              <a:lnSpc>
                <a:spcPct val="100000"/>
              </a:lnSpc>
              <a:spcBef>
                <a:spcPts val="0"/>
              </a:spcBef>
              <a:spcAft>
                <a:spcPts val="0"/>
              </a:spcAft>
              <a:buClr>
                <a:schemeClr val="dk1"/>
              </a:buClr>
              <a:buSzPts val="3600"/>
              <a:buFont typeface="Pompiere" panose="02000000000000000000"/>
              <a:buNone/>
              <a:defRPr sz="3600" b="0" i="0" u="none" strike="noStrike" cap="none">
                <a:solidFill>
                  <a:schemeClr val="dk1"/>
                </a:solidFill>
                <a:latin typeface="Pompiere" panose="02000000000000000000"/>
                <a:ea typeface="Pompiere" panose="02000000000000000000"/>
                <a:cs typeface="Pompiere" panose="02000000000000000000"/>
                <a:sym typeface="Pompiere" panose="02000000000000000000"/>
              </a:defRPr>
            </a:lvl3pPr>
            <a:lvl4pPr marR="0" lvl="3" algn="ctr" rtl="0">
              <a:lnSpc>
                <a:spcPct val="100000"/>
              </a:lnSpc>
              <a:spcBef>
                <a:spcPts val="0"/>
              </a:spcBef>
              <a:spcAft>
                <a:spcPts val="0"/>
              </a:spcAft>
              <a:buClr>
                <a:schemeClr val="dk1"/>
              </a:buClr>
              <a:buSzPts val="3600"/>
              <a:buFont typeface="Pompiere" panose="02000000000000000000"/>
              <a:buNone/>
              <a:defRPr sz="3600" b="0" i="0" u="none" strike="noStrike" cap="none">
                <a:solidFill>
                  <a:schemeClr val="dk1"/>
                </a:solidFill>
                <a:latin typeface="Pompiere" panose="02000000000000000000"/>
                <a:ea typeface="Pompiere" panose="02000000000000000000"/>
                <a:cs typeface="Pompiere" panose="02000000000000000000"/>
                <a:sym typeface="Pompiere" panose="02000000000000000000"/>
              </a:defRPr>
            </a:lvl4pPr>
            <a:lvl5pPr marR="0" lvl="4" algn="ctr" rtl="0">
              <a:lnSpc>
                <a:spcPct val="100000"/>
              </a:lnSpc>
              <a:spcBef>
                <a:spcPts val="0"/>
              </a:spcBef>
              <a:spcAft>
                <a:spcPts val="0"/>
              </a:spcAft>
              <a:buClr>
                <a:schemeClr val="dk1"/>
              </a:buClr>
              <a:buSzPts val="3600"/>
              <a:buFont typeface="Pompiere" panose="02000000000000000000"/>
              <a:buNone/>
              <a:defRPr sz="3600" b="0" i="0" u="none" strike="noStrike" cap="none">
                <a:solidFill>
                  <a:schemeClr val="dk1"/>
                </a:solidFill>
                <a:latin typeface="Pompiere" panose="02000000000000000000"/>
                <a:ea typeface="Pompiere" panose="02000000000000000000"/>
                <a:cs typeface="Pompiere" panose="02000000000000000000"/>
                <a:sym typeface="Pompiere" panose="02000000000000000000"/>
              </a:defRPr>
            </a:lvl5pPr>
            <a:lvl6pPr marR="0" lvl="5" algn="ctr" rtl="0">
              <a:lnSpc>
                <a:spcPct val="100000"/>
              </a:lnSpc>
              <a:spcBef>
                <a:spcPts val="0"/>
              </a:spcBef>
              <a:spcAft>
                <a:spcPts val="0"/>
              </a:spcAft>
              <a:buClr>
                <a:schemeClr val="dk1"/>
              </a:buClr>
              <a:buSzPts val="3600"/>
              <a:buFont typeface="Pompiere" panose="02000000000000000000"/>
              <a:buNone/>
              <a:defRPr sz="3600" b="0" i="0" u="none" strike="noStrike" cap="none">
                <a:solidFill>
                  <a:schemeClr val="dk1"/>
                </a:solidFill>
                <a:latin typeface="Pompiere" panose="02000000000000000000"/>
                <a:ea typeface="Pompiere" panose="02000000000000000000"/>
                <a:cs typeface="Pompiere" panose="02000000000000000000"/>
                <a:sym typeface="Pompiere" panose="02000000000000000000"/>
              </a:defRPr>
            </a:lvl6pPr>
            <a:lvl7pPr marR="0" lvl="6" algn="ctr" rtl="0">
              <a:lnSpc>
                <a:spcPct val="100000"/>
              </a:lnSpc>
              <a:spcBef>
                <a:spcPts val="0"/>
              </a:spcBef>
              <a:spcAft>
                <a:spcPts val="0"/>
              </a:spcAft>
              <a:buClr>
                <a:schemeClr val="dk1"/>
              </a:buClr>
              <a:buSzPts val="3600"/>
              <a:buFont typeface="Pompiere" panose="02000000000000000000"/>
              <a:buNone/>
              <a:defRPr sz="3600" b="0" i="0" u="none" strike="noStrike" cap="none">
                <a:solidFill>
                  <a:schemeClr val="dk1"/>
                </a:solidFill>
                <a:latin typeface="Pompiere" panose="02000000000000000000"/>
                <a:ea typeface="Pompiere" panose="02000000000000000000"/>
                <a:cs typeface="Pompiere" panose="02000000000000000000"/>
                <a:sym typeface="Pompiere" panose="02000000000000000000"/>
              </a:defRPr>
            </a:lvl7pPr>
            <a:lvl8pPr marR="0" lvl="7" algn="ctr" rtl="0">
              <a:lnSpc>
                <a:spcPct val="100000"/>
              </a:lnSpc>
              <a:spcBef>
                <a:spcPts val="0"/>
              </a:spcBef>
              <a:spcAft>
                <a:spcPts val="0"/>
              </a:spcAft>
              <a:buClr>
                <a:schemeClr val="dk1"/>
              </a:buClr>
              <a:buSzPts val="3600"/>
              <a:buFont typeface="Pompiere" panose="02000000000000000000"/>
              <a:buNone/>
              <a:defRPr sz="3600" b="0" i="0" u="none" strike="noStrike" cap="none">
                <a:solidFill>
                  <a:schemeClr val="dk1"/>
                </a:solidFill>
                <a:latin typeface="Pompiere" panose="02000000000000000000"/>
                <a:ea typeface="Pompiere" panose="02000000000000000000"/>
                <a:cs typeface="Pompiere" panose="02000000000000000000"/>
                <a:sym typeface="Pompiere" panose="02000000000000000000"/>
              </a:defRPr>
            </a:lvl8pPr>
            <a:lvl9pPr marR="0" lvl="8" algn="ctr" rtl="0">
              <a:lnSpc>
                <a:spcPct val="100000"/>
              </a:lnSpc>
              <a:spcBef>
                <a:spcPts val="0"/>
              </a:spcBef>
              <a:spcAft>
                <a:spcPts val="0"/>
              </a:spcAft>
              <a:buClr>
                <a:schemeClr val="dk1"/>
              </a:buClr>
              <a:buSzPts val="3600"/>
              <a:buFont typeface="Pompiere" panose="02000000000000000000"/>
              <a:buNone/>
              <a:defRPr sz="3600" b="0" i="0" u="none" strike="noStrike" cap="none">
                <a:solidFill>
                  <a:schemeClr val="dk1"/>
                </a:solidFill>
                <a:latin typeface="Pompiere" panose="02000000000000000000"/>
                <a:ea typeface="Pompiere" panose="02000000000000000000"/>
                <a:cs typeface="Pompiere" panose="02000000000000000000"/>
                <a:sym typeface="Pompiere" panose="02000000000000000000"/>
              </a:defRPr>
            </a:lvl9pPr>
          </a:lstStyle>
          <a:p>
            <a:pPr marL="0" lvl="0" indent="0" algn="l" rtl="0">
              <a:spcBef>
                <a:spcPts val="0"/>
              </a:spcBef>
              <a:spcAft>
                <a:spcPts val="0"/>
              </a:spcAft>
              <a:buNone/>
            </a:pPr>
            <a:r>
              <a:rPr lang="en-US" sz="1800" b="1"/>
              <a:t>il ne figure plus dans la liste</a:t>
            </a:r>
            <a:endParaRPr lang="en-US" sz="1800" b="1"/>
          </a:p>
        </p:txBody>
      </p:sp>
      <p:sp>
        <p:nvSpPr>
          <p:cNvPr id="10" name="Left Brace 9"/>
          <p:cNvSpPr/>
          <p:nvPr/>
        </p:nvSpPr>
        <p:spPr>
          <a:xfrm>
            <a:off x="3995420" y="1449705"/>
            <a:ext cx="262890" cy="280035"/>
          </a:xfrm>
          <a:prstGeom prst="leftBrace">
            <a:avLst/>
          </a:prstGeom>
        </p:spPr>
        <p:style>
          <a:lnRef idx="2">
            <a:schemeClr val="accent1"/>
          </a:lnRef>
          <a:fillRef idx="0">
            <a:srgbClr val="FFFFFF"/>
          </a:fillRef>
          <a:effectRef idx="0">
            <a:srgbClr val="FFFFFF"/>
          </a:effectRef>
          <a:fontRef idx="minor">
            <a:schemeClr val="tx1"/>
          </a:fontRef>
        </p:style>
        <p:txBody>
          <a:bodyPr rtlCol="0" anchor="ctr"/>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ntr" presetSubtype="2" fill="hold" nodeType="withEffect">
                                  <p:stCondLst>
                                    <p:cond delay="0"/>
                                  </p:stCondLst>
                                  <p:childTnLst>
                                    <p:set>
                                      <p:cBhvr>
                                        <p:cTn id="6" dur="1000" fill="hold">
                                          <p:stCondLst>
                                            <p:cond delay="0"/>
                                          </p:stCondLst>
                                        </p:cTn>
                                        <p:tgtEl>
                                          <p:spTgt spid="831"/>
                                        </p:tgtEl>
                                        <p:attrNameLst>
                                          <p:attrName>style.visibility</p:attrName>
                                        </p:attrNameLst>
                                      </p:cBhvr>
                                      <p:to>
                                        <p:strVal val="visible"/>
                                      </p:to>
                                    </p:set>
                                    <p:anim calcmode="lin" valueType="num">
                                      <p:cBhvr additive="base">
                                        <p:cTn id="7" dur="1000" fill="hold"/>
                                        <p:tgtEl>
                                          <p:spTgt spid="831"/>
                                        </p:tgtEl>
                                        <p:attrNameLst>
                                          <p:attrName>ppt_x</p:attrName>
                                        </p:attrNameLst>
                                      </p:cBhvr>
                                      <p:tavLst>
                                        <p:tav tm="0" fmla="">
                                          <p:val>
                                            <p:strVal val="1+#ppt_w/2"/>
                                          </p:val>
                                        </p:tav>
                                        <p:tav tm="100000" fmla="">
                                          <p:val>
                                            <p:strVal val="#ppt_x"/>
                                          </p:val>
                                        </p:tav>
                                      </p:tavLst>
                                    </p:anim>
                                    <p:anim calcmode="lin" valueType="num">
                                      <p:cBhvr additive="base">
                                        <p:cTn id="8" dur="1000" fill="hold"/>
                                        <p:tgtEl>
                                          <p:spTgt spid="831"/>
                                        </p:tgtEl>
                                        <p:attrNameLst>
                                          <p:attrName>ppt_y</p:attrName>
                                        </p:attrNameLst>
                                      </p:cBhvr>
                                      <p:tavLst>
                                        <p:tav tm="0" fmla="">
                                          <p:val>
                                            <p:strVal val="#ppt_y"/>
                                          </p:val>
                                        </p:tav>
                                        <p:tav tm="100000" fmla="">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527" name="Shape 1527"/>
        <p:cNvGrpSpPr/>
        <p:nvPr/>
      </p:nvGrpSpPr>
      <p:grpSpPr>
        <a:xfrm>
          <a:off x="0" y="0"/>
          <a:ext cx="0" cy="0"/>
          <a:chOff x="0" y="0"/>
          <a:chExt cx="0" cy="0"/>
        </a:xfrm>
      </p:grpSpPr>
      <p:sp>
        <p:nvSpPr>
          <p:cNvPr id="1528" name="Google Shape;1528;p58"/>
          <p:cNvSpPr txBox="1"/>
          <p:nvPr>
            <p:ph type="title"/>
          </p:nvPr>
        </p:nvSpPr>
        <p:spPr>
          <a:xfrm>
            <a:off x="4427593" y="3102404"/>
            <a:ext cx="3993600" cy="61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b="1"/>
              <a:t>Fiches patients</a:t>
            </a:r>
            <a:endParaRPr lang="en-US" altLang="en-GB" b="1"/>
          </a:p>
        </p:txBody>
      </p:sp>
      <p:sp>
        <p:nvSpPr>
          <p:cNvPr id="1529" name="Google Shape;1529;p58"/>
          <p:cNvSpPr txBox="1"/>
          <p:nvPr>
            <p:ph type="title" idx="2"/>
          </p:nvPr>
        </p:nvSpPr>
        <p:spPr>
          <a:xfrm>
            <a:off x="4430425" y="2103825"/>
            <a:ext cx="3993600" cy="95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05</a:t>
            </a:r>
            <a:endParaRPr lang="en-GB" b="1"/>
          </a:p>
        </p:txBody>
      </p:sp>
      <p:grpSp>
        <p:nvGrpSpPr>
          <p:cNvPr id="1531" name="Google Shape;1531;p58"/>
          <p:cNvGrpSpPr/>
          <p:nvPr/>
        </p:nvGrpSpPr>
        <p:grpSpPr>
          <a:xfrm flipH="1">
            <a:off x="1049620" y="1766986"/>
            <a:ext cx="2798689" cy="3376085"/>
            <a:chOff x="6530856" y="2008041"/>
            <a:chExt cx="2598838" cy="3135003"/>
          </a:xfrm>
        </p:grpSpPr>
        <p:sp>
          <p:nvSpPr>
            <p:cNvPr id="1532" name="Google Shape;1532;p58"/>
            <p:cNvSpPr/>
            <p:nvPr/>
          </p:nvSpPr>
          <p:spPr>
            <a:xfrm>
              <a:off x="8155599" y="2181752"/>
              <a:ext cx="319186" cy="823653"/>
            </a:xfrm>
            <a:custGeom>
              <a:avLst/>
              <a:gdLst/>
              <a:ahLst/>
              <a:cxnLst/>
              <a:rect l="l" t="t" r="r" b="b"/>
              <a:pathLst>
                <a:path w="9959" h="25699" extrusionOk="0">
                  <a:moveTo>
                    <a:pt x="8304" y="1"/>
                  </a:moveTo>
                  <a:lnTo>
                    <a:pt x="0" y="25164"/>
                  </a:lnTo>
                  <a:lnTo>
                    <a:pt x="1654" y="25699"/>
                  </a:lnTo>
                  <a:lnTo>
                    <a:pt x="9958" y="536"/>
                  </a:lnTo>
                  <a:lnTo>
                    <a:pt x="8304"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3" name="Google Shape;1533;p58"/>
            <p:cNvSpPr/>
            <p:nvPr/>
          </p:nvSpPr>
          <p:spPr>
            <a:xfrm>
              <a:off x="8754293" y="2379372"/>
              <a:ext cx="319731" cy="824166"/>
            </a:xfrm>
            <a:custGeom>
              <a:avLst/>
              <a:gdLst/>
              <a:ahLst/>
              <a:cxnLst/>
              <a:rect l="l" t="t" r="r" b="b"/>
              <a:pathLst>
                <a:path w="9976" h="25715" extrusionOk="0">
                  <a:moveTo>
                    <a:pt x="8321" y="0"/>
                  </a:moveTo>
                  <a:lnTo>
                    <a:pt x="0" y="25163"/>
                  </a:lnTo>
                  <a:lnTo>
                    <a:pt x="1671" y="25715"/>
                  </a:lnTo>
                  <a:lnTo>
                    <a:pt x="9975" y="552"/>
                  </a:lnTo>
                  <a:lnTo>
                    <a:pt x="8321"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4" name="Google Shape;1534;p58"/>
            <p:cNvSpPr/>
            <p:nvPr/>
          </p:nvSpPr>
          <p:spPr>
            <a:xfrm>
              <a:off x="7796254" y="3473944"/>
              <a:ext cx="588021" cy="1613525"/>
            </a:xfrm>
            <a:custGeom>
              <a:avLst/>
              <a:gdLst/>
              <a:ahLst/>
              <a:cxnLst/>
              <a:rect l="l" t="t" r="r" b="b"/>
              <a:pathLst>
                <a:path w="18347" h="50344" extrusionOk="0">
                  <a:moveTo>
                    <a:pt x="16408" y="1"/>
                  </a:moveTo>
                  <a:lnTo>
                    <a:pt x="1" y="49708"/>
                  </a:lnTo>
                  <a:lnTo>
                    <a:pt x="1939" y="50343"/>
                  </a:lnTo>
                  <a:lnTo>
                    <a:pt x="18347" y="635"/>
                  </a:lnTo>
                  <a:lnTo>
                    <a:pt x="16408"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5" name="Google Shape;1535;p58"/>
            <p:cNvSpPr/>
            <p:nvPr/>
          </p:nvSpPr>
          <p:spPr>
            <a:xfrm>
              <a:off x="8420652" y="2008041"/>
              <a:ext cx="709042" cy="389023"/>
            </a:xfrm>
            <a:custGeom>
              <a:avLst/>
              <a:gdLst/>
              <a:ahLst/>
              <a:cxnLst/>
              <a:rect l="l" t="t" r="r" b="b"/>
              <a:pathLst>
                <a:path w="22123" h="12138" extrusionOk="0">
                  <a:moveTo>
                    <a:pt x="2586" y="0"/>
                  </a:moveTo>
                  <a:cubicBezTo>
                    <a:pt x="2121" y="0"/>
                    <a:pt x="1672" y="342"/>
                    <a:pt x="1505" y="859"/>
                  </a:cubicBezTo>
                  <a:lnTo>
                    <a:pt x="1" y="5404"/>
                  </a:lnTo>
                  <a:lnTo>
                    <a:pt x="485" y="5571"/>
                  </a:lnTo>
                  <a:lnTo>
                    <a:pt x="19934" y="11987"/>
                  </a:lnTo>
                  <a:lnTo>
                    <a:pt x="20419" y="12138"/>
                  </a:lnTo>
                  <a:lnTo>
                    <a:pt x="21906" y="7610"/>
                  </a:lnTo>
                  <a:cubicBezTo>
                    <a:pt x="22123" y="6975"/>
                    <a:pt x="21856" y="6323"/>
                    <a:pt x="21321" y="6139"/>
                  </a:cubicBezTo>
                  <a:cubicBezTo>
                    <a:pt x="21231" y="6111"/>
                    <a:pt x="21140" y="6098"/>
                    <a:pt x="21049" y="6098"/>
                  </a:cubicBezTo>
                  <a:cubicBezTo>
                    <a:pt x="20595" y="6098"/>
                    <a:pt x="20148" y="6430"/>
                    <a:pt x="19968" y="6958"/>
                  </a:cubicBezTo>
                  <a:lnTo>
                    <a:pt x="19483" y="8512"/>
                  </a:lnTo>
                  <a:lnTo>
                    <a:pt x="2942" y="3065"/>
                  </a:lnTo>
                  <a:lnTo>
                    <a:pt x="3443" y="1511"/>
                  </a:lnTo>
                  <a:cubicBezTo>
                    <a:pt x="3660" y="876"/>
                    <a:pt x="3393" y="225"/>
                    <a:pt x="2858" y="41"/>
                  </a:cubicBezTo>
                  <a:cubicBezTo>
                    <a:pt x="2768" y="13"/>
                    <a:pt x="2677" y="0"/>
                    <a:pt x="2586"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6" name="Google Shape;1536;p58"/>
            <p:cNvSpPr/>
            <p:nvPr/>
          </p:nvSpPr>
          <p:spPr>
            <a:xfrm>
              <a:off x="8149157" y="2975470"/>
              <a:ext cx="222267" cy="552221"/>
            </a:xfrm>
            <a:custGeom>
              <a:avLst/>
              <a:gdLst/>
              <a:ahLst/>
              <a:cxnLst/>
              <a:rect l="l" t="t" r="r" b="b"/>
              <a:pathLst>
                <a:path w="6935" h="17230" extrusionOk="0">
                  <a:moveTo>
                    <a:pt x="903" y="0"/>
                  </a:moveTo>
                  <a:cubicBezTo>
                    <a:pt x="796" y="0"/>
                    <a:pt x="687" y="26"/>
                    <a:pt x="585" y="81"/>
                  </a:cubicBezTo>
                  <a:cubicBezTo>
                    <a:pt x="184" y="299"/>
                    <a:pt x="1" y="767"/>
                    <a:pt x="151" y="1201"/>
                  </a:cubicBezTo>
                  <a:lnTo>
                    <a:pt x="5397" y="16757"/>
                  </a:lnTo>
                  <a:cubicBezTo>
                    <a:pt x="5482" y="17045"/>
                    <a:pt x="5747" y="17230"/>
                    <a:pt x="6027" y="17230"/>
                  </a:cubicBezTo>
                  <a:cubicBezTo>
                    <a:pt x="6136" y="17230"/>
                    <a:pt x="6247" y="17202"/>
                    <a:pt x="6350" y="17141"/>
                  </a:cubicBezTo>
                  <a:cubicBezTo>
                    <a:pt x="6751" y="16924"/>
                    <a:pt x="6935" y="16456"/>
                    <a:pt x="6784" y="16021"/>
                  </a:cubicBezTo>
                  <a:lnTo>
                    <a:pt x="1538" y="482"/>
                  </a:lnTo>
                  <a:cubicBezTo>
                    <a:pt x="1453" y="180"/>
                    <a:pt x="1184" y="0"/>
                    <a:pt x="903"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7" name="Google Shape;1537;p58"/>
            <p:cNvSpPr/>
            <p:nvPr/>
          </p:nvSpPr>
          <p:spPr>
            <a:xfrm>
              <a:off x="8323733" y="3175719"/>
              <a:ext cx="485750" cy="353896"/>
            </a:xfrm>
            <a:custGeom>
              <a:avLst/>
              <a:gdLst/>
              <a:ahLst/>
              <a:cxnLst/>
              <a:rect l="l" t="t" r="r" b="b"/>
              <a:pathLst>
                <a:path w="15156" h="11042" extrusionOk="0">
                  <a:moveTo>
                    <a:pt x="14381" y="0"/>
                  </a:moveTo>
                  <a:cubicBezTo>
                    <a:pt x="14245" y="0"/>
                    <a:pt x="14105" y="43"/>
                    <a:pt x="13986" y="133"/>
                  </a:cubicBezTo>
                  <a:lnTo>
                    <a:pt x="502" y="9506"/>
                  </a:lnTo>
                  <a:cubicBezTo>
                    <a:pt x="134" y="9757"/>
                    <a:pt x="1" y="10241"/>
                    <a:pt x="184" y="10659"/>
                  </a:cubicBezTo>
                  <a:cubicBezTo>
                    <a:pt x="292" y="10905"/>
                    <a:pt x="529" y="11042"/>
                    <a:pt x="774" y="11042"/>
                  </a:cubicBezTo>
                  <a:cubicBezTo>
                    <a:pt x="911" y="11042"/>
                    <a:pt x="1050" y="10999"/>
                    <a:pt x="1170" y="10910"/>
                  </a:cubicBezTo>
                  <a:lnTo>
                    <a:pt x="14654" y="1553"/>
                  </a:lnTo>
                  <a:cubicBezTo>
                    <a:pt x="15022" y="1285"/>
                    <a:pt x="15155" y="801"/>
                    <a:pt x="14971" y="383"/>
                  </a:cubicBezTo>
                  <a:cubicBezTo>
                    <a:pt x="14864" y="137"/>
                    <a:pt x="14626" y="0"/>
                    <a:pt x="14381"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8" name="Google Shape;1538;p58"/>
            <p:cNvSpPr/>
            <p:nvPr/>
          </p:nvSpPr>
          <p:spPr>
            <a:xfrm>
              <a:off x="8144606" y="2977297"/>
              <a:ext cx="656288" cy="254797"/>
            </a:xfrm>
            <a:custGeom>
              <a:avLst/>
              <a:gdLst/>
              <a:ahLst/>
              <a:cxnLst/>
              <a:rect l="l" t="t" r="r" b="b"/>
              <a:pathLst>
                <a:path w="20477" h="7950" extrusionOk="0">
                  <a:moveTo>
                    <a:pt x="1470" y="1"/>
                  </a:moveTo>
                  <a:cubicBezTo>
                    <a:pt x="422" y="1"/>
                    <a:pt x="1" y="1671"/>
                    <a:pt x="1212" y="2029"/>
                  </a:cubicBezTo>
                  <a:lnTo>
                    <a:pt x="18973" y="7894"/>
                  </a:lnTo>
                  <a:cubicBezTo>
                    <a:pt x="19086" y="7932"/>
                    <a:pt x="19201" y="7950"/>
                    <a:pt x="19314" y="7950"/>
                  </a:cubicBezTo>
                  <a:cubicBezTo>
                    <a:pt x="19749" y="7950"/>
                    <a:pt x="20151" y="7681"/>
                    <a:pt x="20310" y="7243"/>
                  </a:cubicBezTo>
                  <a:cubicBezTo>
                    <a:pt x="20477" y="6708"/>
                    <a:pt x="20159" y="6123"/>
                    <a:pt x="19608" y="5939"/>
                  </a:cubicBezTo>
                  <a:lnTo>
                    <a:pt x="1864" y="75"/>
                  </a:lnTo>
                  <a:cubicBezTo>
                    <a:pt x="1725" y="24"/>
                    <a:pt x="1593" y="1"/>
                    <a:pt x="1470" y="1"/>
                  </a:cubicBez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9" name="Google Shape;1539;p58"/>
            <p:cNvSpPr/>
            <p:nvPr/>
          </p:nvSpPr>
          <p:spPr>
            <a:xfrm>
              <a:off x="7762537" y="5010966"/>
              <a:ext cx="130155" cy="132078"/>
            </a:xfrm>
            <a:custGeom>
              <a:avLst/>
              <a:gdLst/>
              <a:ahLst/>
              <a:cxnLst/>
              <a:rect l="l" t="t" r="r" b="b"/>
              <a:pathLst>
                <a:path w="4061" h="4121" extrusionOk="0">
                  <a:moveTo>
                    <a:pt x="1287" y="1"/>
                  </a:moveTo>
                  <a:cubicBezTo>
                    <a:pt x="1126" y="1"/>
                    <a:pt x="966" y="95"/>
                    <a:pt x="902" y="248"/>
                  </a:cubicBezTo>
                  <a:lnTo>
                    <a:pt x="50" y="2854"/>
                  </a:lnTo>
                  <a:cubicBezTo>
                    <a:pt x="0" y="3071"/>
                    <a:pt x="134" y="3289"/>
                    <a:pt x="351" y="3339"/>
                  </a:cubicBezTo>
                  <a:lnTo>
                    <a:pt x="2607" y="4091"/>
                  </a:lnTo>
                  <a:cubicBezTo>
                    <a:pt x="2659" y="4111"/>
                    <a:pt x="2712" y="4120"/>
                    <a:pt x="2764" y="4120"/>
                  </a:cubicBezTo>
                  <a:cubicBezTo>
                    <a:pt x="2928" y="4120"/>
                    <a:pt x="3078" y="4026"/>
                    <a:pt x="3141" y="3873"/>
                  </a:cubicBezTo>
                  <a:lnTo>
                    <a:pt x="3993" y="1284"/>
                  </a:lnTo>
                  <a:cubicBezTo>
                    <a:pt x="4060" y="1066"/>
                    <a:pt x="3927" y="832"/>
                    <a:pt x="3709" y="782"/>
                  </a:cubicBezTo>
                  <a:lnTo>
                    <a:pt x="1437" y="30"/>
                  </a:lnTo>
                  <a:cubicBezTo>
                    <a:pt x="1389" y="10"/>
                    <a:pt x="1338" y="1"/>
                    <a:pt x="1287"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0" name="Google Shape;1540;p58"/>
            <p:cNvSpPr/>
            <p:nvPr/>
          </p:nvSpPr>
          <p:spPr>
            <a:xfrm>
              <a:off x="7480850" y="2425941"/>
              <a:ext cx="520556" cy="735836"/>
            </a:xfrm>
            <a:custGeom>
              <a:avLst/>
              <a:gdLst/>
              <a:ahLst/>
              <a:cxnLst/>
              <a:rect l="l" t="t" r="r" b="b"/>
              <a:pathLst>
                <a:path w="16242" h="22959" extrusionOk="0">
                  <a:moveTo>
                    <a:pt x="14787" y="1"/>
                  </a:moveTo>
                  <a:lnTo>
                    <a:pt x="0" y="21989"/>
                  </a:lnTo>
                  <a:lnTo>
                    <a:pt x="1454" y="22958"/>
                  </a:lnTo>
                  <a:lnTo>
                    <a:pt x="16241" y="970"/>
                  </a:lnTo>
                  <a:lnTo>
                    <a:pt x="14787"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1" name="Google Shape;1541;p58"/>
            <p:cNvSpPr/>
            <p:nvPr/>
          </p:nvSpPr>
          <p:spPr>
            <a:xfrm>
              <a:off x="8004579" y="2777786"/>
              <a:ext cx="520011" cy="736349"/>
            </a:xfrm>
            <a:custGeom>
              <a:avLst/>
              <a:gdLst/>
              <a:ahLst/>
              <a:cxnLst/>
              <a:rect l="l" t="t" r="r" b="b"/>
              <a:pathLst>
                <a:path w="16225" h="22975" extrusionOk="0">
                  <a:moveTo>
                    <a:pt x="14787" y="0"/>
                  </a:moveTo>
                  <a:lnTo>
                    <a:pt x="0" y="21989"/>
                  </a:lnTo>
                  <a:lnTo>
                    <a:pt x="1454" y="22975"/>
                  </a:lnTo>
                  <a:lnTo>
                    <a:pt x="16224" y="970"/>
                  </a:lnTo>
                  <a:lnTo>
                    <a:pt x="14787"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2" name="Google Shape;1542;p58"/>
            <p:cNvSpPr/>
            <p:nvPr/>
          </p:nvSpPr>
          <p:spPr>
            <a:xfrm>
              <a:off x="6574764" y="3643713"/>
              <a:ext cx="990185" cy="1428757"/>
            </a:xfrm>
            <a:custGeom>
              <a:avLst/>
              <a:gdLst/>
              <a:ahLst/>
              <a:cxnLst/>
              <a:rect l="l" t="t" r="r" b="b"/>
              <a:pathLst>
                <a:path w="30895" h="44579" extrusionOk="0">
                  <a:moveTo>
                    <a:pt x="29207" y="0"/>
                  </a:moveTo>
                  <a:lnTo>
                    <a:pt x="0" y="43442"/>
                  </a:lnTo>
                  <a:lnTo>
                    <a:pt x="1705" y="44578"/>
                  </a:lnTo>
                  <a:lnTo>
                    <a:pt x="30895" y="1136"/>
                  </a:lnTo>
                  <a:lnTo>
                    <a:pt x="29207"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3" name="Google Shape;1543;p58"/>
            <p:cNvSpPr/>
            <p:nvPr/>
          </p:nvSpPr>
          <p:spPr>
            <a:xfrm>
              <a:off x="7953684" y="2279601"/>
              <a:ext cx="669428" cy="529819"/>
            </a:xfrm>
            <a:custGeom>
              <a:avLst/>
              <a:gdLst/>
              <a:ahLst/>
              <a:cxnLst/>
              <a:rect l="l" t="t" r="r" b="b"/>
              <a:pathLst>
                <a:path w="20887" h="16531" extrusionOk="0">
                  <a:moveTo>
                    <a:pt x="3678" y="1"/>
                  </a:moveTo>
                  <a:cubicBezTo>
                    <a:pt x="3308" y="1"/>
                    <a:pt x="2920" y="205"/>
                    <a:pt x="2674" y="574"/>
                  </a:cubicBezTo>
                  <a:lnTo>
                    <a:pt x="1" y="4550"/>
                  </a:lnTo>
                  <a:lnTo>
                    <a:pt x="435" y="4834"/>
                  </a:lnTo>
                  <a:lnTo>
                    <a:pt x="17428" y="16246"/>
                  </a:lnTo>
                  <a:lnTo>
                    <a:pt x="17846" y="16530"/>
                  </a:lnTo>
                  <a:lnTo>
                    <a:pt x="20519" y="12570"/>
                  </a:lnTo>
                  <a:cubicBezTo>
                    <a:pt x="20887" y="12019"/>
                    <a:pt x="20803" y="11317"/>
                    <a:pt x="20335" y="11000"/>
                  </a:cubicBezTo>
                  <a:cubicBezTo>
                    <a:pt x="20180" y="10895"/>
                    <a:pt x="20001" y="10844"/>
                    <a:pt x="19818" y="10844"/>
                  </a:cubicBezTo>
                  <a:cubicBezTo>
                    <a:pt x="19448" y="10844"/>
                    <a:pt x="19061" y="11049"/>
                    <a:pt x="18815" y="11417"/>
                  </a:cubicBezTo>
                  <a:lnTo>
                    <a:pt x="17913" y="12788"/>
                  </a:lnTo>
                  <a:lnTo>
                    <a:pt x="3460" y="3080"/>
                  </a:lnTo>
                  <a:lnTo>
                    <a:pt x="4379" y="1727"/>
                  </a:lnTo>
                  <a:cubicBezTo>
                    <a:pt x="4746" y="1175"/>
                    <a:pt x="4663" y="473"/>
                    <a:pt x="4195" y="156"/>
                  </a:cubicBezTo>
                  <a:cubicBezTo>
                    <a:pt x="4040" y="51"/>
                    <a:pt x="3861" y="1"/>
                    <a:pt x="3678"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4" name="Google Shape;1544;p58"/>
            <p:cNvSpPr/>
            <p:nvPr/>
          </p:nvSpPr>
          <p:spPr>
            <a:xfrm>
              <a:off x="7471748" y="3123669"/>
              <a:ext cx="78202" cy="577958"/>
            </a:xfrm>
            <a:custGeom>
              <a:avLst/>
              <a:gdLst/>
              <a:ahLst/>
              <a:cxnLst/>
              <a:rect l="l" t="t" r="r" b="b"/>
              <a:pathLst>
                <a:path w="2440" h="18033" extrusionOk="0">
                  <a:moveTo>
                    <a:pt x="892" y="0"/>
                  </a:moveTo>
                  <a:cubicBezTo>
                    <a:pt x="840" y="0"/>
                    <a:pt x="788" y="6"/>
                    <a:pt x="735" y="19"/>
                  </a:cubicBezTo>
                  <a:cubicBezTo>
                    <a:pt x="301" y="136"/>
                    <a:pt x="0" y="537"/>
                    <a:pt x="17" y="988"/>
                  </a:cubicBezTo>
                  <a:lnTo>
                    <a:pt x="886" y="17379"/>
                  </a:lnTo>
                  <a:cubicBezTo>
                    <a:pt x="886" y="17744"/>
                    <a:pt x="1192" y="18033"/>
                    <a:pt x="1548" y="18033"/>
                  </a:cubicBezTo>
                  <a:cubicBezTo>
                    <a:pt x="1600" y="18033"/>
                    <a:pt x="1652" y="18027"/>
                    <a:pt x="1705" y="18014"/>
                  </a:cubicBezTo>
                  <a:cubicBezTo>
                    <a:pt x="2139" y="17897"/>
                    <a:pt x="2440" y="17496"/>
                    <a:pt x="2423" y="17045"/>
                  </a:cubicBezTo>
                  <a:lnTo>
                    <a:pt x="1554" y="654"/>
                  </a:lnTo>
                  <a:cubicBezTo>
                    <a:pt x="1554" y="289"/>
                    <a:pt x="1248" y="0"/>
                    <a:pt x="892"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5" name="Google Shape;1545;p58"/>
            <p:cNvSpPr/>
            <p:nvPr/>
          </p:nvSpPr>
          <p:spPr>
            <a:xfrm>
              <a:off x="7503862" y="3480033"/>
              <a:ext cx="549465" cy="225087"/>
            </a:xfrm>
            <a:custGeom>
              <a:avLst/>
              <a:gdLst/>
              <a:ahLst/>
              <a:cxnLst/>
              <a:rect l="l" t="t" r="r" b="b"/>
              <a:pathLst>
                <a:path w="17144" h="7023" extrusionOk="0">
                  <a:moveTo>
                    <a:pt x="16425" y="0"/>
                  </a:moveTo>
                  <a:cubicBezTo>
                    <a:pt x="16347" y="0"/>
                    <a:pt x="16268" y="15"/>
                    <a:pt x="16191" y="44"/>
                  </a:cubicBezTo>
                  <a:lnTo>
                    <a:pt x="686" y="5441"/>
                  </a:lnTo>
                  <a:cubicBezTo>
                    <a:pt x="251" y="5592"/>
                    <a:pt x="1" y="6026"/>
                    <a:pt x="68" y="6461"/>
                  </a:cubicBezTo>
                  <a:cubicBezTo>
                    <a:pt x="121" y="6795"/>
                    <a:pt x="410" y="7022"/>
                    <a:pt x="721" y="7022"/>
                  </a:cubicBezTo>
                  <a:cubicBezTo>
                    <a:pt x="798" y="7022"/>
                    <a:pt x="877" y="7008"/>
                    <a:pt x="953" y="6979"/>
                  </a:cubicBezTo>
                  <a:lnTo>
                    <a:pt x="16459" y="1598"/>
                  </a:lnTo>
                  <a:cubicBezTo>
                    <a:pt x="16893" y="1431"/>
                    <a:pt x="17144" y="997"/>
                    <a:pt x="17077" y="562"/>
                  </a:cubicBezTo>
                  <a:cubicBezTo>
                    <a:pt x="17037" y="228"/>
                    <a:pt x="16739" y="0"/>
                    <a:pt x="16425"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6" name="Google Shape;1546;p58"/>
            <p:cNvSpPr/>
            <p:nvPr/>
          </p:nvSpPr>
          <p:spPr>
            <a:xfrm>
              <a:off x="7462101" y="3129278"/>
              <a:ext cx="585329" cy="401683"/>
            </a:xfrm>
            <a:custGeom>
              <a:avLst/>
              <a:gdLst/>
              <a:ahLst/>
              <a:cxnLst/>
              <a:rect l="l" t="t" r="r" b="b"/>
              <a:pathLst>
                <a:path w="18263" h="12533" extrusionOk="0">
                  <a:moveTo>
                    <a:pt x="1508" y="0"/>
                  </a:moveTo>
                  <a:cubicBezTo>
                    <a:pt x="619" y="0"/>
                    <a:pt x="1" y="1300"/>
                    <a:pt x="986" y="1916"/>
                  </a:cubicBezTo>
                  <a:lnTo>
                    <a:pt x="16492" y="12342"/>
                  </a:lnTo>
                  <a:cubicBezTo>
                    <a:pt x="16679" y="12471"/>
                    <a:pt x="16892" y="12533"/>
                    <a:pt x="17100" y="12533"/>
                  </a:cubicBezTo>
                  <a:cubicBezTo>
                    <a:pt x="17431" y="12533"/>
                    <a:pt x="17751" y="12378"/>
                    <a:pt x="17946" y="12091"/>
                  </a:cubicBezTo>
                  <a:cubicBezTo>
                    <a:pt x="18263" y="11607"/>
                    <a:pt x="18129" y="10955"/>
                    <a:pt x="17645" y="10638"/>
                  </a:cubicBezTo>
                  <a:lnTo>
                    <a:pt x="2122" y="211"/>
                  </a:lnTo>
                  <a:cubicBezTo>
                    <a:pt x="1914" y="63"/>
                    <a:pt x="1704" y="0"/>
                    <a:pt x="1508"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7" name="Google Shape;1547;p58"/>
            <p:cNvSpPr/>
            <p:nvPr/>
          </p:nvSpPr>
          <p:spPr>
            <a:xfrm>
              <a:off x="6530856" y="4983563"/>
              <a:ext cx="142462" cy="140988"/>
            </a:xfrm>
            <a:custGeom>
              <a:avLst/>
              <a:gdLst/>
              <a:ahLst/>
              <a:cxnLst/>
              <a:rect l="l" t="t" r="r" b="b"/>
              <a:pathLst>
                <a:path w="4445" h="4399" extrusionOk="0">
                  <a:moveTo>
                    <a:pt x="1954" y="1"/>
                  </a:moveTo>
                  <a:cubicBezTo>
                    <a:pt x="1833" y="1"/>
                    <a:pt x="1716" y="53"/>
                    <a:pt x="1638" y="150"/>
                  </a:cubicBezTo>
                  <a:lnTo>
                    <a:pt x="101" y="2423"/>
                  </a:lnTo>
                  <a:cubicBezTo>
                    <a:pt x="0" y="2623"/>
                    <a:pt x="67" y="2874"/>
                    <a:pt x="251" y="2974"/>
                  </a:cubicBezTo>
                  <a:lnTo>
                    <a:pt x="2239" y="4311"/>
                  </a:lnTo>
                  <a:cubicBezTo>
                    <a:pt x="2319" y="4369"/>
                    <a:pt x="2411" y="4398"/>
                    <a:pt x="2501" y="4398"/>
                  </a:cubicBezTo>
                  <a:cubicBezTo>
                    <a:pt x="2619" y="4398"/>
                    <a:pt x="2732" y="4348"/>
                    <a:pt x="2807" y="4244"/>
                  </a:cubicBezTo>
                  <a:lnTo>
                    <a:pt x="4345" y="1971"/>
                  </a:lnTo>
                  <a:cubicBezTo>
                    <a:pt x="4445" y="1771"/>
                    <a:pt x="4378" y="1537"/>
                    <a:pt x="4177" y="1420"/>
                  </a:cubicBezTo>
                  <a:lnTo>
                    <a:pt x="2206" y="83"/>
                  </a:lnTo>
                  <a:cubicBezTo>
                    <a:pt x="2129" y="28"/>
                    <a:pt x="2041" y="1"/>
                    <a:pt x="1954"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48" name="Google Shape;1548;p58"/>
          <p:cNvGrpSpPr/>
          <p:nvPr/>
        </p:nvGrpSpPr>
        <p:grpSpPr>
          <a:xfrm rot="-9899886" flipH="1">
            <a:off x="7468929" y="-290081"/>
            <a:ext cx="1438691" cy="1903923"/>
            <a:chOff x="780975" y="321469"/>
            <a:chExt cx="1772521" cy="2345704"/>
          </a:xfrm>
        </p:grpSpPr>
        <p:sp>
          <p:nvSpPr>
            <p:cNvPr id="1549" name="Google Shape;1549;p58"/>
            <p:cNvSpPr/>
            <p:nvPr/>
          </p:nvSpPr>
          <p:spPr>
            <a:xfrm>
              <a:off x="780975" y="524825"/>
              <a:ext cx="1772521" cy="2142348"/>
            </a:xfrm>
            <a:custGeom>
              <a:avLst/>
              <a:gdLst/>
              <a:ahLst/>
              <a:cxnLst/>
              <a:rect l="l" t="t" r="r" b="b"/>
              <a:pathLst>
                <a:path w="140816" h="180827" extrusionOk="0">
                  <a:moveTo>
                    <a:pt x="1790" y="0"/>
                  </a:moveTo>
                  <a:cubicBezTo>
                    <a:pt x="778" y="0"/>
                    <a:pt x="0" y="856"/>
                    <a:pt x="0" y="1868"/>
                  </a:cubicBezTo>
                  <a:lnTo>
                    <a:pt x="0" y="179036"/>
                  </a:lnTo>
                  <a:cubicBezTo>
                    <a:pt x="0" y="180048"/>
                    <a:pt x="778" y="180826"/>
                    <a:pt x="1790" y="180826"/>
                  </a:cubicBezTo>
                  <a:lnTo>
                    <a:pt x="139025" y="180826"/>
                  </a:lnTo>
                  <a:cubicBezTo>
                    <a:pt x="140037" y="180826"/>
                    <a:pt x="140816" y="180048"/>
                    <a:pt x="140816" y="179036"/>
                  </a:cubicBezTo>
                  <a:lnTo>
                    <a:pt x="140816" y="1868"/>
                  </a:lnTo>
                  <a:cubicBezTo>
                    <a:pt x="140816" y="856"/>
                    <a:pt x="140037" y="0"/>
                    <a:pt x="1390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0" name="Google Shape;1550;p58"/>
            <p:cNvSpPr/>
            <p:nvPr/>
          </p:nvSpPr>
          <p:spPr>
            <a:xfrm>
              <a:off x="992163" y="751089"/>
              <a:ext cx="1349996" cy="1781280"/>
            </a:xfrm>
            <a:custGeom>
              <a:avLst/>
              <a:gdLst/>
              <a:ahLst/>
              <a:cxnLst/>
              <a:rect l="l" t="t" r="r" b="b"/>
              <a:pathLst>
                <a:path w="119021" h="158020" extrusionOk="0">
                  <a:moveTo>
                    <a:pt x="1" y="1"/>
                  </a:moveTo>
                  <a:lnTo>
                    <a:pt x="1" y="158020"/>
                  </a:lnTo>
                  <a:lnTo>
                    <a:pt x="119021" y="158020"/>
                  </a:lnTo>
                  <a:lnTo>
                    <a:pt x="1190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1" name="Google Shape;1551;p58"/>
            <p:cNvSpPr/>
            <p:nvPr/>
          </p:nvSpPr>
          <p:spPr>
            <a:xfrm>
              <a:off x="1248809" y="321469"/>
              <a:ext cx="836692" cy="264934"/>
            </a:xfrm>
            <a:custGeom>
              <a:avLst/>
              <a:gdLst/>
              <a:ahLst/>
              <a:cxnLst/>
              <a:rect l="l" t="t" r="r" b="b"/>
              <a:pathLst>
                <a:path w="62196" h="19694" extrusionOk="0">
                  <a:moveTo>
                    <a:pt x="31115" y="3929"/>
                  </a:moveTo>
                  <a:cubicBezTo>
                    <a:pt x="33197" y="3929"/>
                    <a:pt x="35185" y="5547"/>
                    <a:pt x="35185" y="8018"/>
                  </a:cubicBezTo>
                  <a:cubicBezTo>
                    <a:pt x="35185" y="10275"/>
                    <a:pt x="33394" y="12143"/>
                    <a:pt x="31137" y="12143"/>
                  </a:cubicBezTo>
                  <a:cubicBezTo>
                    <a:pt x="27478" y="12143"/>
                    <a:pt x="25610" y="7706"/>
                    <a:pt x="28257" y="5138"/>
                  </a:cubicBezTo>
                  <a:cubicBezTo>
                    <a:pt x="29091" y="4303"/>
                    <a:pt x="30114" y="3929"/>
                    <a:pt x="31115" y="3929"/>
                  </a:cubicBezTo>
                  <a:close/>
                  <a:moveTo>
                    <a:pt x="31137" y="0"/>
                  </a:moveTo>
                  <a:cubicBezTo>
                    <a:pt x="26544" y="0"/>
                    <a:pt x="22808" y="3736"/>
                    <a:pt x="22808" y="8329"/>
                  </a:cubicBezTo>
                  <a:cubicBezTo>
                    <a:pt x="22808" y="8796"/>
                    <a:pt x="22808" y="9185"/>
                    <a:pt x="22886" y="9652"/>
                  </a:cubicBezTo>
                  <a:lnTo>
                    <a:pt x="1557" y="9652"/>
                  </a:lnTo>
                  <a:cubicBezTo>
                    <a:pt x="701" y="9652"/>
                    <a:pt x="0" y="10353"/>
                    <a:pt x="0" y="11209"/>
                  </a:cubicBezTo>
                  <a:lnTo>
                    <a:pt x="0" y="18059"/>
                  </a:lnTo>
                  <a:cubicBezTo>
                    <a:pt x="0" y="18916"/>
                    <a:pt x="701" y="19616"/>
                    <a:pt x="1557" y="19694"/>
                  </a:cubicBezTo>
                  <a:lnTo>
                    <a:pt x="60639" y="19694"/>
                  </a:lnTo>
                  <a:cubicBezTo>
                    <a:pt x="61495" y="19616"/>
                    <a:pt x="62196" y="18916"/>
                    <a:pt x="62196" y="18059"/>
                  </a:cubicBezTo>
                  <a:lnTo>
                    <a:pt x="62196" y="11209"/>
                  </a:lnTo>
                  <a:cubicBezTo>
                    <a:pt x="62196" y="10353"/>
                    <a:pt x="61495" y="9652"/>
                    <a:pt x="60639" y="9652"/>
                  </a:cubicBezTo>
                  <a:lnTo>
                    <a:pt x="39310" y="9652"/>
                  </a:lnTo>
                  <a:cubicBezTo>
                    <a:pt x="39388" y="9185"/>
                    <a:pt x="39388" y="8796"/>
                    <a:pt x="39466" y="8329"/>
                  </a:cubicBezTo>
                  <a:cubicBezTo>
                    <a:pt x="39466" y="3736"/>
                    <a:pt x="35729" y="0"/>
                    <a:pt x="311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000" fill="hold">
                                          <p:stCondLst>
                                            <p:cond delay="0"/>
                                          </p:stCondLst>
                                        </p:cTn>
                                        <p:tgtEl>
                                          <p:spTgt spid="1531"/>
                                        </p:tgtEl>
                                        <p:attrNameLst>
                                          <p:attrName>style.visibility</p:attrName>
                                        </p:attrNameLst>
                                      </p:cBhvr>
                                      <p:to>
                                        <p:strVal val="visible"/>
                                      </p:to>
                                    </p:set>
                                    <p:anim calcmode="lin" valueType="num">
                                      <p:cBhvr>
                                        <p:cTn id="7" dur="1000" fill="hold"/>
                                        <p:tgtEl>
                                          <p:spTgt spid="1531"/>
                                        </p:tgtEl>
                                        <p:attrNameLst>
                                          <p:attrName>ppt_w</p:attrName>
                                        </p:attrNameLst>
                                      </p:cBhvr>
                                      <p:tavLst>
                                        <p:tav tm="0">
                                          <p:val>
                                            <p:fltVal val="0"/>
                                          </p:val>
                                        </p:tav>
                                        <p:tav tm="100000">
                                          <p:val>
                                            <p:strVal val="#ppt_w"/>
                                          </p:val>
                                        </p:tav>
                                      </p:tavLst>
                                    </p:anim>
                                    <p:anim calcmode="lin" valueType="num">
                                      <p:cBhvr>
                                        <p:cTn id="8" dur="1000" fill="hold"/>
                                        <p:tgtEl>
                                          <p:spTgt spid="1531"/>
                                        </p:tgtEl>
                                        <p:attrNameLst>
                                          <p:attrName>ppt_h</p:attrName>
                                        </p:attrNameLst>
                                      </p:cBhvr>
                                      <p:tavLst>
                                        <p:tav tm="0">
                                          <p:val>
                                            <p:fltVal val="0"/>
                                          </p:val>
                                        </p:tav>
                                        <p:tav tm="100000">
                                          <p:val>
                                            <p:strVal val="#ppt_h"/>
                                          </p:val>
                                        </p:tav>
                                      </p:tavLst>
                                    </p:anim>
                                    <p:anim calcmode="lin" valueType="num">
                                      <p:cBhvr>
                                        <p:cTn id="9" dur="1000" fill="hold"/>
                                        <p:tgtEl>
                                          <p:spTgt spid="1531"/>
                                        </p:tgtEl>
                                        <p:attrNameLst>
                                          <p:attrName>style.rotation</p:attrName>
                                        </p:attrNameLst>
                                      </p:cBhvr>
                                      <p:tavLst>
                                        <p:tav tm="0">
                                          <p:val>
                                            <p:fltVal val="360"/>
                                          </p:val>
                                        </p:tav>
                                        <p:tav tm="100000">
                                          <p:val>
                                            <p:fltVal val="0"/>
                                          </p:val>
                                        </p:tav>
                                      </p:tavLst>
                                    </p:anim>
                                    <p:animEffect transition="in" filter="fade">
                                      <p:cBhvr>
                                        <p:cTn id="10" dur="1000"/>
                                        <p:tgtEl>
                                          <p:spTgt spid="1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10" name="Shape 410"/>
        <p:cNvGrpSpPr/>
        <p:nvPr/>
      </p:nvGrpSpPr>
      <p:grpSpPr>
        <a:xfrm>
          <a:off x="0" y="0"/>
          <a:ext cx="0" cy="0"/>
          <a:chOff x="0" y="0"/>
          <a:chExt cx="0" cy="0"/>
        </a:xfrm>
      </p:grpSpPr>
      <p:sp>
        <p:nvSpPr>
          <p:cNvPr id="411" name="Google Shape;411;p37"/>
          <p:cNvSpPr txBox="1"/>
          <p:nvPr>
            <p:ph type="title"/>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Table of Contents</a:t>
            </a:r>
            <a:endParaRPr lang="en-GB"/>
          </a:p>
        </p:txBody>
      </p:sp>
      <p:sp>
        <p:nvSpPr>
          <p:cNvPr id="412" name="Google Shape;412;p37"/>
          <p:cNvSpPr txBox="1"/>
          <p:nvPr>
            <p:ph type="title" idx="2"/>
          </p:nvPr>
        </p:nvSpPr>
        <p:spPr>
          <a:xfrm>
            <a:off x="720150" y="1470375"/>
            <a:ext cx="1680900" cy="40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01</a:t>
            </a:r>
            <a:endParaRPr lang="en-GB"/>
          </a:p>
        </p:txBody>
      </p:sp>
      <p:sp>
        <p:nvSpPr>
          <p:cNvPr id="413" name="Google Shape;413;p37"/>
          <p:cNvSpPr txBox="1"/>
          <p:nvPr>
            <p:ph type="subTitle" idx="1"/>
          </p:nvPr>
        </p:nvSpPr>
        <p:spPr>
          <a:xfrm>
            <a:off x="720000" y="1965275"/>
            <a:ext cx="1680900" cy="32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b="1"/>
              <a:t>NOTRE EQUIPE</a:t>
            </a:r>
            <a:endParaRPr lang="en-US" altLang="en-GB" b="1"/>
          </a:p>
        </p:txBody>
      </p:sp>
      <p:sp>
        <p:nvSpPr>
          <p:cNvPr id="415" name="Google Shape;415;p37"/>
          <p:cNvSpPr txBox="1"/>
          <p:nvPr>
            <p:ph type="title" idx="4"/>
          </p:nvPr>
        </p:nvSpPr>
        <p:spPr>
          <a:xfrm>
            <a:off x="4294388" y="1470375"/>
            <a:ext cx="1680900" cy="40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03</a:t>
            </a:r>
            <a:endParaRPr lang="en-GB"/>
          </a:p>
        </p:txBody>
      </p:sp>
      <p:sp>
        <p:nvSpPr>
          <p:cNvPr id="416" name="Google Shape;416;p37"/>
          <p:cNvSpPr txBox="1"/>
          <p:nvPr>
            <p:ph type="subTitle" idx="5"/>
          </p:nvPr>
        </p:nvSpPr>
        <p:spPr>
          <a:xfrm>
            <a:off x="4293603" y="1960830"/>
            <a:ext cx="1680900" cy="32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b="1"/>
              <a:t>PATIENT </a:t>
            </a:r>
            <a:endParaRPr lang="en-US" altLang="en-GB" b="1"/>
          </a:p>
        </p:txBody>
      </p:sp>
      <p:sp>
        <p:nvSpPr>
          <p:cNvPr id="418" name="Google Shape;418;p37"/>
          <p:cNvSpPr txBox="1"/>
          <p:nvPr>
            <p:ph type="title" idx="7"/>
          </p:nvPr>
        </p:nvSpPr>
        <p:spPr>
          <a:xfrm>
            <a:off x="2507188" y="1470375"/>
            <a:ext cx="1680900" cy="40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02</a:t>
            </a:r>
            <a:endParaRPr lang="en-GB"/>
          </a:p>
        </p:txBody>
      </p:sp>
      <p:sp>
        <p:nvSpPr>
          <p:cNvPr id="419" name="Google Shape;419;p37"/>
          <p:cNvSpPr txBox="1"/>
          <p:nvPr>
            <p:ph type="subTitle" idx="8"/>
          </p:nvPr>
        </p:nvSpPr>
        <p:spPr>
          <a:xfrm>
            <a:off x="2506980" y="1965325"/>
            <a:ext cx="1680845" cy="57848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b="1"/>
              <a:t>CONNEXION</a:t>
            </a:r>
            <a:endParaRPr lang="en-US" altLang="en-GB" b="1"/>
          </a:p>
        </p:txBody>
      </p:sp>
      <p:sp>
        <p:nvSpPr>
          <p:cNvPr id="421" name="Google Shape;421;p37"/>
          <p:cNvSpPr txBox="1"/>
          <p:nvPr>
            <p:ph type="title" idx="13"/>
          </p:nvPr>
        </p:nvSpPr>
        <p:spPr>
          <a:xfrm>
            <a:off x="720150" y="2937600"/>
            <a:ext cx="1680900" cy="40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04</a:t>
            </a:r>
            <a:endParaRPr lang="en-GB"/>
          </a:p>
        </p:txBody>
      </p:sp>
      <p:sp>
        <p:nvSpPr>
          <p:cNvPr id="422" name="Google Shape;422;p37"/>
          <p:cNvSpPr txBox="1"/>
          <p:nvPr>
            <p:ph type="subTitle" idx="14"/>
          </p:nvPr>
        </p:nvSpPr>
        <p:spPr>
          <a:xfrm>
            <a:off x="720000" y="3432500"/>
            <a:ext cx="1680900" cy="32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b="1"/>
              <a:t>RDV</a:t>
            </a:r>
            <a:endParaRPr lang="en-US" altLang="en-GB" b="1"/>
          </a:p>
        </p:txBody>
      </p:sp>
      <p:sp>
        <p:nvSpPr>
          <p:cNvPr id="424" name="Google Shape;424;p37"/>
          <p:cNvSpPr txBox="1"/>
          <p:nvPr>
            <p:ph type="title" idx="16"/>
          </p:nvPr>
        </p:nvSpPr>
        <p:spPr>
          <a:xfrm>
            <a:off x="2507188" y="2937600"/>
            <a:ext cx="1680900" cy="40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05</a:t>
            </a:r>
            <a:endParaRPr lang="en-GB"/>
          </a:p>
        </p:txBody>
      </p:sp>
      <p:sp>
        <p:nvSpPr>
          <p:cNvPr id="425" name="Google Shape;425;p37"/>
          <p:cNvSpPr txBox="1"/>
          <p:nvPr>
            <p:ph type="subTitle" idx="17"/>
          </p:nvPr>
        </p:nvSpPr>
        <p:spPr>
          <a:xfrm>
            <a:off x="2507038" y="3432500"/>
            <a:ext cx="1680900" cy="32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b="1"/>
              <a:t>FICHE PATIENT</a:t>
            </a:r>
            <a:endParaRPr lang="en-US" altLang="en-GB" b="1"/>
          </a:p>
        </p:txBody>
      </p:sp>
      <p:grpSp>
        <p:nvGrpSpPr>
          <p:cNvPr id="427" name="Google Shape;427;p37"/>
          <p:cNvGrpSpPr/>
          <p:nvPr/>
        </p:nvGrpSpPr>
        <p:grpSpPr>
          <a:xfrm>
            <a:off x="4736279" y="1049867"/>
            <a:ext cx="3775251" cy="3830131"/>
            <a:chOff x="4736279" y="1049867"/>
            <a:chExt cx="3775251" cy="3830131"/>
          </a:xfrm>
        </p:grpSpPr>
        <p:sp>
          <p:nvSpPr>
            <p:cNvPr id="428" name="Google Shape;428;p37"/>
            <p:cNvSpPr/>
            <p:nvPr/>
          </p:nvSpPr>
          <p:spPr>
            <a:xfrm>
              <a:off x="8103196" y="1093318"/>
              <a:ext cx="408334" cy="1392711"/>
            </a:xfrm>
            <a:custGeom>
              <a:avLst/>
              <a:gdLst/>
              <a:ahLst/>
              <a:cxnLst/>
              <a:rect l="l" t="t" r="r" b="b"/>
              <a:pathLst>
                <a:path w="20900" h="71284" extrusionOk="0">
                  <a:moveTo>
                    <a:pt x="3228" y="0"/>
                  </a:moveTo>
                  <a:cubicBezTo>
                    <a:pt x="1428" y="0"/>
                    <a:pt x="1" y="2438"/>
                    <a:pt x="1760" y="3980"/>
                  </a:cubicBezTo>
                  <a:cubicBezTo>
                    <a:pt x="1924" y="4117"/>
                    <a:pt x="16135" y="16438"/>
                    <a:pt x="13863" y="36673"/>
                  </a:cubicBezTo>
                  <a:lnTo>
                    <a:pt x="7674" y="70407"/>
                  </a:lnTo>
                  <a:lnTo>
                    <a:pt x="12083" y="71283"/>
                  </a:lnTo>
                  <a:lnTo>
                    <a:pt x="18271" y="37413"/>
                  </a:lnTo>
                  <a:cubicBezTo>
                    <a:pt x="18298" y="37358"/>
                    <a:pt x="18298" y="37303"/>
                    <a:pt x="18298" y="37248"/>
                  </a:cubicBezTo>
                  <a:cubicBezTo>
                    <a:pt x="20900" y="14522"/>
                    <a:pt x="5320" y="1105"/>
                    <a:pt x="4662" y="557"/>
                  </a:cubicBezTo>
                  <a:cubicBezTo>
                    <a:pt x="4192" y="166"/>
                    <a:pt x="3697" y="0"/>
                    <a:pt x="3228"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 name="Google Shape;429;p37"/>
            <p:cNvSpPr/>
            <p:nvPr/>
          </p:nvSpPr>
          <p:spPr>
            <a:xfrm>
              <a:off x="7482236" y="2468895"/>
              <a:ext cx="856504" cy="880028"/>
            </a:xfrm>
            <a:custGeom>
              <a:avLst/>
              <a:gdLst/>
              <a:ahLst/>
              <a:cxnLst/>
              <a:rect l="l" t="t" r="r" b="b"/>
              <a:pathLst>
                <a:path w="43839" h="45043" extrusionOk="0">
                  <a:moveTo>
                    <a:pt x="39457" y="0"/>
                  </a:moveTo>
                  <a:lnTo>
                    <a:pt x="36336" y="17114"/>
                  </a:lnTo>
                  <a:cubicBezTo>
                    <a:pt x="36100" y="17980"/>
                    <a:pt x="30099" y="40571"/>
                    <a:pt x="5757" y="40571"/>
                  </a:cubicBezTo>
                  <a:cubicBezTo>
                    <a:pt x="4712" y="40571"/>
                    <a:pt x="3633" y="40529"/>
                    <a:pt x="2520" y="40443"/>
                  </a:cubicBezTo>
                  <a:cubicBezTo>
                    <a:pt x="2439" y="40434"/>
                    <a:pt x="2359" y="40429"/>
                    <a:pt x="2279" y="40429"/>
                  </a:cubicBezTo>
                  <a:cubicBezTo>
                    <a:pt x="1148" y="40429"/>
                    <a:pt x="185" y="41319"/>
                    <a:pt x="83" y="42496"/>
                  </a:cubicBezTo>
                  <a:cubicBezTo>
                    <a:pt x="1" y="43728"/>
                    <a:pt x="932" y="44824"/>
                    <a:pt x="2191" y="44906"/>
                  </a:cubicBezTo>
                  <a:cubicBezTo>
                    <a:pt x="3423" y="44988"/>
                    <a:pt x="4628" y="45043"/>
                    <a:pt x="5778" y="45043"/>
                  </a:cubicBezTo>
                  <a:cubicBezTo>
                    <a:pt x="33652" y="45043"/>
                    <a:pt x="40635" y="18318"/>
                    <a:pt x="40689" y="18045"/>
                  </a:cubicBezTo>
                  <a:lnTo>
                    <a:pt x="43838" y="876"/>
                  </a:lnTo>
                  <a:lnTo>
                    <a:pt x="39457" y="0"/>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 name="Google Shape;430;p37"/>
            <p:cNvSpPr/>
            <p:nvPr/>
          </p:nvSpPr>
          <p:spPr>
            <a:xfrm>
              <a:off x="8076059" y="1049867"/>
              <a:ext cx="157296" cy="175017"/>
            </a:xfrm>
            <a:custGeom>
              <a:avLst/>
              <a:gdLst/>
              <a:ahLst/>
              <a:cxnLst/>
              <a:rect l="l" t="t" r="r" b="b"/>
              <a:pathLst>
                <a:path w="8051" h="8958" extrusionOk="0">
                  <a:moveTo>
                    <a:pt x="4912" y="0"/>
                  </a:moveTo>
                  <a:cubicBezTo>
                    <a:pt x="3889" y="0"/>
                    <a:pt x="2906" y="573"/>
                    <a:pt x="2437" y="1549"/>
                  </a:cubicBezTo>
                  <a:lnTo>
                    <a:pt x="712" y="4944"/>
                  </a:lnTo>
                  <a:cubicBezTo>
                    <a:pt x="0" y="6313"/>
                    <a:pt x="548" y="7984"/>
                    <a:pt x="1917" y="8668"/>
                  </a:cubicBezTo>
                  <a:cubicBezTo>
                    <a:pt x="2310" y="8865"/>
                    <a:pt x="2727" y="8957"/>
                    <a:pt x="3139" y="8957"/>
                  </a:cubicBezTo>
                  <a:cubicBezTo>
                    <a:pt x="4161" y="8957"/>
                    <a:pt x="5145" y="8385"/>
                    <a:pt x="5613" y="7409"/>
                  </a:cubicBezTo>
                  <a:lnTo>
                    <a:pt x="7338" y="4013"/>
                  </a:lnTo>
                  <a:cubicBezTo>
                    <a:pt x="8050" y="2672"/>
                    <a:pt x="7503" y="974"/>
                    <a:pt x="6133" y="289"/>
                  </a:cubicBezTo>
                  <a:cubicBezTo>
                    <a:pt x="5741" y="93"/>
                    <a:pt x="5323" y="0"/>
                    <a:pt x="4912"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 name="Google Shape;431;p37"/>
            <p:cNvSpPr/>
            <p:nvPr/>
          </p:nvSpPr>
          <p:spPr>
            <a:xfrm>
              <a:off x="6515559" y="1094061"/>
              <a:ext cx="393759" cy="1391969"/>
            </a:xfrm>
            <a:custGeom>
              <a:avLst/>
              <a:gdLst/>
              <a:ahLst/>
              <a:cxnLst/>
              <a:rect l="l" t="t" r="r" b="b"/>
              <a:pathLst>
                <a:path w="20154" h="71246" extrusionOk="0">
                  <a:moveTo>
                    <a:pt x="17669" y="0"/>
                  </a:moveTo>
                  <a:cubicBezTo>
                    <a:pt x="17168" y="0"/>
                    <a:pt x="16660" y="169"/>
                    <a:pt x="16238" y="519"/>
                  </a:cubicBezTo>
                  <a:cubicBezTo>
                    <a:pt x="15581" y="1067"/>
                    <a:pt x="1" y="14484"/>
                    <a:pt x="2602" y="37210"/>
                  </a:cubicBezTo>
                  <a:cubicBezTo>
                    <a:pt x="2602" y="37265"/>
                    <a:pt x="2602" y="37320"/>
                    <a:pt x="2629" y="37375"/>
                  </a:cubicBezTo>
                  <a:lnTo>
                    <a:pt x="8817" y="71245"/>
                  </a:lnTo>
                  <a:lnTo>
                    <a:pt x="13226" y="70369"/>
                  </a:lnTo>
                  <a:lnTo>
                    <a:pt x="7038" y="36635"/>
                  </a:lnTo>
                  <a:cubicBezTo>
                    <a:pt x="4765" y="16400"/>
                    <a:pt x="18976" y="4079"/>
                    <a:pt x="19140" y="3942"/>
                  </a:cubicBezTo>
                  <a:cubicBezTo>
                    <a:pt x="20044" y="3120"/>
                    <a:pt x="20153" y="1724"/>
                    <a:pt x="19359" y="793"/>
                  </a:cubicBezTo>
                  <a:cubicBezTo>
                    <a:pt x="18930" y="272"/>
                    <a:pt x="18305" y="0"/>
                    <a:pt x="17669"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 name="Google Shape;432;p37"/>
            <p:cNvSpPr/>
            <p:nvPr/>
          </p:nvSpPr>
          <p:spPr>
            <a:xfrm>
              <a:off x="6687822" y="2468895"/>
              <a:ext cx="857559" cy="880028"/>
            </a:xfrm>
            <a:custGeom>
              <a:avLst/>
              <a:gdLst/>
              <a:ahLst/>
              <a:cxnLst/>
              <a:rect l="l" t="t" r="r" b="b"/>
              <a:pathLst>
                <a:path w="43893" h="45043" extrusionOk="0">
                  <a:moveTo>
                    <a:pt x="4409" y="0"/>
                  </a:moveTo>
                  <a:lnTo>
                    <a:pt x="0" y="876"/>
                  </a:lnTo>
                  <a:lnTo>
                    <a:pt x="3149" y="18045"/>
                  </a:lnTo>
                  <a:cubicBezTo>
                    <a:pt x="3231" y="18318"/>
                    <a:pt x="10214" y="45043"/>
                    <a:pt x="38088" y="45043"/>
                  </a:cubicBezTo>
                  <a:cubicBezTo>
                    <a:pt x="39238" y="45043"/>
                    <a:pt x="40443" y="44988"/>
                    <a:pt x="41675" y="44906"/>
                  </a:cubicBezTo>
                  <a:cubicBezTo>
                    <a:pt x="42934" y="44824"/>
                    <a:pt x="43893" y="43728"/>
                    <a:pt x="43783" y="42469"/>
                  </a:cubicBezTo>
                  <a:cubicBezTo>
                    <a:pt x="43706" y="41317"/>
                    <a:pt x="42721" y="40429"/>
                    <a:pt x="41587" y="40429"/>
                  </a:cubicBezTo>
                  <a:cubicBezTo>
                    <a:pt x="41508" y="40429"/>
                    <a:pt x="41427" y="40434"/>
                    <a:pt x="41346" y="40443"/>
                  </a:cubicBezTo>
                  <a:cubicBezTo>
                    <a:pt x="40233" y="40529"/>
                    <a:pt x="39154" y="40571"/>
                    <a:pt x="38109" y="40571"/>
                  </a:cubicBezTo>
                  <a:cubicBezTo>
                    <a:pt x="13767" y="40571"/>
                    <a:pt x="7767" y="17980"/>
                    <a:pt x="7530" y="17114"/>
                  </a:cubicBezTo>
                  <a:lnTo>
                    <a:pt x="4409" y="0"/>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 name="Google Shape;433;p37"/>
            <p:cNvSpPr/>
            <p:nvPr/>
          </p:nvSpPr>
          <p:spPr>
            <a:xfrm>
              <a:off x="6793734" y="1049867"/>
              <a:ext cx="156769" cy="175017"/>
            </a:xfrm>
            <a:custGeom>
              <a:avLst/>
              <a:gdLst/>
              <a:ahLst/>
              <a:cxnLst/>
              <a:rect l="l" t="t" r="r" b="b"/>
              <a:pathLst>
                <a:path w="8024" h="8958" extrusionOk="0">
                  <a:moveTo>
                    <a:pt x="3139" y="0"/>
                  </a:moveTo>
                  <a:cubicBezTo>
                    <a:pt x="2728" y="0"/>
                    <a:pt x="2310" y="93"/>
                    <a:pt x="1918" y="289"/>
                  </a:cubicBezTo>
                  <a:cubicBezTo>
                    <a:pt x="548" y="974"/>
                    <a:pt x="1" y="2672"/>
                    <a:pt x="713" y="4013"/>
                  </a:cubicBezTo>
                  <a:lnTo>
                    <a:pt x="2438" y="7409"/>
                  </a:lnTo>
                  <a:cubicBezTo>
                    <a:pt x="2906" y="8385"/>
                    <a:pt x="3890" y="8957"/>
                    <a:pt x="4912" y="8957"/>
                  </a:cubicBezTo>
                  <a:cubicBezTo>
                    <a:pt x="5324" y="8957"/>
                    <a:pt x="5741" y="8865"/>
                    <a:pt x="6134" y="8668"/>
                  </a:cubicBezTo>
                  <a:cubicBezTo>
                    <a:pt x="7503" y="7984"/>
                    <a:pt x="8024" y="6313"/>
                    <a:pt x="7339" y="4944"/>
                  </a:cubicBezTo>
                  <a:lnTo>
                    <a:pt x="5614" y="1549"/>
                  </a:lnTo>
                  <a:cubicBezTo>
                    <a:pt x="5145" y="573"/>
                    <a:pt x="4162" y="0"/>
                    <a:pt x="3139"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 name="Google Shape;434;p37"/>
            <p:cNvSpPr/>
            <p:nvPr/>
          </p:nvSpPr>
          <p:spPr>
            <a:xfrm>
              <a:off x="4875894" y="3095873"/>
              <a:ext cx="2652372" cy="1784125"/>
            </a:xfrm>
            <a:custGeom>
              <a:avLst/>
              <a:gdLst/>
              <a:ahLst/>
              <a:cxnLst/>
              <a:rect l="l" t="t" r="r" b="b"/>
              <a:pathLst>
                <a:path w="135758" h="91318" extrusionOk="0">
                  <a:moveTo>
                    <a:pt x="60979" y="0"/>
                  </a:moveTo>
                  <a:cubicBezTo>
                    <a:pt x="51505" y="0"/>
                    <a:pt x="43838" y="7694"/>
                    <a:pt x="43811" y="17168"/>
                  </a:cubicBezTo>
                  <a:lnTo>
                    <a:pt x="43729" y="46549"/>
                  </a:lnTo>
                  <a:cubicBezTo>
                    <a:pt x="43729" y="53558"/>
                    <a:pt x="38061" y="59226"/>
                    <a:pt x="31051" y="59226"/>
                  </a:cubicBezTo>
                  <a:lnTo>
                    <a:pt x="17169" y="59226"/>
                  </a:lnTo>
                  <a:cubicBezTo>
                    <a:pt x="10159" y="59226"/>
                    <a:pt x="4491" y="53558"/>
                    <a:pt x="4491" y="46549"/>
                  </a:cubicBezTo>
                  <a:lnTo>
                    <a:pt x="4491" y="17442"/>
                  </a:lnTo>
                  <a:lnTo>
                    <a:pt x="1" y="17442"/>
                  </a:lnTo>
                  <a:lnTo>
                    <a:pt x="1" y="46549"/>
                  </a:lnTo>
                  <a:cubicBezTo>
                    <a:pt x="1" y="56023"/>
                    <a:pt x="7695" y="63717"/>
                    <a:pt x="17169" y="63717"/>
                  </a:cubicBezTo>
                  <a:lnTo>
                    <a:pt x="31051" y="63717"/>
                  </a:lnTo>
                  <a:cubicBezTo>
                    <a:pt x="40525" y="63689"/>
                    <a:pt x="48192" y="56023"/>
                    <a:pt x="48192" y="46549"/>
                  </a:cubicBezTo>
                  <a:lnTo>
                    <a:pt x="48301" y="17168"/>
                  </a:lnTo>
                  <a:cubicBezTo>
                    <a:pt x="48301" y="10159"/>
                    <a:pt x="53969" y="4491"/>
                    <a:pt x="60979" y="4463"/>
                  </a:cubicBezTo>
                  <a:lnTo>
                    <a:pt x="74861" y="4463"/>
                  </a:lnTo>
                  <a:cubicBezTo>
                    <a:pt x="81871" y="4491"/>
                    <a:pt x="87539" y="10159"/>
                    <a:pt x="87539" y="17168"/>
                  </a:cubicBezTo>
                  <a:lnTo>
                    <a:pt x="87539" y="74149"/>
                  </a:lnTo>
                  <a:cubicBezTo>
                    <a:pt x="87566" y="83623"/>
                    <a:pt x="95233" y="91317"/>
                    <a:pt x="104707" y="91317"/>
                  </a:cubicBezTo>
                  <a:lnTo>
                    <a:pt x="118589" y="91317"/>
                  </a:lnTo>
                  <a:cubicBezTo>
                    <a:pt x="128063" y="91317"/>
                    <a:pt x="135758" y="83623"/>
                    <a:pt x="135758" y="74149"/>
                  </a:cubicBezTo>
                  <a:lnTo>
                    <a:pt x="135758" y="12952"/>
                  </a:lnTo>
                  <a:lnTo>
                    <a:pt x="131267" y="12952"/>
                  </a:lnTo>
                  <a:lnTo>
                    <a:pt x="131267" y="74149"/>
                  </a:lnTo>
                  <a:cubicBezTo>
                    <a:pt x="131267" y="81159"/>
                    <a:pt x="125599" y="86827"/>
                    <a:pt x="118589" y="86854"/>
                  </a:cubicBezTo>
                  <a:lnTo>
                    <a:pt x="104707" y="86854"/>
                  </a:lnTo>
                  <a:cubicBezTo>
                    <a:pt x="97725" y="86827"/>
                    <a:pt x="92029" y="81159"/>
                    <a:pt x="92029" y="74149"/>
                  </a:cubicBezTo>
                  <a:lnTo>
                    <a:pt x="92029" y="17168"/>
                  </a:lnTo>
                  <a:cubicBezTo>
                    <a:pt x="92029" y="7694"/>
                    <a:pt x="84335" y="0"/>
                    <a:pt x="74861"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 name="Google Shape;435;p37"/>
            <p:cNvSpPr/>
            <p:nvPr/>
          </p:nvSpPr>
          <p:spPr>
            <a:xfrm>
              <a:off x="7277346" y="3096400"/>
              <a:ext cx="414078" cy="414078"/>
            </a:xfrm>
            <a:custGeom>
              <a:avLst/>
              <a:gdLst/>
              <a:ahLst/>
              <a:cxnLst/>
              <a:rect l="l" t="t" r="r" b="b"/>
              <a:pathLst>
                <a:path w="21194" h="21194" extrusionOk="0">
                  <a:moveTo>
                    <a:pt x="8297" y="1"/>
                  </a:moveTo>
                  <a:cubicBezTo>
                    <a:pt x="7777" y="1"/>
                    <a:pt x="7366" y="411"/>
                    <a:pt x="7366" y="932"/>
                  </a:cubicBezTo>
                  <a:lnTo>
                    <a:pt x="7366" y="7394"/>
                  </a:lnTo>
                  <a:lnTo>
                    <a:pt x="932" y="7394"/>
                  </a:lnTo>
                  <a:cubicBezTo>
                    <a:pt x="916" y="7393"/>
                    <a:pt x="901" y="7392"/>
                    <a:pt x="885" y="7392"/>
                  </a:cubicBezTo>
                  <a:cubicBezTo>
                    <a:pt x="387" y="7392"/>
                    <a:pt x="1" y="7819"/>
                    <a:pt x="1" y="8297"/>
                  </a:cubicBezTo>
                  <a:lnTo>
                    <a:pt x="1" y="12897"/>
                  </a:lnTo>
                  <a:cubicBezTo>
                    <a:pt x="1" y="13417"/>
                    <a:pt x="411" y="13828"/>
                    <a:pt x="932" y="13828"/>
                  </a:cubicBezTo>
                  <a:lnTo>
                    <a:pt x="7366" y="13828"/>
                  </a:lnTo>
                  <a:lnTo>
                    <a:pt x="7366" y="20290"/>
                  </a:lnTo>
                  <a:cubicBezTo>
                    <a:pt x="7366" y="20783"/>
                    <a:pt x="7777" y="21194"/>
                    <a:pt x="8297" y="21194"/>
                  </a:cubicBezTo>
                  <a:lnTo>
                    <a:pt x="12897" y="21194"/>
                  </a:lnTo>
                  <a:cubicBezTo>
                    <a:pt x="13418" y="21194"/>
                    <a:pt x="13828" y="20783"/>
                    <a:pt x="13828" y="20290"/>
                  </a:cubicBezTo>
                  <a:lnTo>
                    <a:pt x="13828" y="13828"/>
                  </a:lnTo>
                  <a:lnTo>
                    <a:pt x="20290" y="13828"/>
                  </a:lnTo>
                  <a:cubicBezTo>
                    <a:pt x="20783" y="13828"/>
                    <a:pt x="21194" y="13417"/>
                    <a:pt x="21194" y="12897"/>
                  </a:cubicBezTo>
                  <a:lnTo>
                    <a:pt x="21194" y="8297"/>
                  </a:lnTo>
                  <a:cubicBezTo>
                    <a:pt x="21194" y="7819"/>
                    <a:pt x="20807" y="7392"/>
                    <a:pt x="20334" y="7392"/>
                  </a:cubicBezTo>
                  <a:cubicBezTo>
                    <a:pt x="20320" y="7392"/>
                    <a:pt x="20305" y="7393"/>
                    <a:pt x="20290" y="7394"/>
                  </a:cubicBezTo>
                  <a:lnTo>
                    <a:pt x="13828" y="7394"/>
                  </a:lnTo>
                  <a:lnTo>
                    <a:pt x="13828" y="932"/>
                  </a:lnTo>
                  <a:cubicBezTo>
                    <a:pt x="13828" y="411"/>
                    <a:pt x="13418" y="1"/>
                    <a:pt x="12897"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 name="Google Shape;436;p37"/>
            <p:cNvSpPr/>
            <p:nvPr/>
          </p:nvSpPr>
          <p:spPr>
            <a:xfrm>
              <a:off x="4736279" y="3406675"/>
              <a:ext cx="409252" cy="393837"/>
            </a:xfrm>
            <a:custGeom>
              <a:avLst/>
              <a:gdLst/>
              <a:ahLst/>
              <a:cxnLst/>
              <a:rect l="l" t="t" r="r" b="b"/>
              <a:pathLst>
                <a:path w="20947" h="20158" extrusionOk="0">
                  <a:moveTo>
                    <a:pt x="10076" y="1"/>
                  </a:moveTo>
                  <a:cubicBezTo>
                    <a:pt x="4518" y="1"/>
                    <a:pt x="0" y="4519"/>
                    <a:pt x="0" y="10077"/>
                  </a:cubicBezTo>
                  <a:cubicBezTo>
                    <a:pt x="0" y="14157"/>
                    <a:pt x="2464" y="17826"/>
                    <a:pt x="6216" y="19387"/>
                  </a:cubicBezTo>
                  <a:cubicBezTo>
                    <a:pt x="7470" y="19905"/>
                    <a:pt x="8785" y="20158"/>
                    <a:pt x="10087" y="20158"/>
                  </a:cubicBezTo>
                  <a:cubicBezTo>
                    <a:pt x="12707" y="20158"/>
                    <a:pt x="15275" y="19135"/>
                    <a:pt x="17196" y="17196"/>
                  </a:cubicBezTo>
                  <a:cubicBezTo>
                    <a:pt x="20098" y="14321"/>
                    <a:pt x="20947" y="9995"/>
                    <a:pt x="19386" y="6216"/>
                  </a:cubicBezTo>
                  <a:cubicBezTo>
                    <a:pt x="17825" y="2465"/>
                    <a:pt x="14156" y="1"/>
                    <a:pt x="10076"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 name="Google Shape;437;p37"/>
            <p:cNvSpPr/>
            <p:nvPr/>
          </p:nvSpPr>
          <p:spPr>
            <a:xfrm>
              <a:off x="4849147" y="3519563"/>
              <a:ext cx="196352" cy="168198"/>
            </a:xfrm>
            <a:custGeom>
              <a:avLst/>
              <a:gdLst/>
              <a:ahLst/>
              <a:cxnLst/>
              <a:rect l="l" t="t" r="r" b="b"/>
              <a:pathLst>
                <a:path w="10050" h="8609" extrusionOk="0">
                  <a:moveTo>
                    <a:pt x="4299" y="0"/>
                  </a:moveTo>
                  <a:cubicBezTo>
                    <a:pt x="1917" y="0"/>
                    <a:pt x="0" y="1917"/>
                    <a:pt x="0" y="4299"/>
                  </a:cubicBezTo>
                  <a:cubicBezTo>
                    <a:pt x="0" y="6892"/>
                    <a:pt x="2118" y="8608"/>
                    <a:pt x="4327" y="8608"/>
                  </a:cubicBezTo>
                  <a:cubicBezTo>
                    <a:pt x="5384" y="8608"/>
                    <a:pt x="6462" y="8216"/>
                    <a:pt x="7339" y="7338"/>
                  </a:cubicBezTo>
                  <a:cubicBezTo>
                    <a:pt x="10049" y="4628"/>
                    <a:pt x="8133" y="0"/>
                    <a:pt x="4299"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709" name="Shape 1709"/>
        <p:cNvGrpSpPr/>
        <p:nvPr/>
      </p:nvGrpSpPr>
      <p:grpSpPr>
        <a:xfrm>
          <a:off x="0" y="0"/>
          <a:ext cx="0" cy="0"/>
          <a:chOff x="0" y="0"/>
          <a:chExt cx="0" cy="0"/>
        </a:xfrm>
      </p:grpSpPr>
      <p:grpSp>
        <p:nvGrpSpPr>
          <p:cNvPr id="1250" name="Google Shape;1250;p50"/>
          <p:cNvGrpSpPr/>
          <p:nvPr/>
        </p:nvGrpSpPr>
        <p:grpSpPr>
          <a:xfrm>
            <a:off x="61229" y="1818995"/>
            <a:ext cx="3583671" cy="3278651"/>
            <a:chOff x="871489" y="1881225"/>
            <a:chExt cx="3583671" cy="3278651"/>
          </a:xfrm>
        </p:grpSpPr>
        <p:sp>
          <p:nvSpPr>
            <p:cNvPr id="1251" name="Google Shape;1251;p50"/>
            <p:cNvSpPr/>
            <p:nvPr/>
          </p:nvSpPr>
          <p:spPr>
            <a:xfrm>
              <a:off x="944307" y="2271819"/>
              <a:ext cx="931309" cy="1704034"/>
            </a:xfrm>
            <a:custGeom>
              <a:avLst/>
              <a:gdLst/>
              <a:ahLst/>
              <a:cxnLst/>
              <a:rect l="l" t="t" r="r" b="b"/>
              <a:pathLst>
                <a:path w="29058" h="53168" extrusionOk="0">
                  <a:moveTo>
                    <a:pt x="2474" y="1"/>
                  </a:moveTo>
                  <a:cubicBezTo>
                    <a:pt x="2223" y="1"/>
                    <a:pt x="352" y="636"/>
                    <a:pt x="335" y="4211"/>
                  </a:cubicBezTo>
                  <a:lnTo>
                    <a:pt x="51" y="44646"/>
                  </a:lnTo>
                  <a:lnTo>
                    <a:pt x="1" y="52967"/>
                  </a:lnTo>
                  <a:lnTo>
                    <a:pt x="28706" y="53167"/>
                  </a:lnTo>
                  <a:lnTo>
                    <a:pt x="29040" y="4128"/>
                  </a:lnTo>
                  <a:cubicBezTo>
                    <a:pt x="29057" y="1956"/>
                    <a:pt x="27303" y="168"/>
                    <a:pt x="25131" y="151"/>
                  </a:cubicBezTo>
                  <a:lnTo>
                    <a:pt x="7135" y="34"/>
                  </a:lnTo>
                  <a:lnTo>
                    <a:pt x="2474" y="1"/>
                  </a:lnTo>
                  <a:close/>
                </a:path>
              </a:pathLst>
            </a:custGeom>
            <a:solidFill>
              <a:srgbClr val="0A2E4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52" name="Google Shape;1252;p50"/>
            <p:cNvSpPr/>
            <p:nvPr/>
          </p:nvSpPr>
          <p:spPr>
            <a:xfrm>
              <a:off x="4070624" y="3531319"/>
              <a:ext cx="83586" cy="1602821"/>
            </a:xfrm>
            <a:custGeom>
              <a:avLst/>
              <a:gdLst/>
              <a:ahLst/>
              <a:cxnLst/>
              <a:rect l="l" t="t" r="r" b="b"/>
              <a:pathLst>
                <a:path w="2608" h="50010" extrusionOk="0">
                  <a:moveTo>
                    <a:pt x="1" y="1"/>
                  </a:moveTo>
                  <a:lnTo>
                    <a:pt x="1" y="50009"/>
                  </a:lnTo>
                  <a:lnTo>
                    <a:pt x="2607" y="50009"/>
                  </a:lnTo>
                  <a:lnTo>
                    <a:pt x="2607" y="1"/>
                  </a:lnTo>
                  <a:close/>
                </a:path>
              </a:pathLst>
            </a:custGeom>
            <a:solidFill>
              <a:srgbClr val="0A2E4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53" name="Google Shape;1253;p50"/>
            <p:cNvSpPr/>
            <p:nvPr/>
          </p:nvSpPr>
          <p:spPr>
            <a:xfrm>
              <a:off x="988760" y="3935117"/>
              <a:ext cx="208902" cy="1224759"/>
            </a:xfrm>
            <a:custGeom>
              <a:avLst/>
              <a:gdLst/>
              <a:ahLst/>
              <a:cxnLst/>
              <a:rect l="l" t="t" r="r" b="b"/>
              <a:pathLst>
                <a:path w="6518" h="38214" extrusionOk="0">
                  <a:moveTo>
                    <a:pt x="1" y="0"/>
                  </a:moveTo>
                  <a:lnTo>
                    <a:pt x="1" y="35639"/>
                  </a:lnTo>
                  <a:cubicBezTo>
                    <a:pt x="1" y="37043"/>
                    <a:pt x="1137" y="38179"/>
                    <a:pt x="2540" y="38213"/>
                  </a:cubicBezTo>
                  <a:cubicBezTo>
                    <a:pt x="2561" y="38213"/>
                    <a:pt x="2582" y="38213"/>
                    <a:pt x="2602" y="38213"/>
                  </a:cubicBezTo>
                  <a:cubicBezTo>
                    <a:pt x="3978" y="38213"/>
                    <a:pt x="5114" y="37122"/>
                    <a:pt x="5164" y="35723"/>
                  </a:cubicBezTo>
                  <a:lnTo>
                    <a:pt x="6517" y="0"/>
                  </a:lnTo>
                  <a:close/>
                </a:path>
              </a:pathLst>
            </a:custGeom>
            <a:solidFill>
              <a:srgbClr val="D1D1D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54" name="Google Shape;1254;p50"/>
            <p:cNvSpPr/>
            <p:nvPr/>
          </p:nvSpPr>
          <p:spPr>
            <a:xfrm>
              <a:off x="1742768" y="3935117"/>
              <a:ext cx="208325" cy="1224759"/>
            </a:xfrm>
            <a:custGeom>
              <a:avLst/>
              <a:gdLst/>
              <a:ahLst/>
              <a:cxnLst/>
              <a:rect l="l" t="t" r="r" b="b"/>
              <a:pathLst>
                <a:path w="6500" h="38214" extrusionOk="0">
                  <a:moveTo>
                    <a:pt x="0" y="0"/>
                  </a:moveTo>
                  <a:lnTo>
                    <a:pt x="0" y="35639"/>
                  </a:lnTo>
                  <a:cubicBezTo>
                    <a:pt x="0" y="37043"/>
                    <a:pt x="1120" y="38179"/>
                    <a:pt x="2523" y="38213"/>
                  </a:cubicBezTo>
                  <a:cubicBezTo>
                    <a:pt x="2544" y="38213"/>
                    <a:pt x="2565" y="38213"/>
                    <a:pt x="2585" y="38213"/>
                  </a:cubicBezTo>
                  <a:cubicBezTo>
                    <a:pt x="3961" y="38213"/>
                    <a:pt x="5097" y="37122"/>
                    <a:pt x="5163" y="35723"/>
                  </a:cubicBezTo>
                  <a:lnTo>
                    <a:pt x="6500" y="0"/>
                  </a:lnTo>
                  <a:close/>
                </a:path>
              </a:pathLst>
            </a:custGeom>
            <a:solidFill>
              <a:srgbClr val="D1D1D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55" name="Google Shape;1255;p50"/>
            <p:cNvSpPr/>
            <p:nvPr/>
          </p:nvSpPr>
          <p:spPr>
            <a:xfrm>
              <a:off x="2150284" y="3935117"/>
              <a:ext cx="208357" cy="1224759"/>
            </a:xfrm>
            <a:custGeom>
              <a:avLst/>
              <a:gdLst/>
              <a:ahLst/>
              <a:cxnLst/>
              <a:rect l="l" t="t" r="r" b="b"/>
              <a:pathLst>
                <a:path w="6501" h="38214" extrusionOk="0">
                  <a:moveTo>
                    <a:pt x="1" y="0"/>
                  </a:moveTo>
                  <a:lnTo>
                    <a:pt x="1337" y="35723"/>
                  </a:lnTo>
                  <a:cubicBezTo>
                    <a:pt x="1403" y="37122"/>
                    <a:pt x="2539" y="38213"/>
                    <a:pt x="3915" y="38213"/>
                  </a:cubicBezTo>
                  <a:cubicBezTo>
                    <a:pt x="3936" y="38213"/>
                    <a:pt x="3956" y="38213"/>
                    <a:pt x="3977" y="38213"/>
                  </a:cubicBezTo>
                  <a:cubicBezTo>
                    <a:pt x="5381" y="38179"/>
                    <a:pt x="6500" y="37043"/>
                    <a:pt x="6500" y="35639"/>
                  </a:cubicBezTo>
                  <a:lnTo>
                    <a:pt x="6500" y="0"/>
                  </a:lnTo>
                  <a:close/>
                </a:path>
              </a:pathLst>
            </a:custGeom>
            <a:solidFill>
              <a:srgbClr val="D1D1D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56" name="Google Shape;1256;p50"/>
            <p:cNvSpPr/>
            <p:nvPr/>
          </p:nvSpPr>
          <p:spPr>
            <a:xfrm>
              <a:off x="1335252" y="3935117"/>
              <a:ext cx="208325" cy="1224759"/>
            </a:xfrm>
            <a:custGeom>
              <a:avLst/>
              <a:gdLst/>
              <a:ahLst/>
              <a:cxnLst/>
              <a:rect l="l" t="t" r="r" b="b"/>
              <a:pathLst>
                <a:path w="6500" h="38214" extrusionOk="0">
                  <a:moveTo>
                    <a:pt x="0" y="0"/>
                  </a:moveTo>
                  <a:lnTo>
                    <a:pt x="1337" y="35723"/>
                  </a:lnTo>
                  <a:cubicBezTo>
                    <a:pt x="1386" y="37122"/>
                    <a:pt x="2522" y="38213"/>
                    <a:pt x="3898" y="38213"/>
                  </a:cubicBezTo>
                  <a:cubicBezTo>
                    <a:pt x="3919" y="38213"/>
                    <a:pt x="3939" y="38213"/>
                    <a:pt x="3960" y="38213"/>
                  </a:cubicBezTo>
                  <a:cubicBezTo>
                    <a:pt x="5380" y="38179"/>
                    <a:pt x="6500" y="37043"/>
                    <a:pt x="6500" y="35639"/>
                  </a:cubicBezTo>
                  <a:lnTo>
                    <a:pt x="6500" y="0"/>
                  </a:lnTo>
                  <a:close/>
                </a:path>
              </a:pathLst>
            </a:custGeom>
            <a:solidFill>
              <a:srgbClr val="D1D1D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57" name="Google Shape;1257;p50"/>
            <p:cNvSpPr/>
            <p:nvPr/>
          </p:nvSpPr>
          <p:spPr>
            <a:xfrm>
              <a:off x="944307" y="2271819"/>
              <a:ext cx="931309" cy="1704034"/>
            </a:xfrm>
            <a:custGeom>
              <a:avLst/>
              <a:gdLst/>
              <a:ahLst/>
              <a:cxnLst/>
              <a:rect l="l" t="t" r="r" b="b"/>
              <a:pathLst>
                <a:path w="29058" h="53168" extrusionOk="0">
                  <a:moveTo>
                    <a:pt x="2474" y="1"/>
                  </a:moveTo>
                  <a:cubicBezTo>
                    <a:pt x="2223" y="1"/>
                    <a:pt x="352" y="636"/>
                    <a:pt x="335" y="4211"/>
                  </a:cubicBezTo>
                  <a:lnTo>
                    <a:pt x="51" y="44646"/>
                  </a:lnTo>
                  <a:lnTo>
                    <a:pt x="1" y="52967"/>
                  </a:lnTo>
                  <a:lnTo>
                    <a:pt x="28706" y="53167"/>
                  </a:lnTo>
                  <a:lnTo>
                    <a:pt x="29040" y="4128"/>
                  </a:lnTo>
                  <a:cubicBezTo>
                    <a:pt x="29057" y="1956"/>
                    <a:pt x="27303" y="168"/>
                    <a:pt x="25131" y="151"/>
                  </a:cubicBezTo>
                  <a:lnTo>
                    <a:pt x="7135" y="34"/>
                  </a:lnTo>
                  <a:lnTo>
                    <a:pt x="2474" y="1"/>
                  </a:lnTo>
                  <a:close/>
                </a:path>
              </a:pathLst>
            </a:custGeom>
            <a:solidFill>
              <a:srgbClr val="FFFFFF">
                <a:alpha val="824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58" name="Google Shape;1258;p50"/>
            <p:cNvSpPr/>
            <p:nvPr/>
          </p:nvSpPr>
          <p:spPr>
            <a:xfrm>
              <a:off x="871489" y="2271819"/>
              <a:ext cx="152109" cy="1713233"/>
            </a:xfrm>
            <a:custGeom>
              <a:avLst/>
              <a:gdLst/>
              <a:ahLst/>
              <a:cxnLst/>
              <a:rect l="l" t="t" r="r" b="b"/>
              <a:pathLst>
                <a:path w="4746" h="53455" extrusionOk="0">
                  <a:moveTo>
                    <a:pt x="4746" y="1"/>
                  </a:moveTo>
                  <a:cubicBezTo>
                    <a:pt x="2874" y="84"/>
                    <a:pt x="769" y="636"/>
                    <a:pt x="402" y="3125"/>
                  </a:cubicBezTo>
                  <a:cubicBezTo>
                    <a:pt x="1" y="5899"/>
                    <a:pt x="84" y="50176"/>
                    <a:pt x="67" y="51897"/>
                  </a:cubicBezTo>
                  <a:cubicBezTo>
                    <a:pt x="59" y="52788"/>
                    <a:pt x="1187" y="53454"/>
                    <a:pt x="2293" y="53454"/>
                  </a:cubicBezTo>
                  <a:cubicBezTo>
                    <a:pt x="3345" y="53454"/>
                    <a:pt x="4379" y="52851"/>
                    <a:pt x="4395" y="51262"/>
                  </a:cubicBezTo>
                  <a:lnTo>
                    <a:pt x="4746" y="1"/>
                  </a:lnTo>
                  <a:close/>
                </a:path>
              </a:pathLst>
            </a:custGeom>
            <a:solidFill>
              <a:srgbClr val="0A2E4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59" name="Google Shape;1259;p50"/>
            <p:cNvSpPr/>
            <p:nvPr/>
          </p:nvSpPr>
          <p:spPr>
            <a:xfrm>
              <a:off x="874181" y="3786758"/>
              <a:ext cx="1656889" cy="308513"/>
            </a:xfrm>
            <a:custGeom>
              <a:avLst/>
              <a:gdLst/>
              <a:ahLst/>
              <a:cxnLst/>
              <a:rect l="l" t="t" r="r" b="b"/>
              <a:pathLst>
                <a:path w="51697" h="9626" extrusionOk="0">
                  <a:moveTo>
                    <a:pt x="4678" y="1"/>
                  </a:moveTo>
                  <a:cubicBezTo>
                    <a:pt x="2105" y="1"/>
                    <a:pt x="33" y="2073"/>
                    <a:pt x="17" y="4629"/>
                  </a:cubicBezTo>
                  <a:cubicBezTo>
                    <a:pt x="0" y="7202"/>
                    <a:pt x="2055" y="9291"/>
                    <a:pt x="4612" y="9324"/>
                  </a:cubicBezTo>
                  <a:lnTo>
                    <a:pt x="46985" y="9625"/>
                  </a:lnTo>
                  <a:cubicBezTo>
                    <a:pt x="46995" y="9625"/>
                    <a:pt x="47005" y="9625"/>
                    <a:pt x="47015" y="9625"/>
                  </a:cubicBezTo>
                  <a:cubicBezTo>
                    <a:pt x="49575" y="9625"/>
                    <a:pt x="51663" y="7560"/>
                    <a:pt x="51680" y="4997"/>
                  </a:cubicBezTo>
                  <a:cubicBezTo>
                    <a:pt x="51696" y="2424"/>
                    <a:pt x="49625" y="318"/>
                    <a:pt x="47051" y="302"/>
                  </a:cubicBezTo>
                  <a:lnTo>
                    <a:pt x="4678" y="1"/>
                  </a:lnTo>
                  <a:close/>
                </a:path>
              </a:pathLst>
            </a:custGeom>
            <a:solidFill>
              <a:srgbClr val="0A2E4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60" name="Google Shape;1260;p50"/>
            <p:cNvSpPr/>
            <p:nvPr/>
          </p:nvSpPr>
          <p:spPr>
            <a:xfrm>
              <a:off x="2790226" y="4927930"/>
              <a:ext cx="607283" cy="231914"/>
            </a:xfrm>
            <a:custGeom>
              <a:avLst/>
              <a:gdLst/>
              <a:ahLst/>
              <a:cxnLst/>
              <a:rect l="l" t="t" r="r" b="b"/>
              <a:pathLst>
                <a:path w="18948" h="7236" extrusionOk="0">
                  <a:moveTo>
                    <a:pt x="7502" y="1"/>
                  </a:moveTo>
                  <a:lnTo>
                    <a:pt x="0" y="535"/>
                  </a:lnTo>
                  <a:lnTo>
                    <a:pt x="151" y="3977"/>
                  </a:lnTo>
                  <a:lnTo>
                    <a:pt x="268" y="7236"/>
                  </a:lnTo>
                  <a:lnTo>
                    <a:pt x="18948" y="7236"/>
                  </a:lnTo>
                  <a:cubicBezTo>
                    <a:pt x="18948" y="7236"/>
                    <a:pt x="17879" y="5097"/>
                    <a:pt x="14838" y="4462"/>
                  </a:cubicBezTo>
                  <a:cubicBezTo>
                    <a:pt x="13534" y="4228"/>
                    <a:pt x="12264" y="3844"/>
                    <a:pt x="11045" y="3342"/>
                  </a:cubicBezTo>
                  <a:cubicBezTo>
                    <a:pt x="7419" y="1822"/>
                    <a:pt x="7502" y="1"/>
                    <a:pt x="7502" y="1"/>
                  </a:cubicBezTo>
                  <a:close/>
                </a:path>
              </a:pathLst>
            </a:custGeom>
            <a:solidFill>
              <a:srgbClr val="F7A68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61" name="Google Shape;1261;p50"/>
            <p:cNvSpPr/>
            <p:nvPr/>
          </p:nvSpPr>
          <p:spPr>
            <a:xfrm>
              <a:off x="2795034" y="5035041"/>
              <a:ext cx="602476" cy="124803"/>
            </a:xfrm>
            <a:custGeom>
              <a:avLst/>
              <a:gdLst/>
              <a:ahLst/>
              <a:cxnLst/>
              <a:rect l="l" t="t" r="r" b="b"/>
              <a:pathLst>
                <a:path w="18798" h="3894" extrusionOk="0">
                  <a:moveTo>
                    <a:pt x="10895" y="0"/>
                  </a:moveTo>
                  <a:cubicBezTo>
                    <a:pt x="10076" y="752"/>
                    <a:pt x="9224" y="1655"/>
                    <a:pt x="8773" y="2574"/>
                  </a:cubicBezTo>
                  <a:cubicBezTo>
                    <a:pt x="4328" y="2206"/>
                    <a:pt x="1705" y="1120"/>
                    <a:pt x="1" y="635"/>
                  </a:cubicBezTo>
                  <a:lnTo>
                    <a:pt x="1" y="652"/>
                  </a:lnTo>
                  <a:lnTo>
                    <a:pt x="118" y="3894"/>
                  </a:lnTo>
                  <a:lnTo>
                    <a:pt x="18798" y="3894"/>
                  </a:lnTo>
                  <a:cubicBezTo>
                    <a:pt x="18798" y="3894"/>
                    <a:pt x="17729" y="1755"/>
                    <a:pt x="14688" y="1137"/>
                  </a:cubicBezTo>
                  <a:cubicBezTo>
                    <a:pt x="13384" y="886"/>
                    <a:pt x="12114" y="502"/>
                    <a:pt x="10895" y="0"/>
                  </a:cubicBezTo>
                  <a:close/>
                </a:path>
              </a:pathLst>
            </a:custGeom>
            <a:solidFill>
              <a:srgbClr val="044A7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62" name="Google Shape;1262;p50"/>
            <p:cNvSpPr/>
            <p:nvPr/>
          </p:nvSpPr>
          <p:spPr>
            <a:xfrm>
              <a:off x="1877699" y="3529717"/>
              <a:ext cx="1230111" cy="1552470"/>
            </a:xfrm>
            <a:custGeom>
              <a:avLst/>
              <a:gdLst/>
              <a:ahLst/>
              <a:cxnLst/>
              <a:rect l="l" t="t" r="r" b="b"/>
              <a:pathLst>
                <a:path w="38381" h="48439" extrusionOk="0">
                  <a:moveTo>
                    <a:pt x="886" y="1"/>
                  </a:moveTo>
                  <a:cubicBezTo>
                    <a:pt x="886" y="1"/>
                    <a:pt x="1" y="3209"/>
                    <a:pt x="619" y="6016"/>
                  </a:cubicBezTo>
                  <a:cubicBezTo>
                    <a:pt x="853" y="7102"/>
                    <a:pt x="1321" y="8138"/>
                    <a:pt x="2156" y="8890"/>
                  </a:cubicBezTo>
                  <a:cubicBezTo>
                    <a:pt x="5348" y="12031"/>
                    <a:pt x="23343" y="16726"/>
                    <a:pt x="23343" y="16726"/>
                  </a:cubicBezTo>
                  <a:lnTo>
                    <a:pt x="27470" y="48439"/>
                  </a:lnTo>
                  <a:lnTo>
                    <a:pt x="38381" y="44262"/>
                  </a:lnTo>
                  <a:cubicBezTo>
                    <a:pt x="38381" y="44262"/>
                    <a:pt x="35690" y="9959"/>
                    <a:pt x="33936" y="7837"/>
                  </a:cubicBezTo>
                  <a:cubicBezTo>
                    <a:pt x="32934" y="6617"/>
                    <a:pt x="26167" y="4378"/>
                    <a:pt x="20469" y="2641"/>
                  </a:cubicBezTo>
                  <a:cubicBezTo>
                    <a:pt x="16058" y="1304"/>
                    <a:pt x="12298" y="268"/>
                    <a:pt x="12298" y="268"/>
                  </a:cubicBezTo>
                  <a:lnTo>
                    <a:pt x="886" y="1"/>
                  </a:lnTo>
                  <a:close/>
                </a:path>
              </a:pathLst>
            </a:custGeom>
            <a:solidFill>
              <a:srgbClr val="4AA27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63" name="Google Shape;1263;p50"/>
            <p:cNvSpPr/>
            <p:nvPr/>
          </p:nvSpPr>
          <p:spPr>
            <a:xfrm>
              <a:off x="1877699" y="3529717"/>
              <a:ext cx="656031" cy="192813"/>
            </a:xfrm>
            <a:custGeom>
              <a:avLst/>
              <a:gdLst/>
              <a:ahLst/>
              <a:cxnLst/>
              <a:rect l="l" t="t" r="r" b="b"/>
              <a:pathLst>
                <a:path w="20469" h="6016" extrusionOk="0">
                  <a:moveTo>
                    <a:pt x="886" y="1"/>
                  </a:moveTo>
                  <a:cubicBezTo>
                    <a:pt x="886" y="1"/>
                    <a:pt x="1" y="3209"/>
                    <a:pt x="619" y="6016"/>
                  </a:cubicBezTo>
                  <a:cubicBezTo>
                    <a:pt x="7704" y="4813"/>
                    <a:pt x="15473" y="3493"/>
                    <a:pt x="20469" y="2641"/>
                  </a:cubicBezTo>
                  <a:cubicBezTo>
                    <a:pt x="16058" y="1304"/>
                    <a:pt x="12298" y="268"/>
                    <a:pt x="12298" y="268"/>
                  </a:cubicBezTo>
                  <a:lnTo>
                    <a:pt x="886" y="1"/>
                  </a:lnTo>
                  <a:close/>
                </a:path>
              </a:pathLst>
            </a:custGeom>
            <a:solidFill>
              <a:srgbClr val="4AA27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64" name="Google Shape;1264;p50"/>
            <p:cNvSpPr/>
            <p:nvPr/>
          </p:nvSpPr>
          <p:spPr>
            <a:xfrm>
              <a:off x="1319163" y="1881225"/>
              <a:ext cx="953776" cy="1005152"/>
            </a:xfrm>
            <a:custGeom>
              <a:avLst/>
              <a:gdLst/>
              <a:ahLst/>
              <a:cxnLst/>
              <a:rect l="l" t="t" r="r" b="b"/>
              <a:pathLst>
                <a:path w="29759" h="31362" extrusionOk="0">
                  <a:moveTo>
                    <a:pt x="22615" y="0"/>
                  </a:moveTo>
                  <a:cubicBezTo>
                    <a:pt x="19024" y="0"/>
                    <a:pt x="15677" y="2020"/>
                    <a:pt x="14019" y="5320"/>
                  </a:cubicBezTo>
                  <a:cubicBezTo>
                    <a:pt x="13435" y="6473"/>
                    <a:pt x="13301" y="7643"/>
                    <a:pt x="12248" y="8462"/>
                  </a:cubicBezTo>
                  <a:cubicBezTo>
                    <a:pt x="11246" y="9247"/>
                    <a:pt x="10126" y="9330"/>
                    <a:pt x="9658" y="10717"/>
                  </a:cubicBezTo>
                  <a:cubicBezTo>
                    <a:pt x="9274" y="11887"/>
                    <a:pt x="9926" y="13424"/>
                    <a:pt x="8890" y="14393"/>
                  </a:cubicBezTo>
                  <a:cubicBezTo>
                    <a:pt x="7854" y="15379"/>
                    <a:pt x="5866" y="14694"/>
                    <a:pt x="4963" y="15797"/>
                  </a:cubicBezTo>
                  <a:cubicBezTo>
                    <a:pt x="4178" y="16749"/>
                    <a:pt x="4896" y="18236"/>
                    <a:pt x="4495" y="19389"/>
                  </a:cubicBezTo>
                  <a:cubicBezTo>
                    <a:pt x="3927" y="20976"/>
                    <a:pt x="1688" y="21210"/>
                    <a:pt x="719" y="22580"/>
                  </a:cubicBezTo>
                  <a:cubicBezTo>
                    <a:pt x="1" y="23600"/>
                    <a:pt x="185" y="25053"/>
                    <a:pt x="870" y="26089"/>
                  </a:cubicBezTo>
                  <a:cubicBezTo>
                    <a:pt x="1538" y="27142"/>
                    <a:pt x="2624" y="27843"/>
                    <a:pt x="3727" y="28445"/>
                  </a:cubicBezTo>
                  <a:cubicBezTo>
                    <a:pt x="7354" y="30380"/>
                    <a:pt x="11365" y="31361"/>
                    <a:pt x="15402" y="31361"/>
                  </a:cubicBezTo>
                  <a:cubicBezTo>
                    <a:pt x="17780" y="31361"/>
                    <a:pt x="20168" y="31021"/>
                    <a:pt x="22491" y="30333"/>
                  </a:cubicBezTo>
                  <a:cubicBezTo>
                    <a:pt x="26217" y="29197"/>
                    <a:pt x="28957" y="26590"/>
                    <a:pt x="28138" y="22346"/>
                  </a:cubicBezTo>
                  <a:cubicBezTo>
                    <a:pt x="27921" y="21310"/>
                    <a:pt x="27486" y="20308"/>
                    <a:pt x="27537" y="19255"/>
                  </a:cubicBezTo>
                  <a:cubicBezTo>
                    <a:pt x="27587" y="18437"/>
                    <a:pt x="28506" y="17701"/>
                    <a:pt x="28923" y="17000"/>
                  </a:cubicBezTo>
                  <a:cubicBezTo>
                    <a:pt x="29408" y="16198"/>
                    <a:pt x="29759" y="15279"/>
                    <a:pt x="29725" y="14326"/>
                  </a:cubicBezTo>
                  <a:cubicBezTo>
                    <a:pt x="29675" y="13224"/>
                    <a:pt x="29124" y="12204"/>
                    <a:pt x="28740" y="11168"/>
                  </a:cubicBezTo>
                  <a:cubicBezTo>
                    <a:pt x="28255" y="9915"/>
                    <a:pt x="28355" y="9046"/>
                    <a:pt x="28706" y="7827"/>
                  </a:cubicBezTo>
                  <a:cubicBezTo>
                    <a:pt x="29091" y="6507"/>
                    <a:pt x="28957" y="4936"/>
                    <a:pt x="28556" y="3650"/>
                  </a:cubicBezTo>
                  <a:cubicBezTo>
                    <a:pt x="28339" y="2914"/>
                    <a:pt x="27971" y="2246"/>
                    <a:pt x="27470" y="1678"/>
                  </a:cubicBezTo>
                  <a:cubicBezTo>
                    <a:pt x="26668" y="809"/>
                    <a:pt x="25515" y="358"/>
                    <a:pt x="24345" y="158"/>
                  </a:cubicBezTo>
                  <a:cubicBezTo>
                    <a:pt x="23766" y="52"/>
                    <a:pt x="23188" y="0"/>
                    <a:pt x="22615" y="0"/>
                  </a:cubicBezTo>
                  <a:close/>
                </a:path>
              </a:pathLst>
            </a:custGeom>
            <a:solidFill>
              <a:srgbClr val="ED3024"/>
            </a:solidFill>
            <a:ln>
              <a:noFill/>
            </a:ln>
          </p:spPr>
          <p:txBody>
            <a:bodyPr spcFirstLastPara="1" wrap="square" lIns="91425" tIns="91425" rIns="91425" bIns="91425" anchor="ctr" anchorCtr="0">
              <a:noAutofit/>
            </a:bodyPr>
            <a:p>
              <a:pPr marL="0" lvl="0" indent="0" algn="l" rtl="0">
                <a:spcBef>
                  <a:spcPts val="0"/>
                </a:spcBef>
                <a:spcAft>
                  <a:spcPts val="0"/>
                </a:spcAft>
                <a:buNone/>
              </a:pPr>
              <a:r>
                <a:rPr lang="en-US"/>
                <a:t> </a:t>
              </a:r>
              <a:endParaRPr lang="en-US"/>
            </a:p>
          </p:txBody>
        </p:sp>
        <p:sp>
          <p:nvSpPr>
            <p:cNvPr id="1265" name="Google Shape;1265;p50"/>
            <p:cNvSpPr/>
            <p:nvPr/>
          </p:nvSpPr>
          <p:spPr>
            <a:xfrm>
              <a:off x="1532841" y="2097723"/>
              <a:ext cx="680678" cy="610617"/>
            </a:xfrm>
            <a:custGeom>
              <a:avLst/>
              <a:gdLst/>
              <a:ahLst/>
              <a:cxnLst/>
              <a:rect l="l" t="t" r="r" b="b"/>
              <a:pathLst>
                <a:path w="21238" h="19052" extrusionOk="0">
                  <a:moveTo>
                    <a:pt x="11935" y="0"/>
                  </a:moveTo>
                  <a:cubicBezTo>
                    <a:pt x="11794" y="0"/>
                    <a:pt x="11656" y="26"/>
                    <a:pt x="11530" y="86"/>
                  </a:cubicBezTo>
                  <a:cubicBezTo>
                    <a:pt x="10778" y="453"/>
                    <a:pt x="10945" y="1606"/>
                    <a:pt x="10410" y="2258"/>
                  </a:cubicBezTo>
                  <a:cubicBezTo>
                    <a:pt x="9775" y="3043"/>
                    <a:pt x="8422" y="2726"/>
                    <a:pt x="7620" y="3344"/>
                  </a:cubicBezTo>
                  <a:cubicBezTo>
                    <a:pt x="6450" y="4213"/>
                    <a:pt x="7085" y="6268"/>
                    <a:pt x="6083" y="7321"/>
                  </a:cubicBezTo>
                  <a:cubicBezTo>
                    <a:pt x="5431" y="7989"/>
                    <a:pt x="4362" y="8006"/>
                    <a:pt x="3626" y="8557"/>
                  </a:cubicBezTo>
                  <a:cubicBezTo>
                    <a:pt x="3108" y="8958"/>
                    <a:pt x="2808" y="9560"/>
                    <a:pt x="2540" y="10144"/>
                  </a:cubicBezTo>
                  <a:lnTo>
                    <a:pt x="786" y="13854"/>
                  </a:lnTo>
                  <a:cubicBezTo>
                    <a:pt x="402" y="14672"/>
                    <a:pt x="1" y="15575"/>
                    <a:pt x="201" y="16477"/>
                  </a:cubicBezTo>
                  <a:cubicBezTo>
                    <a:pt x="485" y="17747"/>
                    <a:pt x="1855" y="18415"/>
                    <a:pt x="3108" y="18749"/>
                  </a:cubicBezTo>
                  <a:cubicBezTo>
                    <a:pt x="3762" y="18926"/>
                    <a:pt x="4452" y="19051"/>
                    <a:pt x="5129" y="19051"/>
                  </a:cubicBezTo>
                  <a:cubicBezTo>
                    <a:pt x="5732" y="19051"/>
                    <a:pt x="6324" y="18951"/>
                    <a:pt x="6868" y="18699"/>
                  </a:cubicBezTo>
                  <a:cubicBezTo>
                    <a:pt x="8154" y="18081"/>
                    <a:pt x="8990" y="16711"/>
                    <a:pt x="10310" y="16193"/>
                  </a:cubicBezTo>
                  <a:cubicBezTo>
                    <a:pt x="10837" y="15996"/>
                    <a:pt x="11397" y="15948"/>
                    <a:pt x="11966" y="15948"/>
                  </a:cubicBezTo>
                  <a:cubicBezTo>
                    <a:pt x="12460" y="15948"/>
                    <a:pt x="12961" y="15985"/>
                    <a:pt x="13451" y="15992"/>
                  </a:cubicBezTo>
                  <a:cubicBezTo>
                    <a:pt x="13538" y="15995"/>
                    <a:pt x="13625" y="15997"/>
                    <a:pt x="13713" y="15997"/>
                  </a:cubicBezTo>
                  <a:cubicBezTo>
                    <a:pt x="14693" y="15997"/>
                    <a:pt x="15730" y="15809"/>
                    <a:pt x="16358" y="15073"/>
                  </a:cubicBezTo>
                  <a:cubicBezTo>
                    <a:pt x="17244" y="14037"/>
                    <a:pt x="16960" y="12367"/>
                    <a:pt x="17812" y="11297"/>
                  </a:cubicBezTo>
                  <a:cubicBezTo>
                    <a:pt x="18313" y="10646"/>
                    <a:pt x="19115" y="10345"/>
                    <a:pt x="19834" y="9944"/>
                  </a:cubicBezTo>
                  <a:cubicBezTo>
                    <a:pt x="20535" y="9543"/>
                    <a:pt x="21237" y="8891"/>
                    <a:pt x="21204" y="8073"/>
                  </a:cubicBezTo>
                  <a:cubicBezTo>
                    <a:pt x="21187" y="7471"/>
                    <a:pt x="20769" y="6970"/>
                    <a:pt x="20435" y="6469"/>
                  </a:cubicBezTo>
                  <a:cubicBezTo>
                    <a:pt x="19449" y="4981"/>
                    <a:pt x="19449" y="3511"/>
                    <a:pt x="19299" y="1807"/>
                  </a:cubicBezTo>
                  <a:cubicBezTo>
                    <a:pt x="19199" y="679"/>
                    <a:pt x="18403" y="256"/>
                    <a:pt x="17462" y="256"/>
                  </a:cubicBezTo>
                  <a:cubicBezTo>
                    <a:pt x="17148" y="256"/>
                    <a:pt x="16818" y="303"/>
                    <a:pt x="16492" y="387"/>
                  </a:cubicBezTo>
                  <a:cubicBezTo>
                    <a:pt x="15812" y="572"/>
                    <a:pt x="15113" y="831"/>
                    <a:pt x="14437" y="831"/>
                  </a:cubicBezTo>
                  <a:cubicBezTo>
                    <a:pt x="14200" y="831"/>
                    <a:pt x="13965" y="799"/>
                    <a:pt x="13735" y="721"/>
                  </a:cubicBezTo>
                  <a:cubicBezTo>
                    <a:pt x="13367" y="570"/>
                    <a:pt x="13017" y="387"/>
                    <a:pt x="12666" y="186"/>
                  </a:cubicBezTo>
                  <a:cubicBezTo>
                    <a:pt x="12442" y="79"/>
                    <a:pt x="12184" y="0"/>
                    <a:pt x="11935" y="0"/>
                  </a:cubicBezTo>
                  <a:close/>
                </a:path>
              </a:pathLst>
            </a:custGeom>
            <a:solidFill>
              <a:srgbClr val="CD2027"/>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66" name="Google Shape;1266;p50"/>
            <p:cNvSpPr/>
            <p:nvPr/>
          </p:nvSpPr>
          <p:spPr>
            <a:xfrm>
              <a:off x="2491937" y="4927930"/>
              <a:ext cx="606771" cy="231914"/>
            </a:xfrm>
            <a:custGeom>
              <a:avLst/>
              <a:gdLst/>
              <a:ahLst/>
              <a:cxnLst/>
              <a:rect l="l" t="t" r="r" b="b"/>
              <a:pathLst>
                <a:path w="18932" h="7236" extrusionOk="0">
                  <a:moveTo>
                    <a:pt x="7503" y="1"/>
                  </a:moveTo>
                  <a:lnTo>
                    <a:pt x="1" y="535"/>
                  </a:lnTo>
                  <a:lnTo>
                    <a:pt x="134" y="3977"/>
                  </a:lnTo>
                  <a:lnTo>
                    <a:pt x="268" y="7236"/>
                  </a:lnTo>
                  <a:lnTo>
                    <a:pt x="18931" y="7236"/>
                  </a:lnTo>
                  <a:cubicBezTo>
                    <a:pt x="18931" y="7236"/>
                    <a:pt x="17862" y="5097"/>
                    <a:pt x="14821" y="4462"/>
                  </a:cubicBezTo>
                  <a:cubicBezTo>
                    <a:pt x="13518" y="4228"/>
                    <a:pt x="12248" y="3844"/>
                    <a:pt x="11028" y="3342"/>
                  </a:cubicBezTo>
                  <a:cubicBezTo>
                    <a:pt x="7403" y="1822"/>
                    <a:pt x="7503" y="1"/>
                    <a:pt x="7503" y="1"/>
                  </a:cubicBezTo>
                  <a:close/>
                </a:path>
              </a:pathLst>
            </a:custGeom>
            <a:solidFill>
              <a:srgbClr val="F7A68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67" name="Google Shape;1267;p50"/>
            <p:cNvSpPr/>
            <p:nvPr/>
          </p:nvSpPr>
          <p:spPr>
            <a:xfrm>
              <a:off x="2496232" y="5035586"/>
              <a:ext cx="602476" cy="124258"/>
            </a:xfrm>
            <a:custGeom>
              <a:avLst/>
              <a:gdLst/>
              <a:ahLst/>
              <a:cxnLst/>
              <a:rect l="l" t="t" r="r" b="b"/>
              <a:pathLst>
                <a:path w="18798" h="3877" extrusionOk="0">
                  <a:moveTo>
                    <a:pt x="10894" y="0"/>
                  </a:moveTo>
                  <a:cubicBezTo>
                    <a:pt x="10076" y="735"/>
                    <a:pt x="9223" y="1638"/>
                    <a:pt x="8772" y="2557"/>
                  </a:cubicBezTo>
                  <a:cubicBezTo>
                    <a:pt x="4328" y="2189"/>
                    <a:pt x="1705" y="1103"/>
                    <a:pt x="0" y="635"/>
                  </a:cubicBezTo>
                  <a:lnTo>
                    <a:pt x="0" y="635"/>
                  </a:lnTo>
                  <a:lnTo>
                    <a:pt x="134" y="3877"/>
                  </a:lnTo>
                  <a:lnTo>
                    <a:pt x="18797" y="3877"/>
                  </a:lnTo>
                  <a:cubicBezTo>
                    <a:pt x="18797" y="3877"/>
                    <a:pt x="17728" y="1738"/>
                    <a:pt x="14687" y="1120"/>
                  </a:cubicBezTo>
                  <a:cubicBezTo>
                    <a:pt x="13384" y="869"/>
                    <a:pt x="12114" y="485"/>
                    <a:pt x="10894" y="0"/>
                  </a:cubicBezTo>
                  <a:close/>
                </a:path>
              </a:pathLst>
            </a:custGeom>
            <a:solidFill>
              <a:srgbClr val="044A7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68" name="Google Shape;1268;p50"/>
            <p:cNvSpPr/>
            <p:nvPr/>
          </p:nvSpPr>
          <p:spPr>
            <a:xfrm>
              <a:off x="1546782" y="3529717"/>
              <a:ext cx="1262225" cy="1552470"/>
            </a:xfrm>
            <a:custGeom>
              <a:avLst/>
              <a:gdLst/>
              <a:ahLst/>
              <a:cxnLst/>
              <a:rect l="l" t="t" r="r" b="b"/>
              <a:pathLst>
                <a:path w="39383" h="48439" extrusionOk="0">
                  <a:moveTo>
                    <a:pt x="0" y="1"/>
                  </a:moveTo>
                  <a:cubicBezTo>
                    <a:pt x="0" y="1"/>
                    <a:pt x="1387" y="4278"/>
                    <a:pt x="3576" y="7269"/>
                  </a:cubicBezTo>
                  <a:cubicBezTo>
                    <a:pt x="3993" y="7854"/>
                    <a:pt x="4461" y="8405"/>
                    <a:pt x="4996" y="8890"/>
                  </a:cubicBezTo>
                  <a:cubicBezTo>
                    <a:pt x="8187" y="12031"/>
                    <a:pt x="24344" y="16726"/>
                    <a:pt x="24344" y="16726"/>
                  </a:cubicBezTo>
                  <a:lnTo>
                    <a:pt x="28471" y="48439"/>
                  </a:lnTo>
                  <a:lnTo>
                    <a:pt x="39382" y="44262"/>
                  </a:lnTo>
                  <a:cubicBezTo>
                    <a:pt x="39382" y="44262"/>
                    <a:pt x="36692" y="9959"/>
                    <a:pt x="34938" y="7837"/>
                  </a:cubicBezTo>
                  <a:cubicBezTo>
                    <a:pt x="34136" y="6851"/>
                    <a:pt x="29524" y="5180"/>
                    <a:pt x="24779" y="3660"/>
                  </a:cubicBezTo>
                  <a:cubicBezTo>
                    <a:pt x="19148" y="1856"/>
                    <a:pt x="13300" y="268"/>
                    <a:pt x="13300" y="268"/>
                  </a:cubicBezTo>
                  <a:lnTo>
                    <a:pt x="0" y="1"/>
                  </a:lnTo>
                  <a:close/>
                </a:path>
              </a:pathLst>
            </a:custGeom>
            <a:solidFill>
              <a:srgbClr val="62C09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69" name="Google Shape;1269;p50"/>
            <p:cNvSpPr/>
            <p:nvPr/>
          </p:nvSpPr>
          <p:spPr>
            <a:xfrm>
              <a:off x="1546782" y="3529717"/>
              <a:ext cx="794167" cy="233004"/>
            </a:xfrm>
            <a:custGeom>
              <a:avLst/>
              <a:gdLst/>
              <a:ahLst/>
              <a:cxnLst/>
              <a:rect l="l" t="t" r="r" b="b"/>
              <a:pathLst>
                <a:path w="24779" h="7270" extrusionOk="0">
                  <a:moveTo>
                    <a:pt x="0" y="1"/>
                  </a:moveTo>
                  <a:cubicBezTo>
                    <a:pt x="0" y="1"/>
                    <a:pt x="1387" y="4278"/>
                    <a:pt x="3576" y="7269"/>
                  </a:cubicBezTo>
                  <a:cubicBezTo>
                    <a:pt x="9825" y="6200"/>
                    <a:pt x="18129" y="4796"/>
                    <a:pt x="24779" y="3660"/>
                  </a:cubicBezTo>
                  <a:cubicBezTo>
                    <a:pt x="19148" y="1856"/>
                    <a:pt x="13300" y="268"/>
                    <a:pt x="13300" y="268"/>
                  </a:cubicBezTo>
                  <a:lnTo>
                    <a:pt x="0" y="1"/>
                  </a:lnTo>
                  <a:close/>
                </a:path>
              </a:pathLst>
            </a:custGeom>
            <a:solidFill>
              <a:srgbClr val="4AA27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70" name="Google Shape;1270;p50"/>
            <p:cNvSpPr/>
            <p:nvPr/>
          </p:nvSpPr>
          <p:spPr>
            <a:xfrm>
              <a:off x="2878043" y="2891826"/>
              <a:ext cx="285982" cy="188999"/>
            </a:xfrm>
            <a:custGeom>
              <a:avLst/>
              <a:gdLst/>
              <a:ahLst/>
              <a:cxnLst/>
              <a:rect l="l" t="t" r="r" b="b"/>
              <a:pathLst>
                <a:path w="8923" h="5897" extrusionOk="0">
                  <a:moveTo>
                    <a:pt x="4873" y="1"/>
                  </a:moveTo>
                  <a:cubicBezTo>
                    <a:pt x="3764" y="1"/>
                    <a:pt x="600" y="2097"/>
                    <a:pt x="502" y="2310"/>
                  </a:cubicBezTo>
                  <a:lnTo>
                    <a:pt x="502" y="2293"/>
                  </a:lnTo>
                  <a:lnTo>
                    <a:pt x="502" y="2293"/>
                  </a:lnTo>
                  <a:cubicBezTo>
                    <a:pt x="1" y="3379"/>
                    <a:pt x="318" y="4449"/>
                    <a:pt x="1321" y="4883"/>
                  </a:cubicBezTo>
                  <a:cubicBezTo>
                    <a:pt x="2142" y="5243"/>
                    <a:pt x="3049" y="5268"/>
                    <a:pt x="3605" y="5268"/>
                  </a:cubicBezTo>
                  <a:cubicBezTo>
                    <a:pt x="3694" y="5268"/>
                    <a:pt x="3774" y="5267"/>
                    <a:pt x="3844" y="5267"/>
                  </a:cubicBezTo>
                  <a:cubicBezTo>
                    <a:pt x="4679" y="5334"/>
                    <a:pt x="5514" y="5518"/>
                    <a:pt x="6300" y="5835"/>
                  </a:cubicBezTo>
                  <a:cubicBezTo>
                    <a:pt x="6406" y="5878"/>
                    <a:pt x="6497" y="5897"/>
                    <a:pt x="6574" y="5897"/>
                  </a:cubicBezTo>
                  <a:cubicBezTo>
                    <a:pt x="7044" y="5897"/>
                    <a:pt x="6997" y="5187"/>
                    <a:pt x="6667" y="4699"/>
                  </a:cubicBezTo>
                  <a:cubicBezTo>
                    <a:pt x="6300" y="4131"/>
                    <a:pt x="5798" y="4248"/>
                    <a:pt x="5163" y="4064"/>
                  </a:cubicBezTo>
                  <a:cubicBezTo>
                    <a:pt x="4829" y="3947"/>
                    <a:pt x="4512" y="3780"/>
                    <a:pt x="4228" y="3596"/>
                  </a:cubicBezTo>
                  <a:cubicBezTo>
                    <a:pt x="3693" y="3262"/>
                    <a:pt x="3676" y="2510"/>
                    <a:pt x="4194" y="2143"/>
                  </a:cubicBezTo>
                  <a:lnTo>
                    <a:pt x="4996" y="1608"/>
                  </a:lnTo>
                  <a:cubicBezTo>
                    <a:pt x="5254" y="1453"/>
                    <a:pt x="5562" y="1368"/>
                    <a:pt x="5866" y="1368"/>
                  </a:cubicBezTo>
                  <a:cubicBezTo>
                    <a:pt x="5956" y="1368"/>
                    <a:pt x="6045" y="1376"/>
                    <a:pt x="6133" y="1391"/>
                  </a:cubicBezTo>
                  <a:cubicBezTo>
                    <a:pt x="6730" y="1546"/>
                    <a:pt x="7601" y="1761"/>
                    <a:pt x="8116" y="1761"/>
                  </a:cubicBezTo>
                  <a:cubicBezTo>
                    <a:pt x="8321" y="1761"/>
                    <a:pt x="8470" y="1727"/>
                    <a:pt x="8522" y="1641"/>
                  </a:cubicBezTo>
                  <a:cubicBezTo>
                    <a:pt x="8923" y="1023"/>
                    <a:pt x="5397" y="54"/>
                    <a:pt x="4946" y="4"/>
                  </a:cubicBezTo>
                  <a:cubicBezTo>
                    <a:pt x="4923" y="2"/>
                    <a:pt x="4899" y="1"/>
                    <a:pt x="4873" y="1"/>
                  </a:cubicBezTo>
                  <a:close/>
                </a:path>
              </a:pathLst>
            </a:custGeom>
            <a:solidFill>
              <a:srgbClr val="F7A68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71" name="Google Shape;1271;p50"/>
            <p:cNvSpPr/>
            <p:nvPr/>
          </p:nvSpPr>
          <p:spPr>
            <a:xfrm>
              <a:off x="1990707" y="2443767"/>
              <a:ext cx="983230" cy="809711"/>
            </a:xfrm>
            <a:custGeom>
              <a:avLst/>
              <a:gdLst/>
              <a:ahLst/>
              <a:cxnLst/>
              <a:rect l="l" t="t" r="r" b="b"/>
              <a:pathLst>
                <a:path w="30678" h="25264" extrusionOk="0">
                  <a:moveTo>
                    <a:pt x="7026" y="1"/>
                  </a:moveTo>
                  <a:cubicBezTo>
                    <a:pt x="6967" y="1"/>
                    <a:pt x="6909" y="6"/>
                    <a:pt x="6851" y="16"/>
                  </a:cubicBezTo>
                  <a:cubicBezTo>
                    <a:pt x="0" y="1202"/>
                    <a:pt x="7503" y="21236"/>
                    <a:pt x="8238" y="22856"/>
                  </a:cubicBezTo>
                  <a:cubicBezTo>
                    <a:pt x="8714" y="23931"/>
                    <a:pt x="9081" y="25264"/>
                    <a:pt x="12662" y="25264"/>
                  </a:cubicBezTo>
                  <a:cubicBezTo>
                    <a:pt x="14480" y="25264"/>
                    <a:pt x="17127" y="24920"/>
                    <a:pt x="21037" y="24026"/>
                  </a:cubicBezTo>
                  <a:cubicBezTo>
                    <a:pt x="29909" y="21987"/>
                    <a:pt x="30677" y="21252"/>
                    <a:pt x="30677" y="21252"/>
                  </a:cubicBezTo>
                  <a:lnTo>
                    <a:pt x="28589" y="15371"/>
                  </a:lnTo>
                  <a:lnTo>
                    <a:pt x="14788" y="17125"/>
                  </a:lnTo>
                  <a:cubicBezTo>
                    <a:pt x="14788" y="17125"/>
                    <a:pt x="10474" y="1"/>
                    <a:pt x="7026" y="1"/>
                  </a:cubicBezTo>
                  <a:close/>
                </a:path>
              </a:pathLst>
            </a:custGeom>
            <a:solidFill>
              <a:srgbClr val="4AA27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72" name="Google Shape;1272;p50"/>
            <p:cNvSpPr/>
            <p:nvPr/>
          </p:nvSpPr>
          <p:spPr>
            <a:xfrm>
              <a:off x="1504476" y="2398192"/>
              <a:ext cx="902881" cy="1208157"/>
            </a:xfrm>
            <a:custGeom>
              <a:avLst/>
              <a:gdLst/>
              <a:ahLst/>
              <a:cxnLst/>
              <a:rect l="l" t="t" r="r" b="b"/>
              <a:pathLst>
                <a:path w="28171" h="37696" extrusionOk="0">
                  <a:moveTo>
                    <a:pt x="9892" y="1"/>
                  </a:moveTo>
                  <a:cubicBezTo>
                    <a:pt x="9541" y="84"/>
                    <a:pt x="9156" y="151"/>
                    <a:pt x="8789" y="218"/>
                  </a:cubicBezTo>
                  <a:cubicBezTo>
                    <a:pt x="6149" y="652"/>
                    <a:pt x="3158" y="753"/>
                    <a:pt x="1554" y="3459"/>
                  </a:cubicBezTo>
                  <a:cubicBezTo>
                    <a:pt x="201" y="5765"/>
                    <a:pt x="1370" y="12482"/>
                    <a:pt x="2573" y="18163"/>
                  </a:cubicBezTo>
                  <a:cubicBezTo>
                    <a:pt x="3242" y="21354"/>
                    <a:pt x="3559" y="24713"/>
                    <a:pt x="2607" y="27820"/>
                  </a:cubicBezTo>
                  <a:cubicBezTo>
                    <a:pt x="1303" y="32115"/>
                    <a:pt x="0" y="37695"/>
                    <a:pt x="0" y="37695"/>
                  </a:cubicBezTo>
                  <a:lnTo>
                    <a:pt x="28171" y="36425"/>
                  </a:lnTo>
                  <a:cubicBezTo>
                    <a:pt x="26928" y="30691"/>
                    <a:pt x="23745" y="20962"/>
                    <a:pt x="23693" y="20805"/>
                  </a:cubicBezTo>
                  <a:lnTo>
                    <a:pt x="23693" y="20805"/>
                  </a:lnTo>
                  <a:cubicBezTo>
                    <a:pt x="23718" y="20228"/>
                    <a:pt x="24444" y="2938"/>
                    <a:pt x="23425" y="1722"/>
                  </a:cubicBezTo>
                  <a:cubicBezTo>
                    <a:pt x="22774" y="987"/>
                    <a:pt x="21287" y="552"/>
                    <a:pt x="20201" y="335"/>
                  </a:cubicBezTo>
                  <a:cubicBezTo>
                    <a:pt x="19516" y="201"/>
                    <a:pt x="18998" y="134"/>
                    <a:pt x="18998" y="134"/>
                  </a:cubicBezTo>
                  <a:cubicBezTo>
                    <a:pt x="18988" y="135"/>
                    <a:pt x="18962" y="136"/>
                    <a:pt x="18922" y="136"/>
                  </a:cubicBezTo>
                  <a:cubicBezTo>
                    <a:pt x="18191" y="136"/>
                    <a:pt x="12662" y="1"/>
                    <a:pt x="9892" y="1"/>
                  </a:cubicBezTo>
                  <a:close/>
                </a:path>
              </a:pathLst>
            </a:custGeom>
            <a:solidFill>
              <a:srgbClr val="62C09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73" name="Google Shape;1273;p50"/>
            <p:cNvSpPr/>
            <p:nvPr/>
          </p:nvSpPr>
          <p:spPr>
            <a:xfrm>
              <a:off x="1786132" y="2398192"/>
              <a:ext cx="365787" cy="259765"/>
            </a:xfrm>
            <a:custGeom>
              <a:avLst/>
              <a:gdLst/>
              <a:ahLst/>
              <a:cxnLst/>
              <a:rect l="l" t="t" r="r" b="b"/>
              <a:pathLst>
                <a:path w="11413" h="8105" extrusionOk="0">
                  <a:moveTo>
                    <a:pt x="1104" y="1"/>
                  </a:moveTo>
                  <a:cubicBezTo>
                    <a:pt x="753" y="84"/>
                    <a:pt x="385" y="151"/>
                    <a:pt x="1" y="218"/>
                  </a:cubicBezTo>
                  <a:cubicBezTo>
                    <a:pt x="1538" y="3359"/>
                    <a:pt x="5632" y="7854"/>
                    <a:pt x="7937" y="8104"/>
                  </a:cubicBezTo>
                  <a:cubicBezTo>
                    <a:pt x="9358" y="7503"/>
                    <a:pt x="10778" y="2741"/>
                    <a:pt x="11413" y="335"/>
                  </a:cubicBezTo>
                  <a:cubicBezTo>
                    <a:pt x="10728" y="201"/>
                    <a:pt x="10210" y="134"/>
                    <a:pt x="10210" y="134"/>
                  </a:cubicBezTo>
                  <a:cubicBezTo>
                    <a:pt x="10200" y="135"/>
                    <a:pt x="10174" y="136"/>
                    <a:pt x="10134" y="136"/>
                  </a:cubicBezTo>
                  <a:cubicBezTo>
                    <a:pt x="9403" y="136"/>
                    <a:pt x="3874" y="1"/>
                    <a:pt x="1104" y="1"/>
                  </a:cubicBezTo>
                  <a:close/>
                </a:path>
              </a:pathLst>
            </a:custGeom>
            <a:solidFill>
              <a:srgbClr val="4AA27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74" name="Google Shape;1274;p50"/>
            <p:cNvSpPr/>
            <p:nvPr/>
          </p:nvSpPr>
          <p:spPr>
            <a:xfrm>
              <a:off x="2660616" y="2947176"/>
              <a:ext cx="71632" cy="66920"/>
            </a:xfrm>
            <a:custGeom>
              <a:avLst/>
              <a:gdLst/>
              <a:ahLst/>
              <a:cxnLst/>
              <a:rect l="l" t="t" r="r" b="b"/>
              <a:pathLst>
                <a:path w="2235" h="2088" extrusionOk="0">
                  <a:moveTo>
                    <a:pt x="1714" y="0"/>
                  </a:moveTo>
                  <a:cubicBezTo>
                    <a:pt x="1680" y="0"/>
                    <a:pt x="1643" y="5"/>
                    <a:pt x="1605" y="15"/>
                  </a:cubicBezTo>
                  <a:cubicBezTo>
                    <a:pt x="1170" y="115"/>
                    <a:pt x="235" y="1067"/>
                    <a:pt x="151" y="1285"/>
                  </a:cubicBezTo>
                  <a:cubicBezTo>
                    <a:pt x="1" y="1619"/>
                    <a:pt x="1" y="2053"/>
                    <a:pt x="669" y="2087"/>
                  </a:cubicBezTo>
                  <a:cubicBezTo>
                    <a:pt x="677" y="2087"/>
                    <a:pt x="685" y="2087"/>
                    <a:pt x="694" y="2087"/>
                  </a:cubicBezTo>
                  <a:cubicBezTo>
                    <a:pt x="1231" y="2087"/>
                    <a:pt x="2107" y="1030"/>
                    <a:pt x="2173" y="783"/>
                  </a:cubicBezTo>
                  <a:cubicBezTo>
                    <a:pt x="2234" y="539"/>
                    <a:pt x="2085" y="0"/>
                    <a:pt x="1714" y="0"/>
                  </a:cubicBezTo>
                  <a:close/>
                </a:path>
              </a:pathLst>
            </a:custGeom>
            <a:solidFill>
              <a:srgbClr val="F37B5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75" name="Google Shape;1275;p50"/>
            <p:cNvSpPr/>
            <p:nvPr/>
          </p:nvSpPr>
          <p:spPr>
            <a:xfrm>
              <a:off x="2514981" y="2874807"/>
              <a:ext cx="197620" cy="189608"/>
            </a:xfrm>
            <a:custGeom>
              <a:avLst/>
              <a:gdLst/>
              <a:ahLst/>
              <a:cxnLst/>
              <a:rect l="l" t="t" r="r" b="b"/>
              <a:pathLst>
                <a:path w="6166" h="5916" extrusionOk="0">
                  <a:moveTo>
                    <a:pt x="3600" y="0"/>
                  </a:moveTo>
                  <a:cubicBezTo>
                    <a:pt x="3597" y="0"/>
                    <a:pt x="3595" y="0"/>
                    <a:pt x="3592" y="0"/>
                  </a:cubicBezTo>
                  <a:cubicBezTo>
                    <a:pt x="3308" y="17"/>
                    <a:pt x="3108" y="385"/>
                    <a:pt x="3108" y="385"/>
                  </a:cubicBezTo>
                  <a:cubicBezTo>
                    <a:pt x="2924" y="385"/>
                    <a:pt x="2724" y="418"/>
                    <a:pt x="2557" y="502"/>
                  </a:cubicBezTo>
                  <a:cubicBezTo>
                    <a:pt x="2490" y="552"/>
                    <a:pt x="2456" y="702"/>
                    <a:pt x="2406" y="919"/>
                  </a:cubicBezTo>
                  <a:cubicBezTo>
                    <a:pt x="2285" y="883"/>
                    <a:pt x="2190" y="820"/>
                    <a:pt x="2109" y="820"/>
                  </a:cubicBezTo>
                  <a:cubicBezTo>
                    <a:pt x="2078" y="820"/>
                    <a:pt x="2049" y="829"/>
                    <a:pt x="2022" y="853"/>
                  </a:cubicBezTo>
                  <a:cubicBezTo>
                    <a:pt x="1855" y="986"/>
                    <a:pt x="1755" y="1170"/>
                    <a:pt x="1688" y="1370"/>
                  </a:cubicBezTo>
                  <a:cubicBezTo>
                    <a:pt x="1688" y="1370"/>
                    <a:pt x="1547" y="1318"/>
                    <a:pt x="1418" y="1318"/>
                  </a:cubicBezTo>
                  <a:cubicBezTo>
                    <a:pt x="1354" y="1318"/>
                    <a:pt x="1292" y="1331"/>
                    <a:pt x="1253" y="1370"/>
                  </a:cubicBezTo>
                  <a:cubicBezTo>
                    <a:pt x="1103" y="1538"/>
                    <a:pt x="34" y="2774"/>
                    <a:pt x="17" y="3994"/>
                  </a:cubicBezTo>
                  <a:cubicBezTo>
                    <a:pt x="0" y="4562"/>
                    <a:pt x="251" y="5096"/>
                    <a:pt x="685" y="5464"/>
                  </a:cubicBezTo>
                  <a:cubicBezTo>
                    <a:pt x="936" y="5715"/>
                    <a:pt x="1270" y="5882"/>
                    <a:pt x="1621" y="5915"/>
                  </a:cubicBezTo>
                  <a:cubicBezTo>
                    <a:pt x="2105" y="5898"/>
                    <a:pt x="2523" y="5447"/>
                    <a:pt x="2523" y="5447"/>
                  </a:cubicBezTo>
                  <a:cubicBezTo>
                    <a:pt x="2740" y="5364"/>
                    <a:pt x="2958" y="5247"/>
                    <a:pt x="3125" y="5080"/>
                  </a:cubicBezTo>
                  <a:cubicBezTo>
                    <a:pt x="3375" y="4846"/>
                    <a:pt x="3359" y="4645"/>
                    <a:pt x="3359" y="4645"/>
                  </a:cubicBezTo>
                  <a:cubicBezTo>
                    <a:pt x="3442" y="4629"/>
                    <a:pt x="3526" y="4629"/>
                    <a:pt x="3592" y="4595"/>
                  </a:cubicBezTo>
                  <a:cubicBezTo>
                    <a:pt x="3877" y="4512"/>
                    <a:pt x="4110" y="4345"/>
                    <a:pt x="4244" y="4094"/>
                  </a:cubicBezTo>
                  <a:lnTo>
                    <a:pt x="4511" y="4094"/>
                  </a:lnTo>
                  <a:cubicBezTo>
                    <a:pt x="4896" y="4077"/>
                    <a:pt x="5196" y="3760"/>
                    <a:pt x="5196" y="3375"/>
                  </a:cubicBezTo>
                  <a:cubicBezTo>
                    <a:pt x="5297" y="3375"/>
                    <a:pt x="5414" y="3342"/>
                    <a:pt x="5481" y="3259"/>
                  </a:cubicBezTo>
                  <a:cubicBezTo>
                    <a:pt x="5898" y="2858"/>
                    <a:pt x="6166" y="1655"/>
                    <a:pt x="6065" y="1387"/>
                  </a:cubicBezTo>
                  <a:cubicBezTo>
                    <a:pt x="5916" y="1056"/>
                    <a:pt x="3924" y="0"/>
                    <a:pt x="3600" y="0"/>
                  </a:cubicBezTo>
                  <a:close/>
                </a:path>
              </a:pathLst>
            </a:custGeom>
            <a:solidFill>
              <a:srgbClr val="F7A68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76" name="Google Shape;1276;p50"/>
            <p:cNvSpPr/>
            <p:nvPr/>
          </p:nvSpPr>
          <p:spPr>
            <a:xfrm>
              <a:off x="2610298" y="2922786"/>
              <a:ext cx="49293" cy="83234"/>
            </a:xfrm>
            <a:custGeom>
              <a:avLst/>
              <a:gdLst/>
              <a:ahLst/>
              <a:cxnLst/>
              <a:rect l="l" t="t" r="r" b="b"/>
              <a:pathLst>
                <a:path w="1538" h="2597" extrusionOk="0">
                  <a:moveTo>
                    <a:pt x="113" y="1"/>
                  </a:moveTo>
                  <a:cubicBezTo>
                    <a:pt x="108" y="1"/>
                    <a:pt x="103" y="3"/>
                    <a:pt x="101" y="7"/>
                  </a:cubicBezTo>
                  <a:cubicBezTo>
                    <a:pt x="0" y="124"/>
                    <a:pt x="936" y="1578"/>
                    <a:pt x="1103" y="2046"/>
                  </a:cubicBezTo>
                  <a:cubicBezTo>
                    <a:pt x="1187" y="2213"/>
                    <a:pt x="1237" y="2413"/>
                    <a:pt x="1270" y="2597"/>
                  </a:cubicBezTo>
                  <a:lnTo>
                    <a:pt x="1537" y="2597"/>
                  </a:lnTo>
                  <a:cubicBezTo>
                    <a:pt x="1521" y="2396"/>
                    <a:pt x="1487" y="2196"/>
                    <a:pt x="1420" y="1995"/>
                  </a:cubicBezTo>
                  <a:cubicBezTo>
                    <a:pt x="1275" y="1480"/>
                    <a:pt x="260" y="1"/>
                    <a:pt x="113" y="1"/>
                  </a:cubicBezTo>
                  <a:close/>
                </a:path>
              </a:pathLst>
            </a:custGeom>
            <a:solidFill>
              <a:srgbClr val="F37B5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77" name="Google Shape;1277;p50"/>
            <p:cNvSpPr/>
            <p:nvPr/>
          </p:nvSpPr>
          <p:spPr>
            <a:xfrm>
              <a:off x="2584049" y="2940638"/>
              <a:ext cx="46088" cy="83074"/>
            </a:xfrm>
            <a:custGeom>
              <a:avLst/>
              <a:gdLst/>
              <a:ahLst/>
              <a:cxnLst/>
              <a:rect l="l" t="t" r="r" b="b"/>
              <a:pathLst>
                <a:path w="1438" h="2592" extrusionOk="0">
                  <a:moveTo>
                    <a:pt x="77" y="0"/>
                  </a:moveTo>
                  <a:cubicBezTo>
                    <a:pt x="74" y="0"/>
                    <a:pt x="70" y="1"/>
                    <a:pt x="67" y="2"/>
                  </a:cubicBezTo>
                  <a:cubicBezTo>
                    <a:pt x="1" y="35"/>
                    <a:pt x="752" y="1572"/>
                    <a:pt x="920" y="1923"/>
                  </a:cubicBezTo>
                  <a:cubicBezTo>
                    <a:pt x="1070" y="2291"/>
                    <a:pt x="1204" y="2591"/>
                    <a:pt x="1204" y="2591"/>
                  </a:cubicBezTo>
                  <a:cubicBezTo>
                    <a:pt x="1287" y="2575"/>
                    <a:pt x="1371" y="2575"/>
                    <a:pt x="1437" y="2541"/>
                  </a:cubicBezTo>
                  <a:cubicBezTo>
                    <a:pt x="1371" y="2240"/>
                    <a:pt x="1287" y="1940"/>
                    <a:pt x="1170" y="1639"/>
                  </a:cubicBezTo>
                  <a:cubicBezTo>
                    <a:pt x="1023" y="1295"/>
                    <a:pt x="263" y="0"/>
                    <a:pt x="77" y="0"/>
                  </a:cubicBezTo>
                  <a:close/>
                </a:path>
              </a:pathLst>
            </a:custGeom>
            <a:solidFill>
              <a:srgbClr val="F37B5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78" name="Google Shape;1278;p50"/>
            <p:cNvSpPr/>
            <p:nvPr/>
          </p:nvSpPr>
          <p:spPr>
            <a:xfrm>
              <a:off x="2536390" y="2982431"/>
              <a:ext cx="59485" cy="81984"/>
            </a:xfrm>
            <a:custGeom>
              <a:avLst/>
              <a:gdLst/>
              <a:ahLst/>
              <a:cxnLst/>
              <a:rect l="l" t="t" r="r" b="b"/>
              <a:pathLst>
                <a:path w="1856" h="2558" extrusionOk="0">
                  <a:moveTo>
                    <a:pt x="869" y="1"/>
                  </a:moveTo>
                  <a:lnTo>
                    <a:pt x="869" y="118"/>
                  </a:lnTo>
                  <a:cubicBezTo>
                    <a:pt x="886" y="836"/>
                    <a:pt x="602" y="1521"/>
                    <a:pt x="101" y="2023"/>
                  </a:cubicBezTo>
                  <a:cubicBezTo>
                    <a:pt x="67" y="2056"/>
                    <a:pt x="34" y="2089"/>
                    <a:pt x="0" y="2106"/>
                  </a:cubicBezTo>
                  <a:lnTo>
                    <a:pt x="17" y="2106"/>
                  </a:lnTo>
                  <a:cubicBezTo>
                    <a:pt x="268" y="2357"/>
                    <a:pt x="602" y="2524"/>
                    <a:pt x="953" y="2557"/>
                  </a:cubicBezTo>
                  <a:cubicBezTo>
                    <a:pt x="1437" y="2540"/>
                    <a:pt x="1855" y="2089"/>
                    <a:pt x="1855" y="2089"/>
                  </a:cubicBezTo>
                  <a:cubicBezTo>
                    <a:pt x="1855" y="2089"/>
                    <a:pt x="1437" y="1906"/>
                    <a:pt x="1354" y="1722"/>
                  </a:cubicBezTo>
                  <a:cubicBezTo>
                    <a:pt x="1287" y="1521"/>
                    <a:pt x="1320" y="1337"/>
                    <a:pt x="1538" y="1271"/>
                  </a:cubicBezTo>
                  <a:cubicBezTo>
                    <a:pt x="1337" y="836"/>
                    <a:pt x="1120" y="419"/>
                    <a:pt x="869" y="1"/>
                  </a:cubicBezTo>
                  <a:close/>
                </a:path>
              </a:pathLst>
            </a:custGeom>
            <a:solidFill>
              <a:srgbClr val="F37B5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79" name="Google Shape;1279;p50"/>
            <p:cNvSpPr/>
            <p:nvPr/>
          </p:nvSpPr>
          <p:spPr>
            <a:xfrm>
              <a:off x="2638662" y="2909069"/>
              <a:ext cx="51985" cy="73939"/>
            </a:xfrm>
            <a:custGeom>
              <a:avLst/>
              <a:gdLst/>
              <a:ahLst/>
              <a:cxnLst/>
              <a:rect l="l" t="t" r="r" b="b"/>
              <a:pathLst>
                <a:path w="1622" h="2307" extrusionOk="0">
                  <a:moveTo>
                    <a:pt x="1" y="1"/>
                  </a:moveTo>
                  <a:cubicBezTo>
                    <a:pt x="1" y="1"/>
                    <a:pt x="1070" y="1337"/>
                    <a:pt x="1337" y="2306"/>
                  </a:cubicBezTo>
                  <a:cubicBezTo>
                    <a:pt x="1438" y="2306"/>
                    <a:pt x="1555" y="2256"/>
                    <a:pt x="1622" y="2190"/>
                  </a:cubicBezTo>
                  <a:lnTo>
                    <a:pt x="1304" y="1438"/>
                  </a:lnTo>
                  <a:cubicBezTo>
                    <a:pt x="1304" y="1438"/>
                    <a:pt x="1321" y="836"/>
                    <a:pt x="1254" y="719"/>
                  </a:cubicBezTo>
                  <a:cubicBezTo>
                    <a:pt x="1104" y="485"/>
                    <a:pt x="285" y="134"/>
                    <a:pt x="1" y="1"/>
                  </a:cubicBezTo>
                  <a:close/>
                </a:path>
              </a:pathLst>
            </a:custGeom>
            <a:solidFill>
              <a:srgbClr val="F37B5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80" name="Google Shape;1280;p50"/>
            <p:cNvSpPr/>
            <p:nvPr/>
          </p:nvSpPr>
          <p:spPr>
            <a:xfrm>
              <a:off x="1404320" y="2443735"/>
              <a:ext cx="1155114" cy="894868"/>
            </a:xfrm>
            <a:custGeom>
              <a:avLst/>
              <a:gdLst/>
              <a:ahLst/>
              <a:cxnLst/>
              <a:rect l="l" t="t" r="r" b="b"/>
              <a:pathLst>
                <a:path w="36041" h="27921" extrusionOk="0">
                  <a:moveTo>
                    <a:pt x="7592" y="0"/>
                  </a:moveTo>
                  <a:cubicBezTo>
                    <a:pt x="7529" y="0"/>
                    <a:pt x="7465" y="6"/>
                    <a:pt x="7402" y="17"/>
                  </a:cubicBezTo>
                  <a:cubicBezTo>
                    <a:pt x="1" y="1303"/>
                    <a:pt x="8104" y="22941"/>
                    <a:pt x="8890" y="24695"/>
                  </a:cubicBezTo>
                  <a:cubicBezTo>
                    <a:pt x="9438" y="25909"/>
                    <a:pt x="10695" y="27920"/>
                    <a:pt x="15044" y="27920"/>
                  </a:cubicBezTo>
                  <a:cubicBezTo>
                    <a:pt x="16924" y="27920"/>
                    <a:pt x="19381" y="27545"/>
                    <a:pt x="22607" y="26567"/>
                  </a:cubicBezTo>
                  <a:cubicBezTo>
                    <a:pt x="31997" y="23726"/>
                    <a:pt x="36041" y="21721"/>
                    <a:pt x="36041" y="21721"/>
                  </a:cubicBezTo>
                  <a:lnTo>
                    <a:pt x="34604" y="15355"/>
                  </a:lnTo>
                  <a:lnTo>
                    <a:pt x="15974" y="18513"/>
                  </a:lnTo>
                  <a:cubicBezTo>
                    <a:pt x="15974" y="18513"/>
                    <a:pt x="11322" y="0"/>
                    <a:pt x="7592" y="0"/>
                  </a:cubicBezTo>
                  <a:close/>
                </a:path>
              </a:pathLst>
            </a:custGeom>
            <a:solidFill>
              <a:srgbClr val="4AA276"/>
            </a:solidFill>
            <a:ln>
              <a:noFill/>
            </a:ln>
          </p:spPr>
          <p:txBody>
            <a:bodyPr spcFirstLastPara="1" wrap="square" lIns="91425" tIns="91425" rIns="91425" bIns="91425" anchor="ctr" anchorCtr="0">
              <a:noAutofit/>
            </a:bodyPr>
            <a:p>
              <a:pPr marL="0" lvl="0" indent="0" algn="l" rtl="0">
                <a:spcBef>
                  <a:spcPts val="0"/>
                </a:spcBef>
                <a:spcAft>
                  <a:spcPts val="0"/>
                </a:spcAft>
                <a:buNone/>
              </a:pPr>
              <a:r>
                <a:rPr lang="en-US"/>
                <a:t>  </a:t>
              </a:r>
              <a:endParaRPr lang="en-US"/>
            </a:p>
          </p:txBody>
        </p:sp>
        <p:sp>
          <p:nvSpPr>
            <p:cNvPr id="1281" name="Google Shape;1281;p50"/>
            <p:cNvSpPr/>
            <p:nvPr/>
          </p:nvSpPr>
          <p:spPr>
            <a:xfrm>
              <a:off x="1812926" y="1971414"/>
              <a:ext cx="386651" cy="644237"/>
            </a:xfrm>
            <a:custGeom>
              <a:avLst/>
              <a:gdLst/>
              <a:ahLst/>
              <a:cxnLst/>
              <a:rect l="l" t="t" r="r" b="b"/>
              <a:pathLst>
                <a:path w="12064" h="20101" extrusionOk="0">
                  <a:moveTo>
                    <a:pt x="10560" y="0"/>
                  </a:moveTo>
                  <a:cubicBezTo>
                    <a:pt x="10360" y="401"/>
                    <a:pt x="10059" y="769"/>
                    <a:pt x="9674" y="1019"/>
                  </a:cubicBezTo>
                  <a:cubicBezTo>
                    <a:pt x="8639" y="1654"/>
                    <a:pt x="7051" y="1721"/>
                    <a:pt x="6099" y="2055"/>
                  </a:cubicBezTo>
                  <a:cubicBezTo>
                    <a:pt x="4946" y="2456"/>
                    <a:pt x="4679" y="2724"/>
                    <a:pt x="3793" y="3492"/>
                  </a:cubicBezTo>
                  <a:cubicBezTo>
                    <a:pt x="3530" y="2426"/>
                    <a:pt x="3050" y="1781"/>
                    <a:pt x="2341" y="1781"/>
                  </a:cubicBezTo>
                  <a:cubicBezTo>
                    <a:pt x="2240" y="1781"/>
                    <a:pt x="2133" y="1794"/>
                    <a:pt x="2022" y="1821"/>
                  </a:cubicBezTo>
                  <a:cubicBezTo>
                    <a:pt x="1086" y="2039"/>
                    <a:pt x="1571" y="4762"/>
                    <a:pt x="2156" y="5063"/>
                  </a:cubicBezTo>
                  <a:cubicBezTo>
                    <a:pt x="2411" y="5198"/>
                    <a:pt x="2620" y="5235"/>
                    <a:pt x="2771" y="5235"/>
                  </a:cubicBezTo>
                  <a:cubicBezTo>
                    <a:pt x="2957" y="5235"/>
                    <a:pt x="3058" y="5180"/>
                    <a:pt x="3058" y="5180"/>
                  </a:cubicBezTo>
                  <a:lnTo>
                    <a:pt x="3058" y="5180"/>
                  </a:lnTo>
                  <a:cubicBezTo>
                    <a:pt x="3058" y="5180"/>
                    <a:pt x="3425" y="9775"/>
                    <a:pt x="3008" y="11028"/>
                  </a:cubicBezTo>
                  <a:cubicBezTo>
                    <a:pt x="2573" y="12264"/>
                    <a:pt x="1303" y="12966"/>
                    <a:pt x="0" y="13400"/>
                  </a:cubicBezTo>
                  <a:cubicBezTo>
                    <a:pt x="1153" y="15522"/>
                    <a:pt x="5013" y="19415"/>
                    <a:pt x="6734" y="20100"/>
                  </a:cubicBezTo>
                  <a:cubicBezTo>
                    <a:pt x="8004" y="19800"/>
                    <a:pt x="9374" y="13450"/>
                    <a:pt x="9374" y="13450"/>
                  </a:cubicBezTo>
                  <a:cubicBezTo>
                    <a:pt x="9374" y="13450"/>
                    <a:pt x="8538" y="13267"/>
                    <a:pt x="8104" y="12782"/>
                  </a:cubicBezTo>
                  <a:cubicBezTo>
                    <a:pt x="7636" y="12264"/>
                    <a:pt x="7419" y="11579"/>
                    <a:pt x="7469" y="10877"/>
                  </a:cubicBezTo>
                  <a:cubicBezTo>
                    <a:pt x="7485" y="10582"/>
                    <a:pt x="7212" y="8787"/>
                    <a:pt x="7994" y="8787"/>
                  </a:cubicBezTo>
                  <a:cubicBezTo>
                    <a:pt x="8008" y="8787"/>
                    <a:pt x="8022" y="8788"/>
                    <a:pt x="8037" y="8789"/>
                  </a:cubicBezTo>
                  <a:cubicBezTo>
                    <a:pt x="8154" y="8789"/>
                    <a:pt x="8271" y="8806"/>
                    <a:pt x="8371" y="8839"/>
                  </a:cubicBezTo>
                  <a:cubicBezTo>
                    <a:pt x="8778" y="8910"/>
                    <a:pt x="9156" y="8945"/>
                    <a:pt x="9493" y="8945"/>
                  </a:cubicBezTo>
                  <a:cubicBezTo>
                    <a:pt x="10110" y="8945"/>
                    <a:pt x="10590" y="8826"/>
                    <a:pt x="10861" y="8588"/>
                  </a:cubicBezTo>
                  <a:cubicBezTo>
                    <a:pt x="11145" y="8354"/>
                    <a:pt x="11278" y="7101"/>
                    <a:pt x="11295" y="6299"/>
                  </a:cubicBezTo>
                  <a:cubicBezTo>
                    <a:pt x="11312" y="5531"/>
                    <a:pt x="12030" y="5464"/>
                    <a:pt x="12047" y="5197"/>
                  </a:cubicBezTo>
                  <a:cubicBezTo>
                    <a:pt x="12064" y="4578"/>
                    <a:pt x="11128" y="5163"/>
                    <a:pt x="11228" y="2573"/>
                  </a:cubicBezTo>
                  <a:cubicBezTo>
                    <a:pt x="11212" y="1136"/>
                    <a:pt x="10944" y="418"/>
                    <a:pt x="10560" y="0"/>
                  </a:cubicBezTo>
                  <a:close/>
                </a:path>
              </a:pathLst>
            </a:custGeom>
            <a:solidFill>
              <a:srgbClr val="F7A68E"/>
            </a:solidFill>
            <a:ln>
              <a:noFill/>
            </a:ln>
          </p:spPr>
          <p:txBody>
            <a:bodyPr spcFirstLastPara="1" wrap="square" lIns="91425" tIns="91425" rIns="91425" bIns="91425" anchor="ctr" anchorCtr="0">
              <a:noAutofit/>
            </a:bodyPr>
            <a:p>
              <a:pPr marL="0" lvl="0" indent="0" algn="l" rtl="0">
                <a:spcBef>
                  <a:spcPts val="0"/>
                </a:spcBef>
                <a:spcAft>
                  <a:spcPts val="0"/>
                </a:spcAft>
                <a:buNone/>
              </a:pPr>
              <a:r>
                <a:rPr lang="en-US"/>
                <a:t> </a:t>
              </a:r>
              <a:endParaRPr lang="en-US"/>
            </a:p>
          </p:txBody>
        </p:sp>
        <p:sp>
          <p:nvSpPr>
            <p:cNvPr id="1282" name="Google Shape;1282;p50"/>
            <p:cNvSpPr/>
            <p:nvPr/>
          </p:nvSpPr>
          <p:spPr>
            <a:xfrm>
              <a:off x="1812926" y="2111697"/>
              <a:ext cx="300437" cy="503954"/>
            </a:xfrm>
            <a:custGeom>
              <a:avLst/>
              <a:gdLst/>
              <a:ahLst/>
              <a:cxnLst/>
              <a:rect l="l" t="t" r="r" b="b"/>
              <a:pathLst>
                <a:path w="9374" h="15724" extrusionOk="0">
                  <a:moveTo>
                    <a:pt x="3643" y="1"/>
                  </a:moveTo>
                  <a:cubicBezTo>
                    <a:pt x="3526" y="686"/>
                    <a:pt x="3058" y="820"/>
                    <a:pt x="3058" y="820"/>
                  </a:cubicBezTo>
                  <a:cubicBezTo>
                    <a:pt x="3058" y="820"/>
                    <a:pt x="3425" y="5414"/>
                    <a:pt x="3008" y="6651"/>
                  </a:cubicBezTo>
                  <a:cubicBezTo>
                    <a:pt x="2573" y="7904"/>
                    <a:pt x="1303" y="8589"/>
                    <a:pt x="0" y="9023"/>
                  </a:cubicBezTo>
                  <a:cubicBezTo>
                    <a:pt x="1153" y="11145"/>
                    <a:pt x="5013" y="15038"/>
                    <a:pt x="6734" y="15723"/>
                  </a:cubicBezTo>
                  <a:cubicBezTo>
                    <a:pt x="8004" y="15423"/>
                    <a:pt x="9374" y="9073"/>
                    <a:pt x="9374" y="9073"/>
                  </a:cubicBezTo>
                  <a:cubicBezTo>
                    <a:pt x="9374" y="9073"/>
                    <a:pt x="8538" y="8890"/>
                    <a:pt x="8104" y="8405"/>
                  </a:cubicBezTo>
                  <a:cubicBezTo>
                    <a:pt x="7636" y="7887"/>
                    <a:pt x="7419" y="7202"/>
                    <a:pt x="7469" y="6500"/>
                  </a:cubicBezTo>
                  <a:cubicBezTo>
                    <a:pt x="7485" y="6205"/>
                    <a:pt x="7212" y="4410"/>
                    <a:pt x="7994" y="4410"/>
                  </a:cubicBezTo>
                  <a:cubicBezTo>
                    <a:pt x="8008" y="4410"/>
                    <a:pt x="8022" y="4411"/>
                    <a:pt x="8037" y="4412"/>
                  </a:cubicBezTo>
                  <a:cubicBezTo>
                    <a:pt x="7135" y="4245"/>
                    <a:pt x="4712" y="3576"/>
                    <a:pt x="3843" y="853"/>
                  </a:cubicBezTo>
                  <a:cubicBezTo>
                    <a:pt x="3793" y="669"/>
                    <a:pt x="3709" y="402"/>
                    <a:pt x="3643" y="1"/>
                  </a:cubicBezTo>
                  <a:close/>
                </a:path>
              </a:pathLst>
            </a:custGeom>
            <a:solidFill>
              <a:srgbClr val="F37B5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83" name="Google Shape;1283;p50"/>
            <p:cNvSpPr/>
            <p:nvPr/>
          </p:nvSpPr>
          <p:spPr>
            <a:xfrm>
              <a:off x="1878244" y="2047436"/>
              <a:ext cx="41793" cy="69132"/>
            </a:xfrm>
            <a:custGeom>
              <a:avLst/>
              <a:gdLst/>
              <a:ahLst/>
              <a:cxnLst/>
              <a:rect l="l" t="t" r="r" b="b"/>
              <a:pathLst>
                <a:path w="1304" h="2157" extrusionOk="0">
                  <a:moveTo>
                    <a:pt x="288" y="1"/>
                  </a:moveTo>
                  <a:cubicBezTo>
                    <a:pt x="104" y="1"/>
                    <a:pt x="1" y="118"/>
                    <a:pt x="1" y="118"/>
                  </a:cubicBezTo>
                  <a:cubicBezTo>
                    <a:pt x="7" y="118"/>
                    <a:pt x="13" y="118"/>
                    <a:pt x="19" y="118"/>
                  </a:cubicBezTo>
                  <a:cubicBezTo>
                    <a:pt x="687" y="118"/>
                    <a:pt x="769" y="1020"/>
                    <a:pt x="769" y="1020"/>
                  </a:cubicBezTo>
                  <a:cubicBezTo>
                    <a:pt x="686" y="1020"/>
                    <a:pt x="585" y="1037"/>
                    <a:pt x="502" y="1070"/>
                  </a:cubicBezTo>
                  <a:cubicBezTo>
                    <a:pt x="101" y="1170"/>
                    <a:pt x="134" y="2156"/>
                    <a:pt x="719" y="2156"/>
                  </a:cubicBezTo>
                  <a:cubicBezTo>
                    <a:pt x="1304" y="2156"/>
                    <a:pt x="1237" y="569"/>
                    <a:pt x="669" y="151"/>
                  </a:cubicBezTo>
                  <a:cubicBezTo>
                    <a:pt x="519" y="37"/>
                    <a:pt x="391" y="1"/>
                    <a:pt x="288" y="1"/>
                  </a:cubicBezTo>
                  <a:close/>
                </a:path>
              </a:pathLst>
            </a:custGeom>
            <a:solidFill>
              <a:srgbClr val="F37B59"/>
            </a:solidFill>
            <a:ln>
              <a:noFill/>
            </a:ln>
          </p:spPr>
          <p:txBody>
            <a:bodyPr spcFirstLastPara="1" wrap="square" lIns="91425" tIns="91425" rIns="91425" bIns="91425" anchor="ctr" anchorCtr="0">
              <a:noAutofit/>
            </a:bodyPr>
            <a:p>
              <a:pPr marL="0" lvl="0" indent="0" algn="l" rtl="0">
                <a:spcBef>
                  <a:spcPts val="0"/>
                </a:spcBef>
                <a:spcAft>
                  <a:spcPts val="0"/>
                </a:spcAft>
                <a:buNone/>
              </a:pPr>
              <a:r>
                <a:rPr lang="en-US"/>
                <a:t> </a:t>
              </a:r>
              <a:endParaRPr lang="en-US"/>
            </a:p>
          </p:txBody>
        </p:sp>
        <p:sp>
          <p:nvSpPr>
            <p:cNvPr id="1284" name="Google Shape;1284;p50"/>
            <p:cNvSpPr/>
            <p:nvPr/>
          </p:nvSpPr>
          <p:spPr>
            <a:xfrm>
              <a:off x="2091921" y="2035257"/>
              <a:ext cx="51985" cy="25608"/>
            </a:xfrm>
            <a:custGeom>
              <a:avLst/>
              <a:gdLst/>
              <a:ahLst/>
              <a:cxnLst/>
              <a:rect l="l" t="t" r="r" b="b"/>
              <a:pathLst>
                <a:path w="1622" h="799" extrusionOk="0">
                  <a:moveTo>
                    <a:pt x="798" y="1"/>
                  </a:moveTo>
                  <a:cubicBezTo>
                    <a:pt x="456" y="1"/>
                    <a:pt x="117" y="222"/>
                    <a:pt x="0" y="798"/>
                  </a:cubicBezTo>
                  <a:cubicBezTo>
                    <a:pt x="367" y="591"/>
                    <a:pt x="768" y="490"/>
                    <a:pt x="1173" y="490"/>
                  </a:cubicBezTo>
                  <a:cubicBezTo>
                    <a:pt x="1323" y="490"/>
                    <a:pt x="1473" y="504"/>
                    <a:pt x="1621" y="531"/>
                  </a:cubicBezTo>
                  <a:cubicBezTo>
                    <a:pt x="1487" y="222"/>
                    <a:pt x="1141" y="1"/>
                    <a:pt x="798" y="1"/>
                  </a:cubicBezTo>
                  <a:close/>
                </a:path>
              </a:pathLst>
            </a:custGeom>
            <a:solidFill>
              <a:srgbClr val="0A2E4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85" name="Google Shape;1285;p50"/>
            <p:cNvSpPr/>
            <p:nvPr/>
          </p:nvSpPr>
          <p:spPr>
            <a:xfrm>
              <a:off x="2109580" y="2082788"/>
              <a:ext cx="33781" cy="33909"/>
            </a:xfrm>
            <a:custGeom>
              <a:avLst/>
              <a:gdLst/>
              <a:ahLst/>
              <a:cxnLst/>
              <a:rect l="l" t="t" r="r" b="b"/>
              <a:pathLst>
                <a:path w="1054" h="1058" extrusionOk="0">
                  <a:moveTo>
                    <a:pt x="535" y="1"/>
                  </a:moveTo>
                  <a:cubicBezTo>
                    <a:pt x="452" y="1"/>
                    <a:pt x="368" y="17"/>
                    <a:pt x="285" y="67"/>
                  </a:cubicBezTo>
                  <a:cubicBezTo>
                    <a:pt x="235" y="101"/>
                    <a:pt x="201" y="117"/>
                    <a:pt x="168" y="151"/>
                  </a:cubicBezTo>
                  <a:cubicBezTo>
                    <a:pt x="101" y="218"/>
                    <a:pt x="51" y="301"/>
                    <a:pt x="17" y="385"/>
                  </a:cubicBezTo>
                  <a:cubicBezTo>
                    <a:pt x="17" y="435"/>
                    <a:pt x="1" y="468"/>
                    <a:pt x="1" y="518"/>
                  </a:cubicBezTo>
                  <a:cubicBezTo>
                    <a:pt x="1" y="803"/>
                    <a:pt x="235" y="1053"/>
                    <a:pt x="519" y="1053"/>
                  </a:cubicBezTo>
                  <a:cubicBezTo>
                    <a:pt x="534" y="1056"/>
                    <a:pt x="550" y="1058"/>
                    <a:pt x="566" y="1058"/>
                  </a:cubicBezTo>
                  <a:cubicBezTo>
                    <a:pt x="638" y="1058"/>
                    <a:pt x="718" y="1030"/>
                    <a:pt x="786" y="1003"/>
                  </a:cubicBezTo>
                  <a:cubicBezTo>
                    <a:pt x="819" y="970"/>
                    <a:pt x="853" y="936"/>
                    <a:pt x="903" y="919"/>
                  </a:cubicBezTo>
                  <a:cubicBezTo>
                    <a:pt x="970" y="853"/>
                    <a:pt x="1020" y="769"/>
                    <a:pt x="1037" y="669"/>
                  </a:cubicBezTo>
                  <a:cubicBezTo>
                    <a:pt x="1053" y="635"/>
                    <a:pt x="1053" y="585"/>
                    <a:pt x="1053" y="535"/>
                  </a:cubicBezTo>
                  <a:cubicBezTo>
                    <a:pt x="1053" y="335"/>
                    <a:pt x="936" y="134"/>
                    <a:pt x="736" y="51"/>
                  </a:cubicBezTo>
                  <a:cubicBezTo>
                    <a:pt x="686" y="17"/>
                    <a:pt x="619" y="1"/>
                    <a:pt x="535" y="1"/>
                  </a:cubicBezTo>
                  <a:close/>
                </a:path>
              </a:pathLst>
            </a:custGeom>
            <a:solidFill>
              <a:srgbClr val="0A2E4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86" name="Google Shape;1286;p50"/>
            <p:cNvSpPr/>
            <p:nvPr/>
          </p:nvSpPr>
          <p:spPr>
            <a:xfrm>
              <a:off x="2101568" y="2170605"/>
              <a:ext cx="62145" cy="29710"/>
            </a:xfrm>
            <a:custGeom>
              <a:avLst/>
              <a:gdLst/>
              <a:ahLst/>
              <a:cxnLst/>
              <a:rect l="l" t="t" r="r" b="b"/>
              <a:pathLst>
                <a:path w="1939" h="927" extrusionOk="0">
                  <a:moveTo>
                    <a:pt x="0" y="1"/>
                  </a:moveTo>
                  <a:lnTo>
                    <a:pt x="0" y="1"/>
                  </a:lnTo>
                  <a:cubicBezTo>
                    <a:pt x="50" y="469"/>
                    <a:pt x="401" y="836"/>
                    <a:pt x="869" y="920"/>
                  </a:cubicBezTo>
                  <a:cubicBezTo>
                    <a:pt x="905" y="925"/>
                    <a:pt x="941" y="927"/>
                    <a:pt x="976" y="927"/>
                  </a:cubicBezTo>
                  <a:cubicBezTo>
                    <a:pt x="1539" y="927"/>
                    <a:pt x="1938" y="335"/>
                    <a:pt x="1938" y="335"/>
                  </a:cubicBezTo>
                  <a:cubicBezTo>
                    <a:pt x="1938" y="335"/>
                    <a:pt x="1504" y="301"/>
                    <a:pt x="936" y="235"/>
                  </a:cubicBezTo>
                  <a:cubicBezTo>
                    <a:pt x="618" y="201"/>
                    <a:pt x="301" y="118"/>
                    <a:pt x="0"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87" name="Google Shape;1287;p50"/>
            <p:cNvSpPr/>
            <p:nvPr/>
          </p:nvSpPr>
          <p:spPr>
            <a:xfrm>
              <a:off x="2288996" y="3260369"/>
              <a:ext cx="99611" cy="1893033"/>
            </a:xfrm>
            <a:custGeom>
              <a:avLst/>
              <a:gdLst/>
              <a:ahLst/>
              <a:cxnLst/>
              <a:rect l="l" t="t" r="r" b="b"/>
              <a:pathLst>
                <a:path w="3108" h="59065" extrusionOk="0">
                  <a:moveTo>
                    <a:pt x="0" y="0"/>
                  </a:moveTo>
                  <a:lnTo>
                    <a:pt x="0" y="59065"/>
                  </a:lnTo>
                  <a:lnTo>
                    <a:pt x="3108" y="59065"/>
                  </a:lnTo>
                  <a:lnTo>
                    <a:pt x="3108" y="0"/>
                  </a:lnTo>
                  <a:close/>
                </a:path>
              </a:pathLst>
            </a:custGeom>
            <a:solidFill>
              <a:srgbClr val="0A2E4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88" name="Google Shape;1288;p50"/>
            <p:cNvSpPr/>
            <p:nvPr/>
          </p:nvSpPr>
          <p:spPr>
            <a:xfrm>
              <a:off x="4323915" y="3260369"/>
              <a:ext cx="99643" cy="1893033"/>
            </a:xfrm>
            <a:custGeom>
              <a:avLst/>
              <a:gdLst/>
              <a:ahLst/>
              <a:cxnLst/>
              <a:rect l="l" t="t" r="r" b="b"/>
              <a:pathLst>
                <a:path w="3109" h="59065" extrusionOk="0">
                  <a:moveTo>
                    <a:pt x="1" y="0"/>
                  </a:moveTo>
                  <a:lnTo>
                    <a:pt x="1" y="59065"/>
                  </a:lnTo>
                  <a:lnTo>
                    <a:pt x="3108" y="59065"/>
                  </a:lnTo>
                  <a:lnTo>
                    <a:pt x="3108" y="0"/>
                  </a:lnTo>
                  <a:close/>
                </a:path>
              </a:pathLst>
            </a:custGeom>
            <a:solidFill>
              <a:srgbClr val="0A2E4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89" name="Google Shape;1289;p50"/>
            <p:cNvSpPr/>
            <p:nvPr/>
          </p:nvSpPr>
          <p:spPr>
            <a:xfrm>
              <a:off x="3186492" y="3260369"/>
              <a:ext cx="99643" cy="1893033"/>
            </a:xfrm>
            <a:custGeom>
              <a:avLst/>
              <a:gdLst/>
              <a:ahLst/>
              <a:cxnLst/>
              <a:rect l="l" t="t" r="r" b="b"/>
              <a:pathLst>
                <a:path w="3109" h="59065" extrusionOk="0">
                  <a:moveTo>
                    <a:pt x="1" y="0"/>
                  </a:moveTo>
                  <a:lnTo>
                    <a:pt x="1" y="59065"/>
                  </a:lnTo>
                  <a:lnTo>
                    <a:pt x="3108" y="59065"/>
                  </a:lnTo>
                  <a:lnTo>
                    <a:pt x="3108" y="0"/>
                  </a:lnTo>
                  <a:close/>
                </a:path>
              </a:pathLst>
            </a:custGeom>
            <a:solidFill>
              <a:srgbClr val="0A2E4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90" name="Google Shape;1290;p50"/>
            <p:cNvSpPr/>
            <p:nvPr/>
          </p:nvSpPr>
          <p:spPr>
            <a:xfrm>
              <a:off x="3497089" y="3260369"/>
              <a:ext cx="99099" cy="1893033"/>
            </a:xfrm>
            <a:custGeom>
              <a:avLst/>
              <a:gdLst/>
              <a:ahLst/>
              <a:cxnLst/>
              <a:rect l="l" t="t" r="r" b="b"/>
              <a:pathLst>
                <a:path w="3092" h="59065" extrusionOk="0">
                  <a:moveTo>
                    <a:pt x="1" y="0"/>
                  </a:moveTo>
                  <a:lnTo>
                    <a:pt x="1" y="59065"/>
                  </a:lnTo>
                  <a:lnTo>
                    <a:pt x="3092" y="59065"/>
                  </a:lnTo>
                  <a:lnTo>
                    <a:pt x="3092" y="0"/>
                  </a:lnTo>
                  <a:close/>
                </a:path>
              </a:pathLst>
            </a:custGeom>
            <a:solidFill>
              <a:srgbClr val="0A2E4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91" name="Google Shape;1291;p50"/>
            <p:cNvSpPr/>
            <p:nvPr/>
          </p:nvSpPr>
          <p:spPr>
            <a:xfrm>
              <a:off x="2388576" y="3212710"/>
              <a:ext cx="1936461" cy="320788"/>
            </a:xfrm>
            <a:custGeom>
              <a:avLst/>
              <a:gdLst/>
              <a:ahLst/>
              <a:cxnLst/>
              <a:rect l="l" t="t" r="r" b="b"/>
              <a:pathLst>
                <a:path w="60420" h="10009" extrusionOk="0">
                  <a:moveTo>
                    <a:pt x="1" y="0"/>
                  </a:moveTo>
                  <a:lnTo>
                    <a:pt x="1" y="10009"/>
                  </a:lnTo>
                  <a:lnTo>
                    <a:pt x="60419" y="10009"/>
                  </a:lnTo>
                  <a:lnTo>
                    <a:pt x="60419" y="0"/>
                  </a:lnTo>
                  <a:close/>
                </a:path>
              </a:pathLst>
            </a:custGeom>
            <a:solidFill>
              <a:srgbClr val="0A2E4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92" name="Google Shape;1292;p50"/>
            <p:cNvSpPr/>
            <p:nvPr/>
          </p:nvSpPr>
          <p:spPr>
            <a:xfrm>
              <a:off x="2783784" y="2690584"/>
              <a:ext cx="615328" cy="491647"/>
            </a:xfrm>
            <a:custGeom>
              <a:avLst/>
              <a:gdLst/>
              <a:ahLst/>
              <a:cxnLst/>
              <a:rect l="l" t="t" r="r" b="b"/>
              <a:pathLst>
                <a:path w="19199" h="15340" extrusionOk="0">
                  <a:moveTo>
                    <a:pt x="5080" y="1"/>
                  </a:moveTo>
                  <a:cubicBezTo>
                    <a:pt x="4679" y="1"/>
                    <a:pt x="4312" y="268"/>
                    <a:pt x="4195" y="669"/>
                  </a:cubicBezTo>
                  <a:lnTo>
                    <a:pt x="1" y="15339"/>
                  </a:lnTo>
                  <a:lnTo>
                    <a:pt x="14821" y="15339"/>
                  </a:lnTo>
                  <a:lnTo>
                    <a:pt x="19199" y="1"/>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93" name="Google Shape;1293;p50"/>
            <p:cNvSpPr/>
            <p:nvPr/>
          </p:nvSpPr>
          <p:spPr>
            <a:xfrm>
              <a:off x="2824488" y="2690584"/>
              <a:ext cx="611578" cy="491647"/>
            </a:xfrm>
            <a:custGeom>
              <a:avLst/>
              <a:gdLst/>
              <a:ahLst/>
              <a:cxnLst/>
              <a:rect l="l" t="t" r="r" b="b"/>
              <a:pathLst>
                <a:path w="19082" h="15340" extrusionOk="0">
                  <a:moveTo>
                    <a:pt x="4846" y="1"/>
                  </a:moveTo>
                  <a:cubicBezTo>
                    <a:pt x="4579" y="1"/>
                    <a:pt x="4328" y="184"/>
                    <a:pt x="4261" y="452"/>
                  </a:cubicBezTo>
                  <a:lnTo>
                    <a:pt x="1" y="15339"/>
                  </a:lnTo>
                  <a:lnTo>
                    <a:pt x="14804" y="15339"/>
                  </a:lnTo>
                  <a:lnTo>
                    <a:pt x="18965" y="786"/>
                  </a:lnTo>
                  <a:cubicBezTo>
                    <a:pt x="19082" y="402"/>
                    <a:pt x="18781" y="1"/>
                    <a:pt x="18363" y="1"/>
                  </a:cubicBezTo>
                  <a:close/>
                </a:path>
              </a:pathLst>
            </a:custGeom>
            <a:solidFill>
              <a:srgbClr val="D1D1D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94" name="Google Shape;1294;p50"/>
            <p:cNvSpPr/>
            <p:nvPr/>
          </p:nvSpPr>
          <p:spPr>
            <a:xfrm>
              <a:off x="2519244" y="3150053"/>
              <a:ext cx="790449" cy="45543"/>
            </a:xfrm>
            <a:custGeom>
              <a:avLst/>
              <a:gdLst/>
              <a:ahLst/>
              <a:cxnLst/>
              <a:rect l="l" t="t" r="r" b="b"/>
              <a:pathLst>
                <a:path w="24663" h="1421" extrusionOk="0">
                  <a:moveTo>
                    <a:pt x="1" y="1"/>
                  </a:moveTo>
                  <a:cubicBezTo>
                    <a:pt x="1" y="786"/>
                    <a:pt x="636" y="1421"/>
                    <a:pt x="1421" y="1421"/>
                  </a:cubicBezTo>
                  <a:lnTo>
                    <a:pt x="23894" y="1421"/>
                  </a:lnTo>
                  <a:cubicBezTo>
                    <a:pt x="24328" y="1421"/>
                    <a:pt x="24663" y="1070"/>
                    <a:pt x="24663" y="635"/>
                  </a:cubicBezTo>
                  <a:lnTo>
                    <a:pt x="24663" y="1"/>
                  </a:lnTo>
                  <a:close/>
                </a:path>
              </a:pathLst>
            </a:custGeom>
            <a:solidFill>
              <a:srgbClr val="D1D1D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95" name="Google Shape;1295;p50"/>
            <p:cNvSpPr/>
            <p:nvPr/>
          </p:nvSpPr>
          <p:spPr>
            <a:xfrm>
              <a:off x="2388576" y="3212710"/>
              <a:ext cx="1936461" cy="320788"/>
            </a:xfrm>
            <a:custGeom>
              <a:avLst/>
              <a:gdLst/>
              <a:ahLst/>
              <a:cxnLst/>
              <a:rect l="l" t="t" r="r" b="b"/>
              <a:pathLst>
                <a:path w="60420" h="10009" extrusionOk="0">
                  <a:moveTo>
                    <a:pt x="1" y="0"/>
                  </a:moveTo>
                  <a:lnTo>
                    <a:pt x="1" y="10009"/>
                  </a:lnTo>
                  <a:lnTo>
                    <a:pt x="60419" y="10009"/>
                  </a:lnTo>
                  <a:lnTo>
                    <a:pt x="60419" y="0"/>
                  </a:lnTo>
                  <a:close/>
                </a:path>
              </a:pathLst>
            </a:custGeom>
            <a:solidFill>
              <a:srgbClr val="FFFFFF">
                <a:alpha val="824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96" name="Google Shape;1296;p50"/>
            <p:cNvSpPr/>
            <p:nvPr/>
          </p:nvSpPr>
          <p:spPr>
            <a:xfrm>
              <a:off x="2259542" y="3188609"/>
              <a:ext cx="2195617" cy="164961"/>
            </a:xfrm>
            <a:custGeom>
              <a:avLst/>
              <a:gdLst/>
              <a:ahLst/>
              <a:cxnLst/>
              <a:rect l="l" t="t" r="r" b="b"/>
              <a:pathLst>
                <a:path w="68506" h="5147" extrusionOk="0">
                  <a:moveTo>
                    <a:pt x="0" y="1"/>
                  </a:moveTo>
                  <a:lnTo>
                    <a:pt x="0" y="5147"/>
                  </a:lnTo>
                  <a:lnTo>
                    <a:pt x="68505" y="5147"/>
                  </a:lnTo>
                  <a:lnTo>
                    <a:pt x="68505" y="1"/>
                  </a:lnTo>
                  <a:close/>
                </a:path>
              </a:pathLst>
            </a:custGeom>
            <a:solidFill>
              <a:srgbClr val="0A2E4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
        <p:nvSpPr>
          <p:cNvPr id="1325" name="Google Shape;1325;p52"/>
          <p:cNvSpPr txBox="1"/>
          <p:nvPr>
            <p:ph type="title"/>
          </p:nvPr>
        </p:nvSpPr>
        <p:spPr>
          <a:xfrm>
            <a:off x="594270" y="51685"/>
            <a:ext cx="7704000" cy="320400"/>
          </a:xfrm>
          <a:prstGeom prst="rect">
            <a:avLst/>
          </a:prstGeom>
        </p:spPr>
        <p:txBody>
          <a:bodyPr spcFirstLastPara="1" wrap="square" lIns="91425" tIns="91425" rIns="91425" bIns="91425" anchor="ctr" anchorCtr="0">
            <a:noAutofit/>
          </a:bodyPr>
          <a:p>
            <a:pPr marL="0" lvl="0" indent="0" algn="ctr" rtl="0">
              <a:spcBef>
                <a:spcPts val="0"/>
              </a:spcBef>
              <a:spcAft>
                <a:spcPts val="0"/>
              </a:spcAft>
              <a:buNone/>
            </a:pPr>
            <a:r>
              <a:rPr lang="en-GB"/>
              <a:t>Fenêtre</a:t>
            </a:r>
            <a:r>
              <a:rPr lang="en-US" altLang="en-GB"/>
              <a:t> fiches patients</a:t>
            </a:r>
            <a:endParaRPr lang="en-US" altLang="en-GB"/>
          </a:p>
        </p:txBody>
      </p:sp>
      <p:sp>
        <p:nvSpPr>
          <p:cNvPr id="1688" name="Google Shape;1688;p60"/>
          <p:cNvSpPr txBox="1"/>
          <p:nvPr>
            <p:ph type="subTitle" idx="1"/>
          </p:nvPr>
        </p:nvSpPr>
        <p:spPr>
          <a:xfrm>
            <a:off x="3616960" y="501650"/>
            <a:ext cx="5620385" cy="4823460"/>
          </a:xfrm>
          <a:prstGeom prst="rect">
            <a:avLst/>
          </a:prstGeom>
        </p:spPr>
        <p:txBody>
          <a:bodyPr spcFirstLastPara="1" wrap="square" lIns="91425" tIns="91425" rIns="91425" bIns="91425" anchor="ctr" anchorCtr="0">
            <a:noAutofit/>
          </a:bodyPr>
          <a:p>
            <a:pPr marL="0" lvl="0" indent="0" algn="l" rtl="0">
              <a:lnSpc>
                <a:spcPct val="70000"/>
              </a:lnSpc>
              <a:spcBef>
                <a:spcPts val="0"/>
              </a:spcBef>
              <a:spcAft>
                <a:spcPts val="0"/>
              </a:spcAft>
              <a:buNone/>
            </a:pPr>
            <a:r>
              <a:rPr lang="en-GB" sz="1800"/>
              <a:t>La fenêtre "</a:t>
            </a:r>
            <a:r>
              <a:rPr lang="en-GB" sz="1800">
                <a:sym typeface="+mn-ea"/>
              </a:rPr>
              <a:t>Fenêtre</a:t>
            </a:r>
            <a:r>
              <a:rPr lang="en-US" altLang="en-GB" sz="1800">
                <a:sym typeface="+mn-ea"/>
              </a:rPr>
              <a:t> fiches patients</a:t>
            </a:r>
            <a:r>
              <a:rPr lang="en-GB" sz="1800"/>
              <a:t>" permet de rechercher et d'afficher les informations des patients.</a:t>
            </a:r>
            <a:endParaRPr lang="en-GB" sz="1800"/>
          </a:p>
          <a:p>
            <a:pPr marL="285750" lvl="0" indent="-285750" algn="l" rtl="0">
              <a:lnSpc>
                <a:spcPct val="70000"/>
              </a:lnSpc>
              <a:spcBef>
                <a:spcPts val="0"/>
              </a:spcBef>
              <a:spcAft>
                <a:spcPts val="0"/>
              </a:spcAft>
              <a:buFont typeface="Arial" panose="020B0604020202020204" pitchFamily="34" charset="0"/>
              <a:buChar char="•"/>
            </a:pPr>
            <a:endParaRPr lang="en-GB" sz="1800"/>
          </a:p>
          <a:p>
            <a:pPr marL="285750" lvl="0" indent="-285750" algn="l" rtl="0">
              <a:lnSpc>
                <a:spcPct val="60000"/>
              </a:lnSpc>
              <a:spcBef>
                <a:spcPts val="0"/>
              </a:spcBef>
              <a:spcAft>
                <a:spcPts val="0"/>
              </a:spcAft>
              <a:buFont typeface="Arial" panose="020B0604020202020204" pitchFamily="34" charset="0"/>
              <a:buChar char="•"/>
            </a:pPr>
            <a:r>
              <a:rPr lang="en-GB" sz="1800" b="1" u="sng"/>
              <a:t>Champs de saisie :</a:t>
            </a:r>
            <a:endParaRPr lang="en-GB" sz="1800" b="1" u="sng"/>
          </a:p>
          <a:p>
            <a:pPr marL="285750" lvl="0" indent="-285750" algn="l" rtl="0">
              <a:lnSpc>
                <a:spcPct val="60000"/>
              </a:lnSpc>
              <a:spcBef>
                <a:spcPts val="0"/>
              </a:spcBef>
              <a:spcAft>
                <a:spcPts val="0"/>
              </a:spcAft>
              <a:buFont typeface="Arial" panose="020B0604020202020204" pitchFamily="34" charset="0"/>
              <a:buChar char="•"/>
            </a:pPr>
            <a:endParaRPr lang="en-GB" sz="1800" b="1"/>
          </a:p>
          <a:p>
            <a:pPr marL="285750" lvl="0" indent="-285750" algn="l" rtl="0">
              <a:lnSpc>
                <a:spcPct val="60000"/>
              </a:lnSpc>
              <a:spcBef>
                <a:spcPts val="0"/>
              </a:spcBef>
              <a:spcAft>
                <a:spcPts val="0"/>
              </a:spcAft>
              <a:buFont typeface="Arial" panose="020B0604020202020204" pitchFamily="34" charset="0"/>
              <a:buChar char="•"/>
            </a:pPr>
            <a:r>
              <a:rPr lang="en-GB" sz="1800" b="1"/>
              <a:t>Nom</a:t>
            </a:r>
            <a:endParaRPr lang="en-GB" sz="1800" b="1"/>
          </a:p>
          <a:p>
            <a:pPr marL="285750" lvl="0" indent="-285750" algn="l" rtl="0">
              <a:lnSpc>
                <a:spcPct val="60000"/>
              </a:lnSpc>
              <a:spcBef>
                <a:spcPts val="0"/>
              </a:spcBef>
              <a:spcAft>
                <a:spcPts val="0"/>
              </a:spcAft>
              <a:buFont typeface="Arial" panose="020B0604020202020204" pitchFamily="34" charset="0"/>
              <a:buChar char="•"/>
            </a:pPr>
            <a:endParaRPr lang="en-GB" sz="1800" b="1"/>
          </a:p>
          <a:p>
            <a:pPr marL="285750" lvl="0" indent="-285750" algn="l" rtl="0">
              <a:lnSpc>
                <a:spcPct val="60000"/>
              </a:lnSpc>
              <a:spcBef>
                <a:spcPts val="0"/>
              </a:spcBef>
              <a:spcAft>
                <a:spcPts val="0"/>
              </a:spcAft>
              <a:buFont typeface="Arial" panose="020B0604020202020204" pitchFamily="34" charset="0"/>
              <a:buChar char="•"/>
            </a:pPr>
            <a:r>
              <a:rPr lang="en-GB" sz="1800" b="1"/>
              <a:t>Prénom</a:t>
            </a:r>
            <a:endParaRPr lang="en-GB" sz="1800" b="1"/>
          </a:p>
          <a:p>
            <a:pPr marL="285750" lvl="0" indent="-285750" algn="l" rtl="0">
              <a:lnSpc>
                <a:spcPct val="60000"/>
              </a:lnSpc>
              <a:spcBef>
                <a:spcPts val="0"/>
              </a:spcBef>
              <a:spcAft>
                <a:spcPts val="0"/>
              </a:spcAft>
              <a:buFont typeface="Arial" panose="020B0604020202020204" pitchFamily="34" charset="0"/>
              <a:buChar char="•"/>
            </a:pPr>
            <a:endParaRPr lang="en-GB" sz="1800" b="1"/>
          </a:p>
          <a:p>
            <a:pPr marL="285750" lvl="0" indent="-285750" algn="l" rtl="0">
              <a:lnSpc>
                <a:spcPct val="60000"/>
              </a:lnSpc>
              <a:spcBef>
                <a:spcPts val="0"/>
              </a:spcBef>
              <a:spcAft>
                <a:spcPts val="0"/>
              </a:spcAft>
              <a:buFont typeface="Arial" panose="020B0604020202020204" pitchFamily="34" charset="0"/>
              <a:buChar char="•"/>
            </a:pPr>
            <a:r>
              <a:rPr lang="en-GB" sz="1800" b="1" u="sng"/>
              <a:t>Boutons :</a:t>
            </a:r>
            <a:endParaRPr lang="en-GB" sz="1800" b="1" u="sng"/>
          </a:p>
          <a:p>
            <a:pPr marL="285750" lvl="0" indent="-285750" algn="l" rtl="0">
              <a:lnSpc>
                <a:spcPct val="70000"/>
              </a:lnSpc>
              <a:spcBef>
                <a:spcPts val="0"/>
              </a:spcBef>
              <a:spcAft>
                <a:spcPts val="0"/>
              </a:spcAft>
              <a:buFont typeface="Arial" panose="020B0604020202020204" pitchFamily="34" charset="0"/>
              <a:buChar char="•"/>
            </a:pPr>
            <a:endParaRPr lang="en-GB" sz="1800" b="1"/>
          </a:p>
          <a:p>
            <a:pPr marL="285750" lvl="0" indent="-285750" algn="l" rtl="0">
              <a:lnSpc>
                <a:spcPct val="70000"/>
              </a:lnSpc>
              <a:spcBef>
                <a:spcPts val="0"/>
              </a:spcBef>
              <a:spcAft>
                <a:spcPts val="0"/>
              </a:spcAft>
              <a:buFont typeface="Arial" panose="020B0604020202020204" pitchFamily="34" charset="0"/>
              <a:buChar char="•"/>
            </a:pPr>
            <a:r>
              <a:rPr lang="en-GB" sz="1800" b="1"/>
              <a:t>Chercher : </a:t>
            </a:r>
            <a:r>
              <a:rPr lang="en-GB" sz="1600"/>
              <a:t>Pour rechercher les informations d'un patient en fonction du nom et du prénom</a:t>
            </a:r>
            <a:r>
              <a:rPr lang="en-GB" sz="1800"/>
              <a:t>.</a:t>
            </a:r>
            <a:endParaRPr lang="en-GB" sz="1800"/>
          </a:p>
          <a:p>
            <a:pPr marL="285750" lvl="0" indent="-285750" algn="l" rtl="0">
              <a:lnSpc>
                <a:spcPct val="70000"/>
              </a:lnSpc>
              <a:spcBef>
                <a:spcPts val="0"/>
              </a:spcBef>
              <a:spcAft>
                <a:spcPts val="0"/>
              </a:spcAft>
              <a:buFont typeface="Arial" panose="020B0604020202020204" pitchFamily="34" charset="0"/>
              <a:buChar char="•"/>
            </a:pPr>
            <a:endParaRPr lang="en-GB" sz="1800"/>
          </a:p>
          <a:p>
            <a:pPr marL="285750" lvl="0" indent="-285750" algn="l" rtl="0">
              <a:lnSpc>
                <a:spcPct val="70000"/>
              </a:lnSpc>
              <a:spcBef>
                <a:spcPts val="0"/>
              </a:spcBef>
              <a:spcAft>
                <a:spcPts val="0"/>
              </a:spcAft>
              <a:buFont typeface="Arial" panose="020B0604020202020204" pitchFamily="34" charset="0"/>
              <a:buChar char="•"/>
            </a:pPr>
            <a:r>
              <a:rPr lang="en-GB" sz="1800" b="1"/>
              <a:t>Effacer :</a:t>
            </a:r>
            <a:r>
              <a:rPr lang="en-GB" sz="1800"/>
              <a:t> </a:t>
            </a:r>
            <a:r>
              <a:rPr lang="en-GB" sz="1600"/>
              <a:t>Pour effacer l'affichage actuel.</a:t>
            </a:r>
            <a:endParaRPr lang="en-GB" sz="1800"/>
          </a:p>
          <a:p>
            <a:pPr marL="285750" lvl="0" indent="-285750" algn="l" rtl="0">
              <a:lnSpc>
                <a:spcPct val="70000"/>
              </a:lnSpc>
              <a:spcBef>
                <a:spcPts val="0"/>
              </a:spcBef>
              <a:spcAft>
                <a:spcPts val="0"/>
              </a:spcAft>
              <a:buFont typeface="Arial" panose="020B0604020202020204" pitchFamily="34" charset="0"/>
              <a:buChar char="•"/>
            </a:pPr>
            <a:r>
              <a:rPr lang="en-GB" sz="1800"/>
              <a:t>Imprimer : </a:t>
            </a:r>
            <a:r>
              <a:rPr lang="en-GB" sz="1600"/>
              <a:t>Pour imprimer le contenu de l'affichage.</a:t>
            </a:r>
            <a:endParaRPr lang="en-GB" sz="1800"/>
          </a:p>
          <a:p>
            <a:pPr marL="285750" lvl="0" indent="-285750" algn="l" rtl="0">
              <a:lnSpc>
                <a:spcPct val="70000"/>
              </a:lnSpc>
              <a:spcBef>
                <a:spcPts val="0"/>
              </a:spcBef>
              <a:spcAft>
                <a:spcPts val="0"/>
              </a:spcAft>
              <a:buFont typeface="Arial" panose="020B0604020202020204" pitchFamily="34" charset="0"/>
              <a:buChar char="•"/>
            </a:pPr>
            <a:endParaRPr lang="en-GB" sz="1800" u="sng"/>
          </a:p>
          <a:p>
            <a:pPr marL="285750" lvl="0" indent="-285750" algn="l" rtl="0">
              <a:lnSpc>
                <a:spcPct val="70000"/>
              </a:lnSpc>
              <a:spcBef>
                <a:spcPts val="0"/>
              </a:spcBef>
              <a:spcAft>
                <a:spcPts val="0"/>
              </a:spcAft>
              <a:buFont typeface="Arial" panose="020B0604020202020204" pitchFamily="34" charset="0"/>
              <a:buChar char="•"/>
            </a:pPr>
            <a:r>
              <a:rPr lang="en-GB" sz="1800" b="1" u="sng"/>
              <a:t>Affichage des informations :</a:t>
            </a:r>
            <a:r>
              <a:rPr lang="en-GB" sz="1800" b="1"/>
              <a:t> </a:t>
            </a:r>
            <a:r>
              <a:rPr lang="en-GB" sz="1600"/>
              <a:t>Un affichage situé sous les champs de saisie montre les informations complètes d'un patient lorsque celui-ci est recherché.</a:t>
            </a:r>
            <a:endParaRPr lang="en-GB" sz="1600"/>
          </a:p>
          <a:p>
            <a:pPr marL="0" lvl="0" indent="0" algn="l" rtl="0">
              <a:lnSpc>
                <a:spcPct val="70000"/>
              </a:lnSpc>
              <a:spcBef>
                <a:spcPts val="0"/>
              </a:spcBef>
              <a:spcAft>
                <a:spcPts val="0"/>
              </a:spcAft>
              <a:buNone/>
            </a:pPr>
            <a:endParaRPr lang="en-GB" sz="1800"/>
          </a:p>
          <a:p>
            <a:pPr marL="0" lvl="0" indent="0" algn="l" rtl="0">
              <a:lnSpc>
                <a:spcPct val="70000"/>
              </a:lnSpc>
              <a:spcBef>
                <a:spcPts val="0"/>
              </a:spcBef>
              <a:spcAft>
                <a:spcPts val="0"/>
              </a:spcAft>
              <a:buNone/>
            </a:pPr>
            <a:r>
              <a:rPr lang="en-GB" sz="1800"/>
              <a:t>Cette interface permet une recherche rapide et efficace des dossiers des patients, ainsi qu'une option pratique pour imprimer ces informations.</a:t>
            </a:r>
            <a:endParaRPr lang="en-GB" sz="1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324" name="Shape 1324"/>
        <p:cNvGrpSpPr/>
        <p:nvPr/>
      </p:nvGrpSpPr>
      <p:grpSpPr>
        <a:xfrm>
          <a:off x="0" y="0"/>
          <a:ext cx="0" cy="0"/>
          <a:chOff x="0" y="0"/>
          <a:chExt cx="0" cy="0"/>
        </a:xfrm>
      </p:grpSpPr>
      <p:sp>
        <p:nvSpPr>
          <p:cNvPr id="1325" name="Google Shape;1325;p52"/>
          <p:cNvSpPr txBox="1"/>
          <p:nvPr>
            <p:ph type="title"/>
          </p:nvPr>
        </p:nvSpPr>
        <p:spPr>
          <a:xfrm>
            <a:off x="251460" y="220345"/>
            <a:ext cx="1825625" cy="288480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2400" b="1"/>
              <a:t>Que se passe-t-il si on cherche un patient qu’on pas ajoute a la liste des patients?</a:t>
            </a:r>
            <a:endParaRPr lang="en-US" altLang="en-GB" sz="2400" b="1"/>
          </a:p>
        </p:txBody>
      </p:sp>
      <p:grpSp>
        <p:nvGrpSpPr>
          <p:cNvPr id="1338" name="Google Shape;1338;p52"/>
          <p:cNvGrpSpPr/>
          <p:nvPr/>
        </p:nvGrpSpPr>
        <p:grpSpPr>
          <a:xfrm>
            <a:off x="2613924" y="1151523"/>
            <a:ext cx="1217772" cy="3727159"/>
            <a:chOff x="3344174" y="1128028"/>
            <a:chExt cx="1217772" cy="3727159"/>
          </a:xfrm>
        </p:grpSpPr>
        <p:sp>
          <p:nvSpPr>
            <p:cNvPr id="1339" name="Google Shape;1339;p52"/>
            <p:cNvSpPr/>
            <p:nvPr/>
          </p:nvSpPr>
          <p:spPr>
            <a:xfrm>
              <a:off x="3624772" y="4650067"/>
              <a:ext cx="544113" cy="186916"/>
            </a:xfrm>
            <a:custGeom>
              <a:avLst/>
              <a:gdLst/>
              <a:ahLst/>
              <a:cxnLst/>
              <a:rect l="l" t="t" r="r" b="b"/>
              <a:pathLst>
                <a:path w="16977" h="5832" extrusionOk="0">
                  <a:moveTo>
                    <a:pt x="8088" y="0"/>
                  </a:moveTo>
                  <a:cubicBezTo>
                    <a:pt x="8088" y="0"/>
                    <a:pt x="7469" y="1420"/>
                    <a:pt x="6834" y="1838"/>
                  </a:cubicBezTo>
                  <a:cubicBezTo>
                    <a:pt x="6199" y="2256"/>
                    <a:pt x="3476" y="3141"/>
                    <a:pt x="1939" y="3776"/>
                  </a:cubicBezTo>
                  <a:cubicBezTo>
                    <a:pt x="1070" y="4144"/>
                    <a:pt x="1" y="5247"/>
                    <a:pt x="1" y="5831"/>
                  </a:cubicBezTo>
                  <a:lnTo>
                    <a:pt x="16976" y="5831"/>
                  </a:lnTo>
                  <a:lnTo>
                    <a:pt x="16459" y="2089"/>
                  </a:lnTo>
                  <a:lnTo>
                    <a:pt x="8088" y="0"/>
                  </a:lnTo>
                  <a:close/>
                </a:path>
              </a:pathLst>
            </a:custGeom>
            <a:solidFill>
              <a:srgbClr val="9F67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0" name="Google Shape;1340;p52"/>
            <p:cNvSpPr/>
            <p:nvPr/>
          </p:nvSpPr>
          <p:spPr>
            <a:xfrm>
              <a:off x="3597465" y="4708942"/>
              <a:ext cx="645327" cy="146244"/>
            </a:xfrm>
            <a:custGeom>
              <a:avLst/>
              <a:gdLst/>
              <a:ahLst/>
              <a:cxnLst/>
              <a:rect l="l" t="t" r="r" b="b"/>
              <a:pathLst>
                <a:path w="20135" h="4563" extrusionOk="0">
                  <a:moveTo>
                    <a:pt x="6734" y="1"/>
                  </a:moveTo>
                  <a:cubicBezTo>
                    <a:pt x="5798" y="519"/>
                    <a:pt x="2841" y="1839"/>
                    <a:pt x="1488" y="2724"/>
                  </a:cubicBezTo>
                  <a:cubicBezTo>
                    <a:pt x="117" y="3627"/>
                    <a:pt x="0" y="4562"/>
                    <a:pt x="0" y="4562"/>
                  </a:cubicBezTo>
                  <a:lnTo>
                    <a:pt x="19332" y="4562"/>
                  </a:lnTo>
                  <a:cubicBezTo>
                    <a:pt x="20134" y="4562"/>
                    <a:pt x="20134" y="3359"/>
                    <a:pt x="19332" y="3359"/>
                  </a:cubicBezTo>
                  <a:lnTo>
                    <a:pt x="8572" y="3359"/>
                  </a:lnTo>
                  <a:cubicBezTo>
                    <a:pt x="8572" y="3359"/>
                    <a:pt x="8104" y="1204"/>
                    <a:pt x="6734"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1" name="Google Shape;1341;p52"/>
            <p:cNvSpPr/>
            <p:nvPr/>
          </p:nvSpPr>
          <p:spPr>
            <a:xfrm>
              <a:off x="3654226" y="2809499"/>
              <a:ext cx="539305" cy="1968575"/>
            </a:xfrm>
            <a:custGeom>
              <a:avLst/>
              <a:gdLst/>
              <a:ahLst/>
              <a:cxnLst/>
              <a:rect l="l" t="t" r="r" b="b"/>
              <a:pathLst>
                <a:path w="16827" h="61422" extrusionOk="0">
                  <a:moveTo>
                    <a:pt x="1" y="1"/>
                  </a:moveTo>
                  <a:cubicBezTo>
                    <a:pt x="1" y="84"/>
                    <a:pt x="201" y="2089"/>
                    <a:pt x="535" y="5331"/>
                  </a:cubicBezTo>
                  <a:cubicBezTo>
                    <a:pt x="2039" y="19617"/>
                    <a:pt x="6099" y="57729"/>
                    <a:pt x="6099" y="57729"/>
                  </a:cubicBezTo>
                  <a:lnTo>
                    <a:pt x="16826" y="61421"/>
                  </a:lnTo>
                  <a:lnTo>
                    <a:pt x="12181" y="5331"/>
                  </a:lnTo>
                  <a:lnTo>
                    <a:pt x="11763" y="268"/>
                  </a:lnTo>
                  <a:lnTo>
                    <a:pt x="1"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2" name="Google Shape;1342;p52"/>
            <p:cNvSpPr/>
            <p:nvPr/>
          </p:nvSpPr>
          <p:spPr>
            <a:xfrm>
              <a:off x="3908062" y="4650067"/>
              <a:ext cx="544658" cy="186916"/>
            </a:xfrm>
            <a:custGeom>
              <a:avLst/>
              <a:gdLst/>
              <a:ahLst/>
              <a:cxnLst/>
              <a:rect l="l" t="t" r="r" b="b"/>
              <a:pathLst>
                <a:path w="16994" h="5832" extrusionOk="0">
                  <a:moveTo>
                    <a:pt x="8104" y="0"/>
                  </a:moveTo>
                  <a:cubicBezTo>
                    <a:pt x="8104" y="0"/>
                    <a:pt x="7469" y="1420"/>
                    <a:pt x="6834" y="1838"/>
                  </a:cubicBezTo>
                  <a:cubicBezTo>
                    <a:pt x="6216" y="2256"/>
                    <a:pt x="3476" y="3141"/>
                    <a:pt x="1955" y="3776"/>
                  </a:cubicBezTo>
                  <a:cubicBezTo>
                    <a:pt x="1086" y="4144"/>
                    <a:pt x="0" y="5247"/>
                    <a:pt x="0" y="5831"/>
                  </a:cubicBezTo>
                  <a:lnTo>
                    <a:pt x="16993" y="5831"/>
                  </a:lnTo>
                  <a:lnTo>
                    <a:pt x="16458" y="2089"/>
                  </a:lnTo>
                  <a:lnTo>
                    <a:pt x="8104" y="0"/>
                  </a:lnTo>
                  <a:close/>
                </a:path>
              </a:pathLst>
            </a:custGeom>
            <a:solidFill>
              <a:srgbClr val="9F67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3" name="Google Shape;1343;p52"/>
            <p:cNvSpPr/>
            <p:nvPr/>
          </p:nvSpPr>
          <p:spPr>
            <a:xfrm>
              <a:off x="3881268" y="4708942"/>
              <a:ext cx="645327" cy="146244"/>
            </a:xfrm>
            <a:custGeom>
              <a:avLst/>
              <a:gdLst/>
              <a:ahLst/>
              <a:cxnLst/>
              <a:rect l="l" t="t" r="r" b="b"/>
              <a:pathLst>
                <a:path w="20135" h="4563" extrusionOk="0">
                  <a:moveTo>
                    <a:pt x="6735" y="1"/>
                  </a:moveTo>
                  <a:cubicBezTo>
                    <a:pt x="5782" y="519"/>
                    <a:pt x="2841" y="1839"/>
                    <a:pt x="1471" y="2724"/>
                  </a:cubicBezTo>
                  <a:cubicBezTo>
                    <a:pt x="101" y="3627"/>
                    <a:pt x="1" y="4562"/>
                    <a:pt x="1" y="4562"/>
                  </a:cubicBezTo>
                  <a:lnTo>
                    <a:pt x="19316" y="4562"/>
                  </a:lnTo>
                  <a:cubicBezTo>
                    <a:pt x="20135" y="4562"/>
                    <a:pt x="20135" y="3359"/>
                    <a:pt x="19316" y="3359"/>
                  </a:cubicBezTo>
                  <a:lnTo>
                    <a:pt x="8572" y="3359"/>
                  </a:lnTo>
                  <a:cubicBezTo>
                    <a:pt x="8572" y="3359"/>
                    <a:pt x="8105" y="1204"/>
                    <a:pt x="6735"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4" name="Google Shape;1344;p52"/>
            <p:cNvSpPr/>
            <p:nvPr/>
          </p:nvSpPr>
          <p:spPr>
            <a:xfrm>
              <a:off x="3937516" y="2809499"/>
              <a:ext cx="539273" cy="1968575"/>
            </a:xfrm>
            <a:custGeom>
              <a:avLst/>
              <a:gdLst/>
              <a:ahLst/>
              <a:cxnLst/>
              <a:rect l="l" t="t" r="r" b="b"/>
              <a:pathLst>
                <a:path w="16826" h="61422" extrusionOk="0">
                  <a:moveTo>
                    <a:pt x="0" y="1"/>
                  </a:moveTo>
                  <a:cubicBezTo>
                    <a:pt x="0" y="84"/>
                    <a:pt x="218" y="2089"/>
                    <a:pt x="552" y="5331"/>
                  </a:cubicBezTo>
                  <a:cubicBezTo>
                    <a:pt x="2039" y="19617"/>
                    <a:pt x="6099" y="57729"/>
                    <a:pt x="6099" y="57729"/>
                  </a:cubicBezTo>
                  <a:lnTo>
                    <a:pt x="16826" y="61421"/>
                  </a:lnTo>
                  <a:lnTo>
                    <a:pt x="12198" y="5331"/>
                  </a:lnTo>
                  <a:lnTo>
                    <a:pt x="11780" y="268"/>
                  </a:lnTo>
                  <a:lnTo>
                    <a:pt x="0" y="1"/>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5" name="Google Shape;1345;p52"/>
            <p:cNvSpPr/>
            <p:nvPr/>
          </p:nvSpPr>
          <p:spPr>
            <a:xfrm>
              <a:off x="3937516" y="2809499"/>
              <a:ext cx="390946" cy="170859"/>
            </a:xfrm>
            <a:custGeom>
              <a:avLst/>
              <a:gdLst/>
              <a:ahLst/>
              <a:cxnLst/>
              <a:rect l="l" t="t" r="r" b="b"/>
              <a:pathLst>
                <a:path w="12198" h="5331" extrusionOk="0">
                  <a:moveTo>
                    <a:pt x="0" y="1"/>
                  </a:moveTo>
                  <a:cubicBezTo>
                    <a:pt x="0" y="84"/>
                    <a:pt x="218" y="2089"/>
                    <a:pt x="552" y="5331"/>
                  </a:cubicBezTo>
                  <a:lnTo>
                    <a:pt x="12198" y="5331"/>
                  </a:lnTo>
                  <a:lnTo>
                    <a:pt x="11780" y="268"/>
                  </a:lnTo>
                  <a:lnTo>
                    <a:pt x="0"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6" name="Google Shape;1346;p52"/>
            <p:cNvSpPr/>
            <p:nvPr/>
          </p:nvSpPr>
          <p:spPr>
            <a:xfrm>
              <a:off x="3951970" y="1368211"/>
              <a:ext cx="484147" cy="661127"/>
            </a:xfrm>
            <a:custGeom>
              <a:avLst/>
              <a:gdLst/>
              <a:ahLst/>
              <a:cxnLst/>
              <a:rect l="l" t="t" r="r" b="b"/>
              <a:pathLst>
                <a:path w="15106" h="20628" extrusionOk="0">
                  <a:moveTo>
                    <a:pt x="6004" y="0"/>
                  </a:moveTo>
                  <a:cubicBezTo>
                    <a:pt x="5499" y="0"/>
                    <a:pt x="5026" y="24"/>
                    <a:pt x="4612" y="75"/>
                  </a:cubicBezTo>
                  <a:cubicBezTo>
                    <a:pt x="2306" y="342"/>
                    <a:pt x="1989" y="927"/>
                    <a:pt x="1822" y="1495"/>
                  </a:cubicBezTo>
                  <a:cubicBezTo>
                    <a:pt x="1471" y="2631"/>
                    <a:pt x="2273" y="4586"/>
                    <a:pt x="2273" y="4586"/>
                  </a:cubicBezTo>
                  <a:cubicBezTo>
                    <a:pt x="2373" y="4586"/>
                    <a:pt x="1" y="14611"/>
                    <a:pt x="301" y="16650"/>
                  </a:cubicBezTo>
                  <a:cubicBezTo>
                    <a:pt x="619" y="18688"/>
                    <a:pt x="3075" y="20125"/>
                    <a:pt x="5498" y="20576"/>
                  </a:cubicBezTo>
                  <a:cubicBezTo>
                    <a:pt x="5683" y="20611"/>
                    <a:pt x="5886" y="20627"/>
                    <a:pt x="6105" y="20627"/>
                  </a:cubicBezTo>
                  <a:cubicBezTo>
                    <a:pt x="8743" y="20627"/>
                    <a:pt x="13547" y="18242"/>
                    <a:pt x="14303" y="16683"/>
                  </a:cubicBezTo>
                  <a:cubicBezTo>
                    <a:pt x="15105" y="14996"/>
                    <a:pt x="13835" y="2247"/>
                    <a:pt x="12465" y="1295"/>
                  </a:cubicBezTo>
                  <a:cubicBezTo>
                    <a:pt x="11353" y="512"/>
                    <a:pt x="8334" y="0"/>
                    <a:pt x="6004"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7" name="Google Shape;1347;p52"/>
            <p:cNvSpPr/>
            <p:nvPr/>
          </p:nvSpPr>
          <p:spPr>
            <a:xfrm>
              <a:off x="4013571" y="1534743"/>
              <a:ext cx="348640" cy="389440"/>
            </a:xfrm>
            <a:custGeom>
              <a:avLst/>
              <a:gdLst/>
              <a:ahLst/>
              <a:cxnLst/>
              <a:rect l="l" t="t" r="r" b="b"/>
              <a:pathLst>
                <a:path w="10878" h="12151" extrusionOk="0">
                  <a:moveTo>
                    <a:pt x="4770" y="1"/>
                  </a:moveTo>
                  <a:cubicBezTo>
                    <a:pt x="3944" y="1"/>
                    <a:pt x="3235" y="103"/>
                    <a:pt x="2891" y="393"/>
                  </a:cubicBezTo>
                  <a:cubicBezTo>
                    <a:pt x="1754" y="1345"/>
                    <a:pt x="0" y="8346"/>
                    <a:pt x="1270" y="10451"/>
                  </a:cubicBezTo>
                  <a:cubicBezTo>
                    <a:pt x="1956" y="11588"/>
                    <a:pt x="4338" y="12150"/>
                    <a:pt x="6494" y="12150"/>
                  </a:cubicBezTo>
                  <a:cubicBezTo>
                    <a:pt x="8330" y="12150"/>
                    <a:pt x="10003" y="11743"/>
                    <a:pt x="10326" y="10936"/>
                  </a:cubicBezTo>
                  <a:cubicBezTo>
                    <a:pt x="10877" y="9516"/>
                    <a:pt x="9908" y="3735"/>
                    <a:pt x="9490" y="1479"/>
                  </a:cubicBezTo>
                  <a:cubicBezTo>
                    <a:pt x="9390" y="928"/>
                    <a:pt x="8956" y="493"/>
                    <a:pt x="8404" y="393"/>
                  </a:cubicBezTo>
                  <a:cubicBezTo>
                    <a:pt x="7468" y="224"/>
                    <a:pt x="5991" y="1"/>
                    <a:pt x="4770" y="1"/>
                  </a:cubicBezTo>
                  <a:close/>
                </a:path>
              </a:pathLst>
            </a:custGeom>
            <a:solidFill>
              <a:srgbClr val="0B1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8" name="Google Shape;1348;p52"/>
            <p:cNvSpPr/>
            <p:nvPr/>
          </p:nvSpPr>
          <p:spPr>
            <a:xfrm>
              <a:off x="3400390" y="1506090"/>
              <a:ext cx="608918" cy="589688"/>
            </a:xfrm>
            <a:custGeom>
              <a:avLst/>
              <a:gdLst/>
              <a:ahLst/>
              <a:cxnLst/>
              <a:rect l="l" t="t" r="r" b="b"/>
              <a:pathLst>
                <a:path w="18999" h="18399" extrusionOk="0">
                  <a:moveTo>
                    <a:pt x="5114" y="0"/>
                  </a:moveTo>
                  <a:lnTo>
                    <a:pt x="1" y="1120"/>
                  </a:lnTo>
                  <a:cubicBezTo>
                    <a:pt x="1" y="1120"/>
                    <a:pt x="1605" y="16224"/>
                    <a:pt x="3443" y="17895"/>
                  </a:cubicBezTo>
                  <a:cubicBezTo>
                    <a:pt x="3842" y="18251"/>
                    <a:pt x="4664" y="18398"/>
                    <a:pt x="5720" y="18398"/>
                  </a:cubicBezTo>
                  <a:cubicBezTo>
                    <a:pt x="9566" y="18398"/>
                    <a:pt x="16517" y="16447"/>
                    <a:pt x="17461" y="15556"/>
                  </a:cubicBezTo>
                  <a:cubicBezTo>
                    <a:pt x="18815" y="14269"/>
                    <a:pt x="18998" y="10276"/>
                    <a:pt x="16609" y="9959"/>
                  </a:cubicBezTo>
                  <a:cubicBezTo>
                    <a:pt x="16320" y="9923"/>
                    <a:pt x="15976" y="9907"/>
                    <a:pt x="15594" y="9907"/>
                  </a:cubicBezTo>
                  <a:cubicBezTo>
                    <a:pt x="12789" y="9907"/>
                    <a:pt x="7937" y="10761"/>
                    <a:pt x="7937" y="10761"/>
                  </a:cubicBezTo>
                  <a:lnTo>
                    <a:pt x="5114" y="0"/>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9" name="Google Shape;1349;p52"/>
            <p:cNvSpPr/>
            <p:nvPr/>
          </p:nvSpPr>
          <p:spPr>
            <a:xfrm>
              <a:off x="3620477" y="1796303"/>
              <a:ext cx="941469" cy="1082841"/>
            </a:xfrm>
            <a:custGeom>
              <a:avLst/>
              <a:gdLst/>
              <a:ahLst/>
              <a:cxnLst/>
              <a:rect l="l" t="t" r="r" b="b"/>
              <a:pathLst>
                <a:path w="29375" h="33786" extrusionOk="0">
                  <a:moveTo>
                    <a:pt x="12581" y="1"/>
                  </a:moveTo>
                  <a:cubicBezTo>
                    <a:pt x="11538" y="1"/>
                    <a:pt x="9125" y="364"/>
                    <a:pt x="8422" y="904"/>
                  </a:cubicBezTo>
                  <a:cubicBezTo>
                    <a:pt x="7353" y="1706"/>
                    <a:pt x="586" y="22959"/>
                    <a:pt x="1" y="33786"/>
                  </a:cubicBezTo>
                  <a:lnTo>
                    <a:pt x="23543" y="33786"/>
                  </a:lnTo>
                  <a:lnTo>
                    <a:pt x="20903" y="24897"/>
                  </a:lnTo>
                  <a:cubicBezTo>
                    <a:pt x="20903" y="24897"/>
                    <a:pt x="29375" y="8773"/>
                    <a:pt x="28606" y="6451"/>
                  </a:cubicBezTo>
                  <a:cubicBezTo>
                    <a:pt x="27720" y="3727"/>
                    <a:pt x="25097" y="3059"/>
                    <a:pt x="22825" y="2140"/>
                  </a:cubicBezTo>
                  <a:cubicBezTo>
                    <a:pt x="22507" y="2023"/>
                    <a:pt x="22190" y="1889"/>
                    <a:pt x="21889" y="1739"/>
                  </a:cubicBezTo>
                  <a:cubicBezTo>
                    <a:pt x="19299" y="1171"/>
                    <a:pt x="13919" y="118"/>
                    <a:pt x="13752" y="68"/>
                  </a:cubicBezTo>
                  <a:cubicBezTo>
                    <a:pt x="13752" y="68"/>
                    <a:pt x="13284" y="18"/>
                    <a:pt x="12649" y="1"/>
                  </a:cubicBezTo>
                  <a:cubicBezTo>
                    <a:pt x="12627" y="1"/>
                    <a:pt x="12605" y="1"/>
                    <a:pt x="12581" y="1"/>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0" name="Google Shape;1350;p52"/>
            <p:cNvSpPr/>
            <p:nvPr/>
          </p:nvSpPr>
          <p:spPr>
            <a:xfrm>
              <a:off x="4056389" y="2607616"/>
              <a:ext cx="178358" cy="198357"/>
            </a:xfrm>
            <a:custGeom>
              <a:avLst/>
              <a:gdLst/>
              <a:ahLst/>
              <a:cxnLst/>
              <a:rect l="l" t="t" r="r" b="b"/>
              <a:pathLst>
                <a:path w="5565" h="6189" extrusionOk="0">
                  <a:moveTo>
                    <a:pt x="5314" y="1"/>
                  </a:moveTo>
                  <a:lnTo>
                    <a:pt x="1" y="68"/>
                  </a:lnTo>
                  <a:lnTo>
                    <a:pt x="168" y="4412"/>
                  </a:lnTo>
                  <a:cubicBezTo>
                    <a:pt x="168" y="4412"/>
                    <a:pt x="335" y="5665"/>
                    <a:pt x="2039" y="6083"/>
                  </a:cubicBezTo>
                  <a:cubicBezTo>
                    <a:pt x="2336" y="6155"/>
                    <a:pt x="2628" y="6188"/>
                    <a:pt x="2908" y="6188"/>
                  </a:cubicBezTo>
                  <a:cubicBezTo>
                    <a:pt x="4236" y="6188"/>
                    <a:pt x="5304" y="5453"/>
                    <a:pt x="5414" y="4763"/>
                  </a:cubicBezTo>
                  <a:cubicBezTo>
                    <a:pt x="5565" y="3844"/>
                    <a:pt x="5331" y="84"/>
                    <a:pt x="5314"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1" name="Google Shape;1351;p52"/>
            <p:cNvSpPr/>
            <p:nvPr/>
          </p:nvSpPr>
          <p:spPr>
            <a:xfrm>
              <a:off x="3707237" y="2609764"/>
              <a:ext cx="178358" cy="198325"/>
            </a:xfrm>
            <a:custGeom>
              <a:avLst/>
              <a:gdLst/>
              <a:ahLst/>
              <a:cxnLst/>
              <a:rect l="l" t="t" r="r" b="b"/>
              <a:pathLst>
                <a:path w="5565" h="6188" extrusionOk="0">
                  <a:moveTo>
                    <a:pt x="5314" y="1"/>
                  </a:moveTo>
                  <a:lnTo>
                    <a:pt x="1" y="67"/>
                  </a:lnTo>
                  <a:lnTo>
                    <a:pt x="151" y="4395"/>
                  </a:lnTo>
                  <a:cubicBezTo>
                    <a:pt x="151" y="4395"/>
                    <a:pt x="318" y="5665"/>
                    <a:pt x="2022" y="6082"/>
                  </a:cubicBezTo>
                  <a:cubicBezTo>
                    <a:pt x="2319" y="6155"/>
                    <a:pt x="2612" y="6188"/>
                    <a:pt x="2893" y="6188"/>
                  </a:cubicBezTo>
                  <a:cubicBezTo>
                    <a:pt x="4225" y="6188"/>
                    <a:pt x="5304" y="5452"/>
                    <a:pt x="5414" y="4763"/>
                  </a:cubicBezTo>
                  <a:cubicBezTo>
                    <a:pt x="5565" y="3844"/>
                    <a:pt x="5331" y="84"/>
                    <a:pt x="5314"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2" name="Google Shape;1352;p52"/>
            <p:cNvSpPr/>
            <p:nvPr/>
          </p:nvSpPr>
          <p:spPr>
            <a:xfrm>
              <a:off x="4025878" y="1796335"/>
              <a:ext cx="326141" cy="244061"/>
            </a:xfrm>
            <a:custGeom>
              <a:avLst/>
              <a:gdLst/>
              <a:ahLst/>
              <a:cxnLst/>
              <a:rect l="l" t="t" r="r" b="b"/>
              <a:pathLst>
                <a:path w="10176" h="7615" extrusionOk="0">
                  <a:moveTo>
                    <a:pt x="0" y="0"/>
                  </a:moveTo>
                  <a:cubicBezTo>
                    <a:pt x="101" y="2273"/>
                    <a:pt x="418" y="6784"/>
                    <a:pt x="1571" y="7603"/>
                  </a:cubicBezTo>
                  <a:cubicBezTo>
                    <a:pt x="1644" y="7611"/>
                    <a:pt x="1720" y="7615"/>
                    <a:pt x="1798" y="7615"/>
                  </a:cubicBezTo>
                  <a:cubicBezTo>
                    <a:pt x="3972" y="7615"/>
                    <a:pt x="8257" y="4558"/>
                    <a:pt x="10176" y="2139"/>
                  </a:cubicBezTo>
                  <a:cubicBezTo>
                    <a:pt x="9858" y="2022"/>
                    <a:pt x="9541" y="1872"/>
                    <a:pt x="9240" y="1738"/>
                  </a:cubicBezTo>
                  <a:cubicBezTo>
                    <a:pt x="6650" y="1153"/>
                    <a:pt x="1270" y="117"/>
                    <a:pt x="1103" y="67"/>
                  </a:cubicBezTo>
                  <a:cubicBezTo>
                    <a:pt x="1103" y="67"/>
                    <a:pt x="635" y="17"/>
                    <a:pt x="0"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3" name="Google Shape;1353;p52"/>
            <p:cNvSpPr/>
            <p:nvPr/>
          </p:nvSpPr>
          <p:spPr>
            <a:xfrm>
              <a:off x="3683744" y="1320745"/>
              <a:ext cx="101182" cy="154834"/>
            </a:xfrm>
            <a:custGeom>
              <a:avLst/>
              <a:gdLst/>
              <a:ahLst/>
              <a:cxnLst/>
              <a:rect l="l" t="t" r="r" b="b"/>
              <a:pathLst>
                <a:path w="3157" h="4831" extrusionOk="0">
                  <a:moveTo>
                    <a:pt x="277" y="1"/>
                  </a:moveTo>
                  <a:cubicBezTo>
                    <a:pt x="61" y="1"/>
                    <a:pt x="0" y="462"/>
                    <a:pt x="49" y="704"/>
                  </a:cubicBezTo>
                  <a:cubicBezTo>
                    <a:pt x="115" y="971"/>
                    <a:pt x="299" y="1322"/>
                    <a:pt x="516" y="1406"/>
                  </a:cubicBezTo>
                  <a:cubicBezTo>
                    <a:pt x="884" y="1489"/>
                    <a:pt x="1252" y="1556"/>
                    <a:pt x="1636" y="1606"/>
                  </a:cubicBezTo>
                  <a:lnTo>
                    <a:pt x="2806" y="4831"/>
                  </a:lnTo>
                  <a:cubicBezTo>
                    <a:pt x="2806" y="4831"/>
                    <a:pt x="3156" y="2993"/>
                    <a:pt x="2789" y="1589"/>
                  </a:cubicBezTo>
                  <a:cubicBezTo>
                    <a:pt x="2537" y="630"/>
                    <a:pt x="2364" y="436"/>
                    <a:pt x="2157" y="436"/>
                  </a:cubicBezTo>
                  <a:cubicBezTo>
                    <a:pt x="2061" y="436"/>
                    <a:pt x="1958" y="477"/>
                    <a:pt x="1836" y="503"/>
                  </a:cubicBezTo>
                  <a:cubicBezTo>
                    <a:pt x="1519" y="570"/>
                    <a:pt x="1218" y="620"/>
                    <a:pt x="901" y="654"/>
                  </a:cubicBezTo>
                  <a:cubicBezTo>
                    <a:pt x="901" y="654"/>
                    <a:pt x="533" y="52"/>
                    <a:pt x="299" y="2"/>
                  </a:cubicBezTo>
                  <a:cubicBezTo>
                    <a:pt x="292" y="1"/>
                    <a:pt x="284" y="1"/>
                    <a:pt x="277" y="1"/>
                  </a:cubicBez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4" name="Google Shape;1354;p52"/>
            <p:cNvSpPr/>
            <p:nvPr/>
          </p:nvSpPr>
          <p:spPr>
            <a:xfrm>
              <a:off x="3344174" y="1128028"/>
              <a:ext cx="442354" cy="624430"/>
            </a:xfrm>
            <a:custGeom>
              <a:avLst/>
              <a:gdLst/>
              <a:ahLst/>
              <a:cxnLst/>
              <a:rect l="l" t="t" r="r" b="b"/>
              <a:pathLst>
                <a:path w="13802" h="19483" extrusionOk="0">
                  <a:moveTo>
                    <a:pt x="3392" y="0"/>
                  </a:moveTo>
                  <a:lnTo>
                    <a:pt x="0" y="16542"/>
                  </a:lnTo>
                  <a:lnTo>
                    <a:pt x="10226" y="19482"/>
                  </a:lnTo>
                  <a:lnTo>
                    <a:pt x="13802" y="2790"/>
                  </a:lnTo>
                  <a:lnTo>
                    <a:pt x="3392" y="0"/>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5" name="Google Shape;1355;p52"/>
            <p:cNvSpPr/>
            <p:nvPr/>
          </p:nvSpPr>
          <p:spPr>
            <a:xfrm>
              <a:off x="3617272" y="1343949"/>
              <a:ext cx="166596" cy="168198"/>
            </a:xfrm>
            <a:custGeom>
              <a:avLst/>
              <a:gdLst/>
              <a:ahLst/>
              <a:cxnLst/>
              <a:rect l="l" t="t" r="r" b="b"/>
              <a:pathLst>
                <a:path w="5198" h="5248" extrusionOk="0">
                  <a:moveTo>
                    <a:pt x="1065" y="0"/>
                  </a:moveTo>
                  <a:cubicBezTo>
                    <a:pt x="621" y="0"/>
                    <a:pt x="148" y="35"/>
                    <a:pt x="84" y="130"/>
                  </a:cubicBezTo>
                  <a:cubicBezTo>
                    <a:pt x="34" y="214"/>
                    <a:pt x="17" y="297"/>
                    <a:pt x="17" y="398"/>
                  </a:cubicBezTo>
                  <a:cubicBezTo>
                    <a:pt x="1" y="498"/>
                    <a:pt x="34" y="598"/>
                    <a:pt x="101" y="665"/>
                  </a:cubicBezTo>
                  <a:lnTo>
                    <a:pt x="652" y="799"/>
                  </a:lnTo>
                  <a:cubicBezTo>
                    <a:pt x="652" y="799"/>
                    <a:pt x="485" y="1250"/>
                    <a:pt x="569" y="1317"/>
                  </a:cubicBezTo>
                  <a:cubicBezTo>
                    <a:pt x="769" y="1417"/>
                    <a:pt x="953" y="1484"/>
                    <a:pt x="1154" y="1551"/>
                  </a:cubicBezTo>
                  <a:cubicBezTo>
                    <a:pt x="1137" y="1651"/>
                    <a:pt x="1120" y="1734"/>
                    <a:pt x="1103" y="1835"/>
                  </a:cubicBezTo>
                  <a:cubicBezTo>
                    <a:pt x="1087" y="1935"/>
                    <a:pt x="1087" y="2052"/>
                    <a:pt x="1137" y="2152"/>
                  </a:cubicBezTo>
                  <a:cubicBezTo>
                    <a:pt x="1187" y="2236"/>
                    <a:pt x="1254" y="2302"/>
                    <a:pt x="1337" y="2336"/>
                  </a:cubicBezTo>
                  <a:cubicBezTo>
                    <a:pt x="1237" y="2386"/>
                    <a:pt x="1137" y="2419"/>
                    <a:pt x="1037" y="2469"/>
                  </a:cubicBezTo>
                  <a:cubicBezTo>
                    <a:pt x="986" y="2503"/>
                    <a:pt x="970" y="2520"/>
                    <a:pt x="936" y="2553"/>
                  </a:cubicBezTo>
                  <a:cubicBezTo>
                    <a:pt x="886" y="2737"/>
                    <a:pt x="953" y="2937"/>
                    <a:pt x="1087" y="3054"/>
                  </a:cubicBezTo>
                  <a:cubicBezTo>
                    <a:pt x="1254" y="3155"/>
                    <a:pt x="2240" y="3522"/>
                    <a:pt x="2240" y="3522"/>
                  </a:cubicBezTo>
                  <a:cubicBezTo>
                    <a:pt x="2240" y="3522"/>
                    <a:pt x="3268" y="5247"/>
                    <a:pt x="4294" y="5247"/>
                  </a:cubicBezTo>
                  <a:cubicBezTo>
                    <a:pt x="4322" y="5247"/>
                    <a:pt x="4350" y="5246"/>
                    <a:pt x="4378" y="5243"/>
                  </a:cubicBezTo>
                  <a:cubicBezTo>
                    <a:pt x="5063" y="5176"/>
                    <a:pt x="5197" y="2269"/>
                    <a:pt x="4412" y="1400"/>
                  </a:cubicBezTo>
                  <a:cubicBezTo>
                    <a:pt x="3727" y="632"/>
                    <a:pt x="2139" y="80"/>
                    <a:pt x="1722" y="30"/>
                  </a:cubicBezTo>
                  <a:cubicBezTo>
                    <a:pt x="1569" y="12"/>
                    <a:pt x="1322" y="0"/>
                    <a:pt x="1065" y="0"/>
                  </a:cubicBezTo>
                  <a:close/>
                </a:path>
              </a:pathLst>
            </a:custGeom>
            <a:solidFill>
              <a:srgbClr val="9F67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6" name="Google Shape;1356;p52"/>
            <p:cNvSpPr/>
            <p:nvPr/>
          </p:nvSpPr>
          <p:spPr>
            <a:xfrm>
              <a:off x="3617272" y="1356673"/>
              <a:ext cx="81439" cy="27883"/>
            </a:xfrm>
            <a:custGeom>
              <a:avLst/>
              <a:gdLst/>
              <a:ahLst/>
              <a:cxnLst/>
              <a:rect l="l" t="t" r="r" b="b"/>
              <a:pathLst>
                <a:path w="2541" h="870" extrusionOk="0">
                  <a:moveTo>
                    <a:pt x="17" y="1"/>
                  </a:moveTo>
                  <a:cubicBezTo>
                    <a:pt x="1" y="101"/>
                    <a:pt x="34" y="201"/>
                    <a:pt x="101" y="268"/>
                  </a:cubicBezTo>
                  <a:lnTo>
                    <a:pt x="652" y="402"/>
                  </a:lnTo>
                  <a:cubicBezTo>
                    <a:pt x="652" y="402"/>
                    <a:pt x="2273" y="786"/>
                    <a:pt x="2540" y="869"/>
                  </a:cubicBezTo>
                  <a:cubicBezTo>
                    <a:pt x="2323" y="585"/>
                    <a:pt x="2006" y="385"/>
                    <a:pt x="1655" y="285"/>
                  </a:cubicBezTo>
                  <a:cubicBezTo>
                    <a:pt x="1103" y="151"/>
                    <a:pt x="569" y="67"/>
                    <a:pt x="17" y="1"/>
                  </a:cubicBez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7" name="Google Shape;1357;p52"/>
            <p:cNvSpPr/>
            <p:nvPr/>
          </p:nvSpPr>
          <p:spPr>
            <a:xfrm>
              <a:off x="3652623" y="1393626"/>
              <a:ext cx="48748" cy="17179"/>
            </a:xfrm>
            <a:custGeom>
              <a:avLst/>
              <a:gdLst/>
              <a:ahLst/>
              <a:cxnLst/>
              <a:rect l="l" t="t" r="r" b="b"/>
              <a:pathLst>
                <a:path w="1521" h="536" extrusionOk="0">
                  <a:moveTo>
                    <a:pt x="51" y="1"/>
                  </a:moveTo>
                  <a:cubicBezTo>
                    <a:pt x="34" y="101"/>
                    <a:pt x="17" y="184"/>
                    <a:pt x="0" y="285"/>
                  </a:cubicBezTo>
                  <a:cubicBezTo>
                    <a:pt x="502" y="418"/>
                    <a:pt x="1003" y="502"/>
                    <a:pt x="1521" y="535"/>
                  </a:cubicBezTo>
                  <a:lnTo>
                    <a:pt x="51" y="1"/>
                  </a:ln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8" name="Google Shape;1358;p52"/>
            <p:cNvSpPr/>
            <p:nvPr/>
          </p:nvSpPr>
          <p:spPr>
            <a:xfrm>
              <a:off x="3650476" y="1418786"/>
              <a:ext cx="39678" cy="11826"/>
            </a:xfrm>
            <a:custGeom>
              <a:avLst/>
              <a:gdLst/>
              <a:ahLst/>
              <a:cxnLst/>
              <a:rect l="l" t="t" r="r" b="b"/>
              <a:pathLst>
                <a:path w="1238" h="369" extrusionOk="0">
                  <a:moveTo>
                    <a:pt x="301" y="1"/>
                  </a:moveTo>
                  <a:cubicBezTo>
                    <a:pt x="201" y="34"/>
                    <a:pt x="101" y="84"/>
                    <a:pt x="1" y="134"/>
                  </a:cubicBezTo>
                  <a:cubicBezTo>
                    <a:pt x="402" y="251"/>
                    <a:pt x="819" y="318"/>
                    <a:pt x="1237" y="368"/>
                  </a:cubicBezTo>
                  <a:cubicBezTo>
                    <a:pt x="936" y="218"/>
                    <a:pt x="619" y="101"/>
                    <a:pt x="301" y="1"/>
                  </a:cubicBez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9" name="Google Shape;1359;p52"/>
            <p:cNvSpPr/>
            <p:nvPr/>
          </p:nvSpPr>
          <p:spPr>
            <a:xfrm>
              <a:off x="3398243" y="1300393"/>
              <a:ext cx="84644" cy="37242"/>
            </a:xfrm>
            <a:custGeom>
              <a:avLst/>
              <a:gdLst/>
              <a:ahLst/>
              <a:cxnLst/>
              <a:rect l="l" t="t" r="r" b="b"/>
              <a:pathLst>
                <a:path w="2641" h="1162" extrusionOk="0">
                  <a:moveTo>
                    <a:pt x="1434" y="1"/>
                  </a:moveTo>
                  <a:cubicBezTo>
                    <a:pt x="1407" y="1"/>
                    <a:pt x="1380" y="1"/>
                    <a:pt x="1354" y="2"/>
                  </a:cubicBezTo>
                  <a:cubicBezTo>
                    <a:pt x="920" y="19"/>
                    <a:pt x="168" y="336"/>
                    <a:pt x="84" y="487"/>
                  </a:cubicBezTo>
                  <a:cubicBezTo>
                    <a:pt x="18" y="704"/>
                    <a:pt x="1" y="938"/>
                    <a:pt x="18" y="1155"/>
                  </a:cubicBezTo>
                  <a:cubicBezTo>
                    <a:pt x="35" y="1160"/>
                    <a:pt x="55" y="1162"/>
                    <a:pt x="78" y="1162"/>
                  </a:cubicBezTo>
                  <a:cubicBezTo>
                    <a:pt x="382" y="1162"/>
                    <a:pt x="1120" y="771"/>
                    <a:pt x="1120" y="771"/>
                  </a:cubicBezTo>
                  <a:cubicBezTo>
                    <a:pt x="1212" y="775"/>
                    <a:pt x="1304" y="777"/>
                    <a:pt x="1396" y="777"/>
                  </a:cubicBezTo>
                  <a:cubicBezTo>
                    <a:pt x="1672" y="777"/>
                    <a:pt x="1947" y="758"/>
                    <a:pt x="2223" y="721"/>
                  </a:cubicBezTo>
                  <a:cubicBezTo>
                    <a:pt x="2424" y="654"/>
                    <a:pt x="2641" y="437"/>
                    <a:pt x="2607" y="270"/>
                  </a:cubicBezTo>
                  <a:cubicBezTo>
                    <a:pt x="2560" y="128"/>
                    <a:pt x="1889" y="1"/>
                    <a:pt x="1434" y="1"/>
                  </a:cubicBez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0" name="Google Shape;1360;p52"/>
            <p:cNvSpPr/>
            <p:nvPr/>
          </p:nvSpPr>
          <p:spPr>
            <a:xfrm>
              <a:off x="3380583" y="1333340"/>
              <a:ext cx="108201" cy="88170"/>
            </a:xfrm>
            <a:custGeom>
              <a:avLst/>
              <a:gdLst/>
              <a:ahLst/>
              <a:cxnLst/>
              <a:rect l="l" t="t" r="r" b="b"/>
              <a:pathLst>
                <a:path w="3376" h="2751" extrusionOk="0">
                  <a:moveTo>
                    <a:pt x="706" y="1"/>
                  </a:moveTo>
                  <a:cubicBezTo>
                    <a:pt x="489" y="1"/>
                    <a:pt x="324" y="21"/>
                    <a:pt x="301" y="77"/>
                  </a:cubicBezTo>
                  <a:cubicBezTo>
                    <a:pt x="268" y="278"/>
                    <a:pt x="234" y="461"/>
                    <a:pt x="251" y="662"/>
                  </a:cubicBezTo>
                  <a:cubicBezTo>
                    <a:pt x="151" y="829"/>
                    <a:pt x="67" y="996"/>
                    <a:pt x="0" y="1163"/>
                  </a:cubicBezTo>
                  <a:cubicBezTo>
                    <a:pt x="17" y="1280"/>
                    <a:pt x="67" y="1380"/>
                    <a:pt x="117" y="1481"/>
                  </a:cubicBezTo>
                  <a:cubicBezTo>
                    <a:pt x="67" y="1614"/>
                    <a:pt x="34" y="1748"/>
                    <a:pt x="17" y="1898"/>
                  </a:cubicBezTo>
                  <a:cubicBezTo>
                    <a:pt x="17" y="2216"/>
                    <a:pt x="1354" y="2750"/>
                    <a:pt x="1721" y="2750"/>
                  </a:cubicBezTo>
                  <a:cubicBezTo>
                    <a:pt x="1872" y="2750"/>
                    <a:pt x="2005" y="2650"/>
                    <a:pt x="2039" y="2500"/>
                  </a:cubicBezTo>
                  <a:cubicBezTo>
                    <a:pt x="2056" y="2466"/>
                    <a:pt x="2072" y="2433"/>
                    <a:pt x="2072" y="2399"/>
                  </a:cubicBezTo>
                  <a:cubicBezTo>
                    <a:pt x="2089" y="2333"/>
                    <a:pt x="2106" y="2249"/>
                    <a:pt x="2106" y="2182"/>
                  </a:cubicBezTo>
                  <a:cubicBezTo>
                    <a:pt x="2116" y="2182"/>
                    <a:pt x="2312" y="2237"/>
                    <a:pt x="2486" y="2237"/>
                  </a:cubicBezTo>
                  <a:cubicBezTo>
                    <a:pt x="2584" y="2237"/>
                    <a:pt x="2676" y="2220"/>
                    <a:pt x="2724" y="2166"/>
                  </a:cubicBezTo>
                  <a:cubicBezTo>
                    <a:pt x="2858" y="2015"/>
                    <a:pt x="2908" y="1547"/>
                    <a:pt x="2908" y="1547"/>
                  </a:cubicBezTo>
                  <a:cubicBezTo>
                    <a:pt x="2933" y="1553"/>
                    <a:pt x="2959" y="1556"/>
                    <a:pt x="2985" y="1556"/>
                  </a:cubicBezTo>
                  <a:cubicBezTo>
                    <a:pt x="3111" y="1556"/>
                    <a:pt x="3234" y="1489"/>
                    <a:pt x="3275" y="1364"/>
                  </a:cubicBezTo>
                  <a:cubicBezTo>
                    <a:pt x="3292" y="1347"/>
                    <a:pt x="3292" y="1330"/>
                    <a:pt x="3309" y="1313"/>
                  </a:cubicBezTo>
                  <a:cubicBezTo>
                    <a:pt x="3376" y="1146"/>
                    <a:pt x="3359" y="963"/>
                    <a:pt x="3275" y="795"/>
                  </a:cubicBezTo>
                  <a:cubicBezTo>
                    <a:pt x="3209" y="729"/>
                    <a:pt x="2072" y="194"/>
                    <a:pt x="1905" y="127"/>
                  </a:cubicBezTo>
                  <a:cubicBezTo>
                    <a:pt x="1783" y="83"/>
                    <a:pt x="1140" y="1"/>
                    <a:pt x="706" y="1"/>
                  </a:cubicBezTo>
                  <a:close/>
                </a:path>
              </a:pathLst>
            </a:custGeom>
            <a:solidFill>
              <a:srgbClr val="9F67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1" name="Google Shape;1361;p52"/>
            <p:cNvSpPr/>
            <p:nvPr/>
          </p:nvSpPr>
          <p:spPr>
            <a:xfrm>
              <a:off x="3404140" y="1356673"/>
              <a:ext cx="82497" cy="26537"/>
            </a:xfrm>
            <a:custGeom>
              <a:avLst/>
              <a:gdLst/>
              <a:ahLst/>
              <a:cxnLst/>
              <a:rect l="l" t="t" r="r" b="b"/>
              <a:pathLst>
                <a:path w="2574" h="828" extrusionOk="0">
                  <a:moveTo>
                    <a:pt x="1170" y="1"/>
                  </a:moveTo>
                  <a:cubicBezTo>
                    <a:pt x="786" y="1"/>
                    <a:pt x="385" y="34"/>
                    <a:pt x="1" y="101"/>
                  </a:cubicBezTo>
                  <a:cubicBezTo>
                    <a:pt x="1" y="101"/>
                    <a:pt x="920" y="184"/>
                    <a:pt x="1103" y="235"/>
                  </a:cubicBezTo>
                  <a:cubicBezTo>
                    <a:pt x="1471" y="418"/>
                    <a:pt x="1822" y="602"/>
                    <a:pt x="2173" y="819"/>
                  </a:cubicBezTo>
                  <a:cubicBezTo>
                    <a:pt x="2198" y="825"/>
                    <a:pt x="2224" y="828"/>
                    <a:pt x="2250" y="828"/>
                  </a:cubicBezTo>
                  <a:cubicBezTo>
                    <a:pt x="2376" y="828"/>
                    <a:pt x="2499" y="761"/>
                    <a:pt x="2540" y="636"/>
                  </a:cubicBezTo>
                  <a:cubicBezTo>
                    <a:pt x="2557" y="619"/>
                    <a:pt x="2557" y="602"/>
                    <a:pt x="2574" y="585"/>
                  </a:cubicBezTo>
                  <a:cubicBezTo>
                    <a:pt x="2189" y="402"/>
                    <a:pt x="1454" y="51"/>
                    <a:pt x="1170" y="1"/>
                  </a:cubicBez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2" name="Google Shape;1362;p52"/>
            <p:cNvSpPr/>
            <p:nvPr/>
          </p:nvSpPr>
          <p:spPr>
            <a:xfrm>
              <a:off x="3411095" y="1387729"/>
              <a:ext cx="36986" cy="22531"/>
            </a:xfrm>
            <a:custGeom>
              <a:avLst/>
              <a:gdLst/>
              <a:ahLst/>
              <a:cxnLst/>
              <a:rect l="l" t="t" r="r" b="b"/>
              <a:pathLst>
                <a:path w="1154" h="703" extrusionOk="0">
                  <a:moveTo>
                    <a:pt x="1" y="1"/>
                  </a:moveTo>
                  <a:lnTo>
                    <a:pt x="1" y="1"/>
                  </a:lnTo>
                  <a:cubicBezTo>
                    <a:pt x="135" y="201"/>
                    <a:pt x="302" y="368"/>
                    <a:pt x="502" y="502"/>
                  </a:cubicBezTo>
                  <a:cubicBezTo>
                    <a:pt x="703" y="586"/>
                    <a:pt x="903" y="652"/>
                    <a:pt x="1120" y="702"/>
                  </a:cubicBezTo>
                  <a:cubicBezTo>
                    <a:pt x="1137" y="636"/>
                    <a:pt x="1154" y="552"/>
                    <a:pt x="1154" y="485"/>
                  </a:cubicBezTo>
                  <a:lnTo>
                    <a:pt x="1" y="1"/>
                  </a:ln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3" name="Google Shape;1363;p52"/>
            <p:cNvSpPr/>
            <p:nvPr/>
          </p:nvSpPr>
          <p:spPr>
            <a:xfrm>
              <a:off x="4036038" y="1407536"/>
              <a:ext cx="333673" cy="597124"/>
            </a:xfrm>
            <a:custGeom>
              <a:avLst/>
              <a:gdLst/>
              <a:ahLst/>
              <a:cxnLst/>
              <a:rect l="l" t="t" r="r" b="b"/>
              <a:pathLst>
                <a:path w="10411" h="18631" extrusionOk="0">
                  <a:moveTo>
                    <a:pt x="2390" y="1"/>
                  </a:moveTo>
                  <a:cubicBezTo>
                    <a:pt x="1956" y="285"/>
                    <a:pt x="1588" y="887"/>
                    <a:pt x="1287" y="2156"/>
                  </a:cubicBezTo>
                  <a:cubicBezTo>
                    <a:pt x="870" y="4479"/>
                    <a:pt x="151" y="3777"/>
                    <a:pt x="51" y="4328"/>
                  </a:cubicBezTo>
                  <a:cubicBezTo>
                    <a:pt x="1" y="4562"/>
                    <a:pt x="636" y="4763"/>
                    <a:pt x="485" y="5448"/>
                  </a:cubicBezTo>
                  <a:cubicBezTo>
                    <a:pt x="352" y="6183"/>
                    <a:pt x="218" y="7303"/>
                    <a:pt x="418" y="7570"/>
                  </a:cubicBezTo>
                  <a:cubicBezTo>
                    <a:pt x="736" y="7988"/>
                    <a:pt x="1521" y="8238"/>
                    <a:pt x="2591" y="8288"/>
                  </a:cubicBezTo>
                  <a:cubicBezTo>
                    <a:pt x="2691" y="8288"/>
                    <a:pt x="2808" y="8288"/>
                    <a:pt x="2908" y="8305"/>
                  </a:cubicBezTo>
                  <a:cubicBezTo>
                    <a:pt x="3660" y="8405"/>
                    <a:pt x="3359" y="10076"/>
                    <a:pt x="3326" y="10360"/>
                  </a:cubicBezTo>
                  <a:cubicBezTo>
                    <a:pt x="3226" y="10978"/>
                    <a:pt x="2891" y="11547"/>
                    <a:pt x="2373" y="11931"/>
                  </a:cubicBezTo>
                  <a:cubicBezTo>
                    <a:pt x="2039" y="12170"/>
                    <a:pt x="1373" y="12204"/>
                    <a:pt x="1019" y="12204"/>
                  </a:cubicBezTo>
                  <a:cubicBezTo>
                    <a:pt x="877" y="12204"/>
                    <a:pt x="786" y="12198"/>
                    <a:pt x="786" y="12198"/>
                  </a:cubicBezTo>
                  <a:lnTo>
                    <a:pt x="786" y="12198"/>
                  </a:lnTo>
                  <a:cubicBezTo>
                    <a:pt x="786" y="12198"/>
                    <a:pt x="753" y="18113"/>
                    <a:pt x="1839" y="18631"/>
                  </a:cubicBezTo>
                  <a:cubicBezTo>
                    <a:pt x="3510" y="18347"/>
                    <a:pt x="7703" y="15657"/>
                    <a:pt x="9140" y="13986"/>
                  </a:cubicBezTo>
                  <a:cubicBezTo>
                    <a:pt x="8071" y="13351"/>
                    <a:pt x="7703" y="12649"/>
                    <a:pt x="7570" y="11463"/>
                  </a:cubicBezTo>
                  <a:cubicBezTo>
                    <a:pt x="7436" y="10260"/>
                    <a:pt x="8038" y="6083"/>
                    <a:pt x="8038" y="6083"/>
                  </a:cubicBezTo>
                  <a:cubicBezTo>
                    <a:pt x="8038" y="6083"/>
                    <a:pt x="8181" y="6217"/>
                    <a:pt x="8504" y="6217"/>
                  </a:cubicBezTo>
                  <a:cubicBezTo>
                    <a:pt x="8608" y="6217"/>
                    <a:pt x="8731" y="6203"/>
                    <a:pt x="8873" y="6166"/>
                  </a:cubicBezTo>
                  <a:cubicBezTo>
                    <a:pt x="9441" y="5999"/>
                    <a:pt x="10410" y="3677"/>
                    <a:pt x="9608" y="3293"/>
                  </a:cubicBezTo>
                  <a:cubicBezTo>
                    <a:pt x="9445" y="3215"/>
                    <a:pt x="9286" y="3177"/>
                    <a:pt x="9133" y="3177"/>
                  </a:cubicBezTo>
                  <a:cubicBezTo>
                    <a:pt x="8596" y="3177"/>
                    <a:pt x="8123" y="3636"/>
                    <a:pt x="7720" y="4429"/>
                  </a:cubicBezTo>
                  <a:cubicBezTo>
                    <a:pt x="7085" y="3593"/>
                    <a:pt x="6901" y="3293"/>
                    <a:pt x="5949" y="2708"/>
                  </a:cubicBezTo>
                  <a:cubicBezTo>
                    <a:pt x="5164" y="2223"/>
                    <a:pt x="3760" y="1856"/>
                    <a:pt x="2975" y="1070"/>
                  </a:cubicBezTo>
                  <a:cubicBezTo>
                    <a:pt x="2674" y="770"/>
                    <a:pt x="2474" y="402"/>
                    <a:pt x="2390" y="1"/>
                  </a:cubicBezTo>
                  <a:close/>
                </a:path>
              </a:pathLst>
            </a:custGeom>
            <a:solidFill>
              <a:srgbClr val="9F67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4" name="Google Shape;1364;p52"/>
            <p:cNvSpPr/>
            <p:nvPr/>
          </p:nvSpPr>
          <p:spPr>
            <a:xfrm>
              <a:off x="4070331" y="1592977"/>
              <a:ext cx="63747" cy="25063"/>
            </a:xfrm>
            <a:custGeom>
              <a:avLst/>
              <a:gdLst/>
              <a:ahLst/>
              <a:cxnLst/>
              <a:rect l="l" t="t" r="r" b="b"/>
              <a:pathLst>
                <a:path w="1989" h="782" extrusionOk="0">
                  <a:moveTo>
                    <a:pt x="1059" y="0"/>
                  </a:moveTo>
                  <a:cubicBezTo>
                    <a:pt x="696" y="0"/>
                    <a:pt x="296" y="176"/>
                    <a:pt x="0" y="781"/>
                  </a:cubicBezTo>
                  <a:lnTo>
                    <a:pt x="1988" y="330"/>
                  </a:lnTo>
                  <a:cubicBezTo>
                    <a:pt x="1988" y="330"/>
                    <a:pt x="1558" y="0"/>
                    <a:pt x="10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5" name="Google Shape;1365;p52"/>
            <p:cNvSpPr/>
            <p:nvPr/>
          </p:nvSpPr>
          <p:spPr>
            <a:xfrm>
              <a:off x="4061229" y="1461540"/>
              <a:ext cx="225472" cy="99451"/>
            </a:xfrm>
            <a:custGeom>
              <a:avLst/>
              <a:gdLst/>
              <a:ahLst/>
              <a:cxnLst/>
              <a:rect l="l" t="t" r="r" b="b"/>
              <a:pathLst>
                <a:path w="7035" h="3103" extrusionOk="0">
                  <a:moveTo>
                    <a:pt x="2147" y="425"/>
                  </a:moveTo>
                  <a:cubicBezTo>
                    <a:pt x="2817" y="425"/>
                    <a:pt x="3408" y="1034"/>
                    <a:pt x="3242" y="1791"/>
                  </a:cubicBezTo>
                  <a:cubicBezTo>
                    <a:pt x="3126" y="2312"/>
                    <a:pt x="2659" y="2670"/>
                    <a:pt x="2146" y="2670"/>
                  </a:cubicBezTo>
                  <a:cubicBezTo>
                    <a:pt x="2066" y="2670"/>
                    <a:pt x="1986" y="2661"/>
                    <a:pt x="1905" y="2643"/>
                  </a:cubicBezTo>
                  <a:cubicBezTo>
                    <a:pt x="936" y="2426"/>
                    <a:pt x="702" y="1140"/>
                    <a:pt x="1537" y="605"/>
                  </a:cubicBezTo>
                  <a:cubicBezTo>
                    <a:pt x="1735" y="481"/>
                    <a:pt x="1945" y="425"/>
                    <a:pt x="2147" y="425"/>
                  </a:cubicBezTo>
                  <a:close/>
                  <a:moveTo>
                    <a:pt x="2133" y="1"/>
                  </a:moveTo>
                  <a:cubicBezTo>
                    <a:pt x="1577" y="1"/>
                    <a:pt x="1018" y="288"/>
                    <a:pt x="735" y="922"/>
                  </a:cubicBezTo>
                  <a:cubicBezTo>
                    <a:pt x="708" y="978"/>
                    <a:pt x="657" y="1010"/>
                    <a:pt x="602" y="1010"/>
                  </a:cubicBezTo>
                  <a:cubicBezTo>
                    <a:pt x="591" y="1010"/>
                    <a:pt x="580" y="1009"/>
                    <a:pt x="568" y="1006"/>
                  </a:cubicBezTo>
                  <a:lnTo>
                    <a:pt x="234" y="922"/>
                  </a:lnTo>
                  <a:cubicBezTo>
                    <a:pt x="221" y="920"/>
                    <a:pt x="209" y="919"/>
                    <a:pt x="197" y="919"/>
                  </a:cubicBezTo>
                  <a:cubicBezTo>
                    <a:pt x="113" y="919"/>
                    <a:pt x="46" y="969"/>
                    <a:pt x="17" y="1056"/>
                  </a:cubicBezTo>
                  <a:cubicBezTo>
                    <a:pt x="0" y="1140"/>
                    <a:pt x="50" y="1223"/>
                    <a:pt x="150" y="1257"/>
                  </a:cubicBezTo>
                  <a:lnTo>
                    <a:pt x="485" y="1323"/>
                  </a:lnTo>
                  <a:cubicBezTo>
                    <a:pt x="551" y="1340"/>
                    <a:pt x="602" y="1407"/>
                    <a:pt x="602" y="1491"/>
                  </a:cubicBezTo>
                  <a:cubicBezTo>
                    <a:pt x="562" y="2501"/>
                    <a:pt x="1370" y="3102"/>
                    <a:pt x="2175" y="3102"/>
                  </a:cubicBezTo>
                  <a:cubicBezTo>
                    <a:pt x="2741" y="3102"/>
                    <a:pt x="3307" y="2805"/>
                    <a:pt x="3576" y="2142"/>
                  </a:cubicBezTo>
                  <a:cubicBezTo>
                    <a:pt x="3609" y="2075"/>
                    <a:pt x="3676" y="2042"/>
                    <a:pt x="3759" y="2042"/>
                  </a:cubicBezTo>
                  <a:lnTo>
                    <a:pt x="6817" y="2727"/>
                  </a:lnTo>
                  <a:cubicBezTo>
                    <a:pt x="6830" y="2729"/>
                    <a:pt x="6842" y="2730"/>
                    <a:pt x="6854" y="2730"/>
                  </a:cubicBezTo>
                  <a:cubicBezTo>
                    <a:pt x="6938" y="2730"/>
                    <a:pt x="7003" y="2681"/>
                    <a:pt x="7018" y="2593"/>
                  </a:cubicBezTo>
                  <a:cubicBezTo>
                    <a:pt x="7034" y="2510"/>
                    <a:pt x="6984" y="2426"/>
                    <a:pt x="6884" y="2410"/>
                  </a:cubicBezTo>
                  <a:lnTo>
                    <a:pt x="3810" y="1724"/>
                  </a:lnTo>
                  <a:cubicBezTo>
                    <a:pt x="3743" y="1708"/>
                    <a:pt x="3693" y="1641"/>
                    <a:pt x="3693" y="1574"/>
                  </a:cubicBezTo>
                  <a:cubicBezTo>
                    <a:pt x="3712" y="583"/>
                    <a:pt x="2925" y="1"/>
                    <a:pt x="2133"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6" name="Google Shape;1366;p52"/>
            <p:cNvSpPr/>
            <p:nvPr/>
          </p:nvSpPr>
          <p:spPr>
            <a:xfrm>
              <a:off x="4060139" y="1576247"/>
              <a:ext cx="268867" cy="428412"/>
            </a:xfrm>
            <a:custGeom>
              <a:avLst/>
              <a:gdLst/>
              <a:ahLst/>
              <a:cxnLst/>
              <a:rect l="l" t="t" r="r" b="b"/>
              <a:pathLst>
                <a:path w="8389" h="13367" extrusionOk="0">
                  <a:moveTo>
                    <a:pt x="6935" y="0"/>
                  </a:moveTo>
                  <a:lnTo>
                    <a:pt x="6935" y="0"/>
                  </a:lnTo>
                  <a:cubicBezTo>
                    <a:pt x="6784" y="334"/>
                    <a:pt x="6651" y="552"/>
                    <a:pt x="6584" y="719"/>
                  </a:cubicBezTo>
                  <a:cubicBezTo>
                    <a:pt x="5378" y="2790"/>
                    <a:pt x="3328" y="3045"/>
                    <a:pt x="2366" y="3045"/>
                  </a:cubicBezTo>
                  <a:cubicBezTo>
                    <a:pt x="2289" y="3045"/>
                    <a:pt x="2218" y="3044"/>
                    <a:pt x="2156" y="3041"/>
                  </a:cubicBezTo>
                  <a:lnTo>
                    <a:pt x="2156" y="3041"/>
                  </a:lnTo>
                  <a:cubicBezTo>
                    <a:pt x="2908" y="3141"/>
                    <a:pt x="2607" y="4812"/>
                    <a:pt x="2574" y="5096"/>
                  </a:cubicBezTo>
                  <a:cubicBezTo>
                    <a:pt x="2474" y="5714"/>
                    <a:pt x="2139" y="6283"/>
                    <a:pt x="1621" y="6667"/>
                  </a:cubicBezTo>
                  <a:cubicBezTo>
                    <a:pt x="1287" y="6906"/>
                    <a:pt x="621" y="6940"/>
                    <a:pt x="267" y="6940"/>
                  </a:cubicBezTo>
                  <a:cubicBezTo>
                    <a:pt x="125" y="6940"/>
                    <a:pt x="34" y="6934"/>
                    <a:pt x="34" y="6934"/>
                  </a:cubicBezTo>
                  <a:lnTo>
                    <a:pt x="34" y="6934"/>
                  </a:lnTo>
                  <a:cubicBezTo>
                    <a:pt x="34" y="6934"/>
                    <a:pt x="1" y="12849"/>
                    <a:pt x="1087" y="13367"/>
                  </a:cubicBezTo>
                  <a:cubicBezTo>
                    <a:pt x="2758" y="13083"/>
                    <a:pt x="6951" y="10393"/>
                    <a:pt x="8388" y="8722"/>
                  </a:cubicBezTo>
                  <a:cubicBezTo>
                    <a:pt x="7319" y="8087"/>
                    <a:pt x="6951" y="7385"/>
                    <a:pt x="6818" y="6199"/>
                  </a:cubicBezTo>
                  <a:cubicBezTo>
                    <a:pt x="6684" y="4996"/>
                    <a:pt x="7286" y="819"/>
                    <a:pt x="7286" y="819"/>
                  </a:cubicBezTo>
                  <a:cubicBezTo>
                    <a:pt x="7286" y="819"/>
                    <a:pt x="6901" y="635"/>
                    <a:pt x="6935" y="0"/>
                  </a:cubicBez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7" name="Google Shape;1367;p52"/>
            <p:cNvSpPr/>
            <p:nvPr/>
          </p:nvSpPr>
          <p:spPr>
            <a:xfrm>
              <a:off x="4289874" y="1526890"/>
              <a:ext cx="49838" cy="58812"/>
            </a:xfrm>
            <a:custGeom>
              <a:avLst/>
              <a:gdLst/>
              <a:ahLst/>
              <a:cxnLst/>
              <a:rect l="l" t="t" r="r" b="b"/>
              <a:pathLst>
                <a:path w="1555" h="1835" extrusionOk="0">
                  <a:moveTo>
                    <a:pt x="1230" y="1"/>
                  </a:moveTo>
                  <a:cubicBezTo>
                    <a:pt x="1154" y="1"/>
                    <a:pt x="1062" y="20"/>
                    <a:pt x="953" y="70"/>
                  </a:cubicBezTo>
                  <a:cubicBezTo>
                    <a:pt x="368" y="320"/>
                    <a:pt x="1" y="1707"/>
                    <a:pt x="519" y="1824"/>
                  </a:cubicBezTo>
                  <a:cubicBezTo>
                    <a:pt x="551" y="1832"/>
                    <a:pt x="582" y="1835"/>
                    <a:pt x="612" y="1835"/>
                  </a:cubicBezTo>
                  <a:cubicBezTo>
                    <a:pt x="1062" y="1835"/>
                    <a:pt x="1233" y="1062"/>
                    <a:pt x="920" y="905"/>
                  </a:cubicBezTo>
                  <a:cubicBezTo>
                    <a:pt x="853" y="872"/>
                    <a:pt x="769" y="838"/>
                    <a:pt x="686" y="805"/>
                  </a:cubicBezTo>
                  <a:cubicBezTo>
                    <a:pt x="686" y="805"/>
                    <a:pt x="908" y="151"/>
                    <a:pt x="1404" y="151"/>
                  </a:cubicBezTo>
                  <a:cubicBezTo>
                    <a:pt x="1452" y="151"/>
                    <a:pt x="1502" y="157"/>
                    <a:pt x="1555" y="170"/>
                  </a:cubicBezTo>
                  <a:cubicBezTo>
                    <a:pt x="1555" y="170"/>
                    <a:pt x="1461" y="1"/>
                    <a:pt x="1230" y="1"/>
                  </a:cubicBez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8" name="Google Shape;1368;p52"/>
            <p:cNvSpPr/>
            <p:nvPr/>
          </p:nvSpPr>
          <p:spPr>
            <a:xfrm>
              <a:off x="4129239" y="1444810"/>
              <a:ext cx="45094" cy="28653"/>
            </a:xfrm>
            <a:custGeom>
              <a:avLst/>
              <a:gdLst/>
              <a:ahLst/>
              <a:cxnLst/>
              <a:rect l="l" t="t" r="r" b="b"/>
              <a:pathLst>
                <a:path w="1407" h="894" extrusionOk="0">
                  <a:moveTo>
                    <a:pt x="662" y="0"/>
                  </a:moveTo>
                  <a:cubicBezTo>
                    <a:pt x="404" y="0"/>
                    <a:pt x="143" y="121"/>
                    <a:pt x="0" y="325"/>
                  </a:cubicBezTo>
                  <a:cubicBezTo>
                    <a:pt x="518" y="342"/>
                    <a:pt x="1003" y="542"/>
                    <a:pt x="1387" y="893"/>
                  </a:cubicBezTo>
                  <a:cubicBezTo>
                    <a:pt x="1407" y="258"/>
                    <a:pt x="1038" y="0"/>
                    <a:pt x="662"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9" name="Google Shape;1369;p52"/>
            <p:cNvSpPr/>
            <p:nvPr/>
          </p:nvSpPr>
          <p:spPr>
            <a:xfrm>
              <a:off x="4106195" y="1497116"/>
              <a:ext cx="23589" cy="23845"/>
            </a:xfrm>
            <a:custGeom>
              <a:avLst/>
              <a:gdLst/>
              <a:ahLst/>
              <a:cxnLst/>
              <a:rect l="l" t="t" r="r" b="b"/>
              <a:pathLst>
                <a:path w="736" h="744" extrusionOk="0">
                  <a:moveTo>
                    <a:pt x="374" y="0"/>
                  </a:moveTo>
                  <a:cubicBezTo>
                    <a:pt x="351" y="0"/>
                    <a:pt x="326" y="5"/>
                    <a:pt x="301" y="13"/>
                  </a:cubicBezTo>
                  <a:cubicBezTo>
                    <a:pt x="251" y="13"/>
                    <a:pt x="201" y="30"/>
                    <a:pt x="168" y="63"/>
                  </a:cubicBezTo>
                  <a:cubicBezTo>
                    <a:pt x="84" y="113"/>
                    <a:pt x="34" y="197"/>
                    <a:pt x="17" y="297"/>
                  </a:cubicBezTo>
                  <a:cubicBezTo>
                    <a:pt x="1" y="330"/>
                    <a:pt x="1" y="364"/>
                    <a:pt x="1" y="397"/>
                  </a:cubicBezTo>
                  <a:cubicBezTo>
                    <a:pt x="1" y="464"/>
                    <a:pt x="34" y="514"/>
                    <a:pt x="67" y="581"/>
                  </a:cubicBezTo>
                  <a:cubicBezTo>
                    <a:pt x="84" y="598"/>
                    <a:pt x="118" y="631"/>
                    <a:pt x="134" y="648"/>
                  </a:cubicBezTo>
                  <a:cubicBezTo>
                    <a:pt x="184" y="698"/>
                    <a:pt x="235" y="715"/>
                    <a:pt x="301" y="731"/>
                  </a:cubicBezTo>
                  <a:cubicBezTo>
                    <a:pt x="326" y="740"/>
                    <a:pt x="351" y="744"/>
                    <a:pt x="374" y="744"/>
                  </a:cubicBezTo>
                  <a:cubicBezTo>
                    <a:pt x="397" y="744"/>
                    <a:pt x="418" y="740"/>
                    <a:pt x="435" y="731"/>
                  </a:cubicBezTo>
                  <a:cubicBezTo>
                    <a:pt x="485" y="731"/>
                    <a:pt x="535" y="698"/>
                    <a:pt x="569" y="681"/>
                  </a:cubicBezTo>
                  <a:cubicBezTo>
                    <a:pt x="652" y="614"/>
                    <a:pt x="702" y="531"/>
                    <a:pt x="736" y="447"/>
                  </a:cubicBezTo>
                  <a:cubicBezTo>
                    <a:pt x="736" y="414"/>
                    <a:pt x="736" y="381"/>
                    <a:pt x="736" y="347"/>
                  </a:cubicBezTo>
                  <a:cubicBezTo>
                    <a:pt x="736" y="280"/>
                    <a:pt x="719" y="213"/>
                    <a:pt x="686" y="163"/>
                  </a:cubicBezTo>
                  <a:lnTo>
                    <a:pt x="619" y="97"/>
                  </a:lnTo>
                  <a:cubicBezTo>
                    <a:pt x="569" y="46"/>
                    <a:pt x="502" y="30"/>
                    <a:pt x="435" y="13"/>
                  </a:cubicBezTo>
                  <a:cubicBezTo>
                    <a:pt x="418" y="5"/>
                    <a:pt x="397" y="0"/>
                    <a:pt x="374"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0" name="Google Shape;1370;p52"/>
            <p:cNvSpPr/>
            <p:nvPr/>
          </p:nvSpPr>
          <p:spPr>
            <a:xfrm>
              <a:off x="3641919" y="1458816"/>
              <a:ext cx="885221" cy="721862"/>
            </a:xfrm>
            <a:custGeom>
              <a:avLst/>
              <a:gdLst/>
              <a:ahLst/>
              <a:cxnLst/>
              <a:rect l="l" t="t" r="r" b="b"/>
              <a:pathLst>
                <a:path w="27620" h="22523" extrusionOk="0">
                  <a:moveTo>
                    <a:pt x="5533" y="1"/>
                  </a:moveTo>
                  <a:cubicBezTo>
                    <a:pt x="5223" y="1"/>
                    <a:pt x="0" y="1542"/>
                    <a:pt x="0" y="1542"/>
                  </a:cubicBezTo>
                  <a:cubicBezTo>
                    <a:pt x="0" y="1542"/>
                    <a:pt x="1086" y="14725"/>
                    <a:pt x="3275" y="20206"/>
                  </a:cubicBezTo>
                  <a:cubicBezTo>
                    <a:pt x="6328" y="21957"/>
                    <a:pt x="11822" y="22522"/>
                    <a:pt x="16421" y="22522"/>
                  </a:cubicBezTo>
                  <a:cubicBezTo>
                    <a:pt x="19676" y="22522"/>
                    <a:pt x="22483" y="22239"/>
                    <a:pt x="23660" y="21893"/>
                  </a:cubicBezTo>
                  <a:cubicBezTo>
                    <a:pt x="26500" y="21041"/>
                    <a:pt x="27352" y="19270"/>
                    <a:pt x="27469" y="18568"/>
                  </a:cubicBezTo>
                  <a:cubicBezTo>
                    <a:pt x="27603" y="17883"/>
                    <a:pt x="27620" y="16379"/>
                    <a:pt x="26400" y="15360"/>
                  </a:cubicBezTo>
                  <a:cubicBezTo>
                    <a:pt x="25197" y="14324"/>
                    <a:pt x="8672" y="13789"/>
                    <a:pt x="8672" y="13789"/>
                  </a:cubicBezTo>
                  <a:cubicBezTo>
                    <a:pt x="8672" y="13789"/>
                    <a:pt x="5548" y="105"/>
                    <a:pt x="5548" y="5"/>
                  </a:cubicBezTo>
                  <a:cubicBezTo>
                    <a:pt x="5548" y="2"/>
                    <a:pt x="5543" y="1"/>
                    <a:pt x="5533"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71" name="Google Shape;1371;p52"/>
          <p:cNvGrpSpPr/>
          <p:nvPr/>
        </p:nvGrpSpPr>
        <p:grpSpPr>
          <a:xfrm>
            <a:off x="3724553" y="1389687"/>
            <a:ext cx="1416995" cy="3491655"/>
            <a:chOff x="4454803" y="1366192"/>
            <a:chExt cx="1416995" cy="3491655"/>
          </a:xfrm>
        </p:grpSpPr>
        <p:sp>
          <p:nvSpPr>
            <p:cNvPr id="1372" name="Google Shape;1372;p52"/>
            <p:cNvSpPr/>
            <p:nvPr/>
          </p:nvSpPr>
          <p:spPr>
            <a:xfrm>
              <a:off x="4788443" y="1366192"/>
              <a:ext cx="629782" cy="560490"/>
            </a:xfrm>
            <a:custGeom>
              <a:avLst/>
              <a:gdLst/>
              <a:ahLst/>
              <a:cxnLst/>
              <a:rect l="l" t="t" r="r" b="b"/>
              <a:pathLst>
                <a:path w="19650" h="17488" extrusionOk="0">
                  <a:moveTo>
                    <a:pt x="15500" y="1"/>
                  </a:moveTo>
                  <a:cubicBezTo>
                    <a:pt x="15198" y="1"/>
                    <a:pt x="14899" y="20"/>
                    <a:pt x="14620" y="55"/>
                  </a:cubicBezTo>
                  <a:cubicBezTo>
                    <a:pt x="10761" y="589"/>
                    <a:pt x="8104" y="873"/>
                    <a:pt x="7670" y="3998"/>
                  </a:cubicBezTo>
                  <a:cubicBezTo>
                    <a:pt x="7536" y="5000"/>
                    <a:pt x="6684" y="5769"/>
                    <a:pt x="5748" y="6203"/>
                  </a:cubicBezTo>
                  <a:cubicBezTo>
                    <a:pt x="4829" y="6621"/>
                    <a:pt x="3810" y="6805"/>
                    <a:pt x="2874" y="7189"/>
                  </a:cubicBezTo>
                  <a:cubicBezTo>
                    <a:pt x="1922" y="7573"/>
                    <a:pt x="953" y="8158"/>
                    <a:pt x="635" y="9127"/>
                  </a:cubicBezTo>
                  <a:cubicBezTo>
                    <a:pt x="0" y="11116"/>
                    <a:pt x="385" y="13288"/>
                    <a:pt x="1638" y="14959"/>
                  </a:cubicBezTo>
                  <a:cubicBezTo>
                    <a:pt x="2933" y="16632"/>
                    <a:pt x="5046" y="17488"/>
                    <a:pt x="7141" y="17488"/>
                  </a:cubicBezTo>
                  <a:cubicBezTo>
                    <a:pt x="8100" y="17488"/>
                    <a:pt x="9055" y="17309"/>
                    <a:pt x="9925" y="16947"/>
                  </a:cubicBezTo>
                  <a:cubicBezTo>
                    <a:pt x="11112" y="16446"/>
                    <a:pt x="12198" y="15761"/>
                    <a:pt x="13167" y="14892"/>
                  </a:cubicBezTo>
                  <a:cubicBezTo>
                    <a:pt x="14370" y="13806"/>
                    <a:pt x="15389" y="12419"/>
                    <a:pt x="16893" y="11784"/>
                  </a:cubicBezTo>
                  <a:cubicBezTo>
                    <a:pt x="17444" y="11533"/>
                    <a:pt x="18062" y="11400"/>
                    <a:pt x="18564" y="11049"/>
                  </a:cubicBezTo>
                  <a:cubicBezTo>
                    <a:pt x="19249" y="10547"/>
                    <a:pt x="19583" y="9662"/>
                    <a:pt x="19616" y="8810"/>
                  </a:cubicBezTo>
                  <a:cubicBezTo>
                    <a:pt x="19650" y="7874"/>
                    <a:pt x="19466" y="6955"/>
                    <a:pt x="19299" y="6053"/>
                  </a:cubicBezTo>
                  <a:cubicBezTo>
                    <a:pt x="18831" y="3513"/>
                    <a:pt x="19265" y="1742"/>
                    <a:pt x="18112" y="706"/>
                  </a:cubicBezTo>
                  <a:cubicBezTo>
                    <a:pt x="17548" y="206"/>
                    <a:pt x="16500" y="1"/>
                    <a:pt x="15500" y="1"/>
                  </a:cubicBezTo>
                  <a:close/>
                </a:path>
              </a:pathLst>
            </a:custGeom>
            <a:solidFill>
              <a:srgbClr val="ED30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3" name="Google Shape;1373;p52"/>
            <p:cNvSpPr/>
            <p:nvPr/>
          </p:nvSpPr>
          <p:spPr>
            <a:xfrm>
              <a:off x="4882702" y="1438625"/>
              <a:ext cx="490557" cy="464981"/>
            </a:xfrm>
            <a:custGeom>
              <a:avLst/>
              <a:gdLst/>
              <a:ahLst/>
              <a:cxnLst/>
              <a:rect l="l" t="t" r="r" b="b"/>
              <a:pathLst>
                <a:path w="15306" h="14508" extrusionOk="0">
                  <a:moveTo>
                    <a:pt x="14770" y="0"/>
                  </a:moveTo>
                  <a:cubicBezTo>
                    <a:pt x="14770" y="0"/>
                    <a:pt x="14587" y="485"/>
                    <a:pt x="12899" y="535"/>
                  </a:cubicBezTo>
                  <a:cubicBezTo>
                    <a:pt x="11228" y="568"/>
                    <a:pt x="7719" y="401"/>
                    <a:pt x="7268" y="2840"/>
                  </a:cubicBezTo>
                  <a:cubicBezTo>
                    <a:pt x="6834" y="5280"/>
                    <a:pt x="5998" y="6299"/>
                    <a:pt x="4578" y="6600"/>
                  </a:cubicBezTo>
                  <a:cubicBezTo>
                    <a:pt x="3141" y="6917"/>
                    <a:pt x="986" y="6867"/>
                    <a:pt x="485" y="8638"/>
                  </a:cubicBezTo>
                  <a:cubicBezTo>
                    <a:pt x="0" y="10426"/>
                    <a:pt x="2573" y="14319"/>
                    <a:pt x="6249" y="14503"/>
                  </a:cubicBezTo>
                  <a:cubicBezTo>
                    <a:pt x="6312" y="14506"/>
                    <a:pt x="6375" y="14507"/>
                    <a:pt x="6436" y="14507"/>
                  </a:cubicBezTo>
                  <a:cubicBezTo>
                    <a:pt x="9966" y="14507"/>
                    <a:pt x="10669" y="9877"/>
                    <a:pt x="12114" y="9039"/>
                  </a:cubicBezTo>
                  <a:cubicBezTo>
                    <a:pt x="13567" y="8204"/>
                    <a:pt x="14687" y="7669"/>
                    <a:pt x="14988" y="6333"/>
                  </a:cubicBezTo>
                  <a:cubicBezTo>
                    <a:pt x="15305" y="5013"/>
                    <a:pt x="14770" y="0"/>
                    <a:pt x="14770" y="0"/>
                  </a:cubicBezTo>
                  <a:close/>
                </a:path>
              </a:pathLst>
            </a:custGeom>
            <a:solidFill>
              <a:srgbClr val="CD2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4" name="Google Shape;1374;p52"/>
            <p:cNvSpPr/>
            <p:nvPr/>
          </p:nvSpPr>
          <p:spPr>
            <a:xfrm>
              <a:off x="5346434" y="4644682"/>
              <a:ext cx="518954" cy="213165"/>
            </a:xfrm>
            <a:custGeom>
              <a:avLst/>
              <a:gdLst/>
              <a:ahLst/>
              <a:cxnLst/>
              <a:rect l="l" t="t" r="r" b="b"/>
              <a:pathLst>
                <a:path w="16192" h="6651" extrusionOk="0">
                  <a:moveTo>
                    <a:pt x="6417" y="1"/>
                  </a:moveTo>
                  <a:lnTo>
                    <a:pt x="1" y="502"/>
                  </a:lnTo>
                  <a:lnTo>
                    <a:pt x="118" y="3660"/>
                  </a:lnTo>
                  <a:lnTo>
                    <a:pt x="235" y="6651"/>
                  </a:lnTo>
                  <a:lnTo>
                    <a:pt x="16191" y="6651"/>
                  </a:lnTo>
                  <a:cubicBezTo>
                    <a:pt x="16191" y="6651"/>
                    <a:pt x="15272" y="4679"/>
                    <a:pt x="12682" y="4111"/>
                  </a:cubicBezTo>
                  <a:cubicBezTo>
                    <a:pt x="11563" y="3877"/>
                    <a:pt x="10477" y="3526"/>
                    <a:pt x="9441" y="3075"/>
                  </a:cubicBezTo>
                  <a:cubicBezTo>
                    <a:pt x="6333" y="1672"/>
                    <a:pt x="6417" y="1"/>
                    <a:pt x="6417" y="1"/>
                  </a:cubicBezTo>
                  <a:close/>
                </a:path>
              </a:pathLst>
            </a:custGeom>
            <a:solidFill>
              <a:srgbClr val="F38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5" name="Google Shape;1375;p52"/>
            <p:cNvSpPr/>
            <p:nvPr/>
          </p:nvSpPr>
          <p:spPr>
            <a:xfrm>
              <a:off x="5146698" y="2814339"/>
              <a:ext cx="449309" cy="1905373"/>
            </a:xfrm>
            <a:custGeom>
              <a:avLst/>
              <a:gdLst/>
              <a:ahLst/>
              <a:cxnLst/>
              <a:rect l="l" t="t" r="r" b="b"/>
              <a:pathLst>
                <a:path w="14019" h="59450" extrusionOk="0">
                  <a:moveTo>
                    <a:pt x="0" y="0"/>
                  </a:moveTo>
                  <a:cubicBezTo>
                    <a:pt x="0" y="0"/>
                    <a:pt x="318" y="2640"/>
                    <a:pt x="769" y="6400"/>
                  </a:cubicBezTo>
                  <a:cubicBezTo>
                    <a:pt x="1705" y="14169"/>
                    <a:pt x="3208" y="26717"/>
                    <a:pt x="3626" y="30493"/>
                  </a:cubicBezTo>
                  <a:cubicBezTo>
                    <a:pt x="3626" y="35907"/>
                    <a:pt x="4578" y="59449"/>
                    <a:pt x="4578" y="59449"/>
                  </a:cubicBezTo>
                  <a:lnTo>
                    <a:pt x="14019" y="57244"/>
                  </a:lnTo>
                  <a:cubicBezTo>
                    <a:pt x="14019" y="57244"/>
                    <a:pt x="13969" y="35957"/>
                    <a:pt x="13818" y="29507"/>
                  </a:cubicBezTo>
                  <a:cubicBezTo>
                    <a:pt x="13718" y="25230"/>
                    <a:pt x="12766" y="13451"/>
                    <a:pt x="11680" y="6400"/>
                  </a:cubicBezTo>
                  <a:cubicBezTo>
                    <a:pt x="11128" y="2824"/>
                    <a:pt x="10727" y="334"/>
                    <a:pt x="10727" y="334"/>
                  </a:cubicBezTo>
                  <a:lnTo>
                    <a:pt x="0" y="0"/>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6" name="Google Shape;1376;p52"/>
            <p:cNvSpPr/>
            <p:nvPr/>
          </p:nvSpPr>
          <p:spPr>
            <a:xfrm>
              <a:off x="5350184" y="4743236"/>
              <a:ext cx="515204" cy="114611"/>
            </a:xfrm>
            <a:custGeom>
              <a:avLst/>
              <a:gdLst/>
              <a:ahLst/>
              <a:cxnLst/>
              <a:rect l="l" t="t" r="r" b="b"/>
              <a:pathLst>
                <a:path w="16075" h="3576" extrusionOk="0">
                  <a:moveTo>
                    <a:pt x="9324" y="0"/>
                  </a:moveTo>
                  <a:cubicBezTo>
                    <a:pt x="8622" y="685"/>
                    <a:pt x="7904" y="1521"/>
                    <a:pt x="7503" y="2373"/>
                  </a:cubicBezTo>
                  <a:cubicBezTo>
                    <a:pt x="3710" y="2022"/>
                    <a:pt x="1471" y="1036"/>
                    <a:pt x="1" y="585"/>
                  </a:cubicBezTo>
                  <a:lnTo>
                    <a:pt x="1" y="585"/>
                  </a:lnTo>
                  <a:lnTo>
                    <a:pt x="118" y="3576"/>
                  </a:lnTo>
                  <a:lnTo>
                    <a:pt x="16074" y="3576"/>
                  </a:lnTo>
                  <a:cubicBezTo>
                    <a:pt x="16074" y="3576"/>
                    <a:pt x="15155" y="1604"/>
                    <a:pt x="12565" y="1036"/>
                  </a:cubicBezTo>
                  <a:cubicBezTo>
                    <a:pt x="11446" y="802"/>
                    <a:pt x="10360" y="451"/>
                    <a:pt x="9324"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7" name="Google Shape;1377;p52"/>
            <p:cNvSpPr/>
            <p:nvPr/>
          </p:nvSpPr>
          <p:spPr>
            <a:xfrm>
              <a:off x="4886965" y="4644682"/>
              <a:ext cx="511454" cy="213165"/>
            </a:xfrm>
            <a:custGeom>
              <a:avLst/>
              <a:gdLst/>
              <a:ahLst/>
              <a:cxnLst/>
              <a:rect l="l" t="t" r="r" b="b"/>
              <a:pathLst>
                <a:path w="15958" h="6651" extrusionOk="0">
                  <a:moveTo>
                    <a:pt x="6784" y="1"/>
                  </a:moveTo>
                  <a:lnTo>
                    <a:pt x="335" y="502"/>
                  </a:lnTo>
                  <a:lnTo>
                    <a:pt x="168" y="3660"/>
                  </a:lnTo>
                  <a:lnTo>
                    <a:pt x="1" y="6651"/>
                  </a:lnTo>
                  <a:lnTo>
                    <a:pt x="15957" y="6651"/>
                  </a:lnTo>
                  <a:cubicBezTo>
                    <a:pt x="15957" y="6651"/>
                    <a:pt x="15222" y="4679"/>
                    <a:pt x="12682" y="4111"/>
                  </a:cubicBezTo>
                  <a:cubicBezTo>
                    <a:pt x="11596" y="3877"/>
                    <a:pt x="10544" y="3543"/>
                    <a:pt x="9541" y="3075"/>
                  </a:cubicBezTo>
                  <a:cubicBezTo>
                    <a:pt x="6567" y="1672"/>
                    <a:pt x="6784" y="1"/>
                    <a:pt x="6784"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8" name="Google Shape;1378;p52"/>
            <p:cNvSpPr/>
            <p:nvPr/>
          </p:nvSpPr>
          <p:spPr>
            <a:xfrm>
              <a:off x="4838762" y="2814339"/>
              <a:ext cx="415592" cy="1905373"/>
            </a:xfrm>
            <a:custGeom>
              <a:avLst/>
              <a:gdLst/>
              <a:ahLst/>
              <a:cxnLst/>
              <a:rect l="l" t="t" r="r" b="b"/>
              <a:pathLst>
                <a:path w="12967" h="59450" extrusionOk="0">
                  <a:moveTo>
                    <a:pt x="803" y="0"/>
                  </a:moveTo>
                  <a:cubicBezTo>
                    <a:pt x="803" y="0"/>
                    <a:pt x="886" y="2640"/>
                    <a:pt x="987" y="6400"/>
                  </a:cubicBezTo>
                  <a:cubicBezTo>
                    <a:pt x="1221" y="14169"/>
                    <a:pt x="1588" y="26717"/>
                    <a:pt x="1672" y="30493"/>
                  </a:cubicBezTo>
                  <a:cubicBezTo>
                    <a:pt x="1187" y="35907"/>
                    <a:pt x="1" y="59449"/>
                    <a:pt x="1" y="59449"/>
                  </a:cubicBezTo>
                  <a:lnTo>
                    <a:pt x="9658" y="57244"/>
                  </a:lnTo>
                  <a:cubicBezTo>
                    <a:pt x="9658" y="57244"/>
                    <a:pt x="12265" y="35406"/>
                    <a:pt x="12683" y="28956"/>
                  </a:cubicBezTo>
                  <a:cubicBezTo>
                    <a:pt x="12967" y="24679"/>
                    <a:pt x="12332" y="13451"/>
                    <a:pt x="11897" y="6400"/>
                  </a:cubicBezTo>
                  <a:cubicBezTo>
                    <a:pt x="11664" y="2824"/>
                    <a:pt x="11480" y="334"/>
                    <a:pt x="11480" y="334"/>
                  </a:cubicBezTo>
                  <a:lnTo>
                    <a:pt x="803" y="0"/>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9" name="Google Shape;1379;p52"/>
            <p:cNvSpPr/>
            <p:nvPr/>
          </p:nvSpPr>
          <p:spPr>
            <a:xfrm>
              <a:off x="4866101" y="2814339"/>
              <a:ext cx="382357" cy="205120"/>
            </a:xfrm>
            <a:custGeom>
              <a:avLst/>
              <a:gdLst/>
              <a:ahLst/>
              <a:cxnLst/>
              <a:rect l="l" t="t" r="r" b="b"/>
              <a:pathLst>
                <a:path w="11930" h="6400" extrusionOk="0">
                  <a:moveTo>
                    <a:pt x="0" y="0"/>
                  </a:moveTo>
                  <a:cubicBezTo>
                    <a:pt x="0" y="0"/>
                    <a:pt x="84" y="2640"/>
                    <a:pt x="217" y="6400"/>
                  </a:cubicBezTo>
                  <a:lnTo>
                    <a:pt x="11930" y="6400"/>
                  </a:lnTo>
                  <a:cubicBezTo>
                    <a:pt x="11696" y="2824"/>
                    <a:pt x="11496" y="334"/>
                    <a:pt x="11496" y="334"/>
                  </a:cubicBezTo>
                  <a:lnTo>
                    <a:pt x="0" y="0"/>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0" name="Google Shape;1380;p52"/>
            <p:cNvSpPr/>
            <p:nvPr/>
          </p:nvSpPr>
          <p:spPr>
            <a:xfrm>
              <a:off x="4886965" y="4743236"/>
              <a:ext cx="511454" cy="114611"/>
            </a:xfrm>
            <a:custGeom>
              <a:avLst/>
              <a:gdLst/>
              <a:ahLst/>
              <a:cxnLst/>
              <a:rect l="l" t="t" r="r" b="b"/>
              <a:pathLst>
                <a:path w="15958" h="3576" extrusionOk="0">
                  <a:moveTo>
                    <a:pt x="9541" y="0"/>
                  </a:moveTo>
                  <a:cubicBezTo>
                    <a:pt x="8773" y="685"/>
                    <a:pt x="7971" y="1521"/>
                    <a:pt x="7503" y="2373"/>
                  </a:cubicBezTo>
                  <a:cubicBezTo>
                    <a:pt x="3743" y="2022"/>
                    <a:pt x="1588" y="1036"/>
                    <a:pt x="168" y="585"/>
                  </a:cubicBezTo>
                  <a:lnTo>
                    <a:pt x="1" y="3576"/>
                  </a:lnTo>
                  <a:lnTo>
                    <a:pt x="15957" y="3576"/>
                  </a:lnTo>
                  <a:cubicBezTo>
                    <a:pt x="15957" y="3576"/>
                    <a:pt x="15222" y="1604"/>
                    <a:pt x="12682" y="1036"/>
                  </a:cubicBezTo>
                  <a:cubicBezTo>
                    <a:pt x="11596" y="802"/>
                    <a:pt x="10544" y="468"/>
                    <a:pt x="9541"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1" name="Google Shape;1381;p52"/>
            <p:cNvSpPr/>
            <p:nvPr/>
          </p:nvSpPr>
          <p:spPr>
            <a:xfrm>
              <a:off x="5704689" y="1612111"/>
              <a:ext cx="115188" cy="133905"/>
            </a:xfrm>
            <a:custGeom>
              <a:avLst/>
              <a:gdLst/>
              <a:ahLst/>
              <a:cxnLst/>
              <a:rect l="l" t="t" r="r" b="b"/>
              <a:pathLst>
                <a:path w="3594" h="4178" extrusionOk="0">
                  <a:moveTo>
                    <a:pt x="836" y="1"/>
                  </a:moveTo>
                  <a:lnTo>
                    <a:pt x="1" y="3810"/>
                  </a:lnTo>
                  <a:lnTo>
                    <a:pt x="3593" y="4178"/>
                  </a:lnTo>
                  <a:lnTo>
                    <a:pt x="3326" y="602"/>
                  </a:lnTo>
                  <a:lnTo>
                    <a:pt x="836" y="1"/>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2" name="Google Shape;1382;p52"/>
            <p:cNvSpPr/>
            <p:nvPr/>
          </p:nvSpPr>
          <p:spPr>
            <a:xfrm>
              <a:off x="5179357" y="1675314"/>
              <a:ext cx="685485" cy="626449"/>
            </a:xfrm>
            <a:custGeom>
              <a:avLst/>
              <a:gdLst/>
              <a:ahLst/>
              <a:cxnLst/>
              <a:rect l="l" t="t" r="r" b="b"/>
              <a:pathLst>
                <a:path w="21388" h="19546" extrusionOk="0">
                  <a:moveTo>
                    <a:pt x="21204" y="0"/>
                  </a:moveTo>
                  <a:lnTo>
                    <a:pt x="15055" y="17"/>
                  </a:lnTo>
                  <a:cubicBezTo>
                    <a:pt x="15055" y="17"/>
                    <a:pt x="14236" y="4996"/>
                    <a:pt x="13635" y="9541"/>
                  </a:cubicBezTo>
                  <a:cubicBezTo>
                    <a:pt x="11663" y="8171"/>
                    <a:pt x="9675" y="6968"/>
                    <a:pt x="8422" y="6199"/>
                  </a:cubicBezTo>
                  <a:cubicBezTo>
                    <a:pt x="7223" y="5454"/>
                    <a:pt x="6057" y="5121"/>
                    <a:pt x="5007" y="5121"/>
                  </a:cubicBezTo>
                  <a:cubicBezTo>
                    <a:pt x="3348" y="5121"/>
                    <a:pt x="1977" y="5951"/>
                    <a:pt x="1220" y="7302"/>
                  </a:cubicBezTo>
                  <a:cubicBezTo>
                    <a:pt x="1" y="9491"/>
                    <a:pt x="4579" y="13334"/>
                    <a:pt x="6417" y="14436"/>
                  </a:cubicBezTo>
                  <a:cubicBezTo>
                    <a:pt x="8505" y="15690"/>
                    <a:pt x="10577" y="16976"/>
                    <a:pt x="12783" y="17995"/>
                  </a:cubicBezTo>
                  <a:cubicBezTo>
                    <a:pt x="13981" y="18562"/>
                    <a:pt x="15258" y="19546"/>
                    <a:pt x="16561" y="19546"/>
                  </a:cubicBezTo>
                  <a:cubicBezTo>
                    <a:pt x="16948" y="19546"/>
                    <a:pt x="17338" y="19459"/>
                    <a:pt x="17728" y="19248"/>
                  </a:cubicBezTo>
                  <a:cubicBezTo>
                    <a:pt x="20435" y="17795"/>
                    <a:pt x="21154" y="12348"/>
                    <a:pt x="21254" y="9791"/>
                  </a:cubicBezTo>
                  <a:cubicBezTo>
                    <a:pt x="21388" y="6533"/>
                    <a:pt x="21354" y="3258"/>
                    <a:pt x="21204"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3" name="Google Shape;1383;p52"/>
            <p:cNvSpPr/>
            <p:nvPr/>
          </p:nvSpPr>
          <p:spPr>
            <a:xfrm>
              <a:off x="4778252" y="1823641"/>
              <a:ext cx="829005" cy="1100501"/>
            </a:xfrm>
            <a:custGeom>
              <a:avLst/>
              <a:gdLst/>
              <a:ahLst/>
              <a:cxnLst/>
              <a:rect l="l" t="t" r="r" b="b"/>
              <a:pathLst>
                <a:path w="25866" h="34337" extrusionOk="0">
                  <a:moveTo>
                    <a:pt x="8739" y="0"/>
                  </a:moveTo>
                  <a:cubicBezTo>
                    <a:pt x="8422" y="84"/>
                    <a:pt x="8088" y="151"/>
                    <a:pt x="7754" y="201"/>
                  </a:cubicBezTo>
                  <a:cubicBezTo>
                    <a:pt x="5364" y="602"/>
                    <a:pt x="2674" y="686"/>
                    <a:pt x="1237" y="3125"/>
                  </a:cubicBezTo>
                  <a:cubicBezTo>
                    <a:pt x="1" y="5214"/>
                    <a:pt x="1070" y="11262"/>
                    <a:pt x="2140" y="16392"/>
                  </a:cubicBezTo>
                  <a:cubicBezTo>
                    <a:pt x="2741" y="19265"/>
                    <a:pt x="2758" y="22223"/>
                    <a:pt x="2173" y="25097"/>
                  </a:cubicBezTo>
                  <a:cubicBezTo>
                    <a:pt x="1371" y="29090"/>
                    <a:pt x="569" y="34336"/>
                    <a:pt x="569" y="34336"/>
                  </a:cubicBezTo>
                  <a:lnTo>
                    <a:pt x="25866" y="34336"/>
                  </a:lnTo>
                  <a:cubicBezTo>
                    <a:pt x="24730" y="29123"/>
                    <a:pt x="21221" y="18848"/>
                    <a:pt x="21187" y="18764"/>
                  </a:cubicBezTo>
                  <a:cubicBezTo>
                    <a:pt x="21187" y="18764"/>
                    <a:pt x="21889" y="2674"/>
                    <a:pt x="20937" y="1571"/>
                  </a:cubicBezTo>
                  <a:cubicBezTo>
                    <a:pt x="20369" y="886"/>
                    <a:pt x="19015" y="502"/>
                    <a:pt x="18046" y="318"/>
                  </a:cubicBezTo>
                  <a:cubicBezTo>
                    <a:pt x="17428" y="184"/>
                    <a:pt x="16960" y="134"/>
                    <a:pt x="16960" y="134"/>
                  </a:cubicBezTo>
                  <a:cubicBezTo>
                    <a:pt x="16793" y="134"/>
                    <a:pt x="11379" y="0"/>
                    <a:pt x="8739" y="0"/>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4" name="Google Shape;1384;p52"/>
            <p:cNvSpPr/>
            <p:nvPr/>
          </p:nvSpPr>
          <p:spPr>
            <a:xfrm>
              <a:off x="4946418" y="2631718"/>
              <a:ext cx="158007" cy="181339"/>
            </a:xfrm>
            <a:custGeom>
              <a:avLst/>
              <a:gdLst/>
              <a:ahLst/>
              <a:cxnLst/>
              <a:rect l="l" t="t" r="r" b="b"/>
              <a:pathLst>
                <a:path w="4930" h="5658" extrusionOk="0">
                  <a:moveTo>
                    <a:pt x="4929" y="1"/>
                  </a:moveTo>
                  <a:lnTo>
                    <a:pt x="117" y="118"/>
                  </a:lnTo>
                  <a:cubicBezTo>
                    <a:pt x="101" y="201"/>
                    <a:pt x="0" y="3610"/>
                    <a:pt x="167" y="4445"/>
                  </a:cubicBezTo>
                  <a:cubicBezTo>
                    <a:pt x="288" y="5046"/>
                    <a:pt x="1229" y="5657"/>
                    <a:pt x="2387" y="5657"/>
                  </a:cubicBezTo>
                  <a:cubicBezTo>
                    <a:pt x="2678" y="5657"/>
                    <a:pt x="2983" y="5618"/>
                    <a:pt x="3292" y="5531"/>
                  </a:cubicBezTo>
                  <a:cubicBezTo>
                    <a:pt x="4812" y="5097"/>
                    <a:pt x="4929" y="3944"/>
                    <a:pt x="4929" y="3944"/>
                  </a:cubicBezTo>
                  <a:lnTo>
                    <a:pt x="4929"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5" name="Google Shape;1385;p52"/>
            <p:cNvSpPr/>
            <p:nvPr/>
          </p:nvSpPr>
          <p:spPr>
            <a:xfrm>
              <a:off x="5312172" y="2631718"/>
              <a:ext cx="158007" cy="181339"/>
            </a:xfrm>
            <a:custGeom>
              <a:avLst/>
              <a:gdLst/>
              <a:ahLst/>
              <a:cxnLst/>
              <a:rect l="l" t="t" r="r" b="b"/>
              <a:pathLst>
                <a:path w="4930" h="5658" extrusionOk="0">
                  <a:moveTo>
                    <a:pt x="4929" y="1"/>
                  </a:moveTo>
                  <a:lnTo>
                    <a:pt x="101" y="118"/>
                  </a:lnTo>
                  <a:cubicBezTo>
                    <a:pt x="84" y="201"/>
                    <a:pt x="0" y="3610"/>
                    <a:pt x="167" y="4445"/>
                  </a:cubicBezTo>
                  <a:cubicBezTo>
                    <a:pt x="288" y="5046"/>
                    <a:pt x="1229" y="5657"/>
                    <a:pt x="2378" y="5657"/>
                  </a:cubicBezTo>
                  <a:cubicBezTo>
                    <a:pt x="2667" y="5657"/>
                    <a:pt x="2969" y="5618"/>
                    <a:pt x="3275" y="5531"/>
                  </a:cubicBezTo>
                  <a:cubicBezTo>
                    <a:pt x="4812" y="5097"/>
                    <a:pt x="4929" y="3944"/>
                    <a:pt x="4929" y="3944"/>
                  </a:cubicBezTo>
                  <a:lnTo>
                    <a:pt x="4929"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6" name="Google Shape;1386;p52"/>
            <p:cNvSpPr/>
            <p:nvPr/>
          </p:nvSpPr>
          <p:spPr>
            <a:xfrm>
              <a:off x="5026735" y="1823641"/>
              <a:ext cx="329923" cy="234574"/>
            </a:xfrm>
            <a:custGeom>
              <a:avLst/>
              <a:gdLst/>
              <a:ahLst/>
              <a:cxnLst/>
              <a:rect l="l" t="t" r="r" b="b"/>
              <a:pathLst>
                <a:path w="10294" h="7319" extrusionOk="0">
                  <a:moveTo>
                    <a:pt x="986" y="0"/>
                  </a:moveTo>
                  <a:cubicBezTo>
                    <a:pt x="669" y="84"/>
                    <a:pt x="335" y="151"/>
                    <a:pt x="1" y="201"/>
                  </a:cubicBezTo>
                  <a:cubicBezTo>
                    <a:pt x="1387" y="3041"/>
                    <a:pt x="5080" y="7085"/>
                    <a:pt x="7152" y="7319"/>
                  </a:cubicBezTo>
                  <a:cubicBezTo>
                    <a:pt x="8438" y="6767"/>
                    <a:pt x="9708" y="2473"/>
                    <a:pt x="10293" y="301"/>
                  </a:cubicBezTo>
                  <a:cubicBezTo>
                    <a:pt x="9675" y="184"/>
                    <a:pt x="9207" y="134"/>
                    <a:pt x="9207" y="134"/>
                  </a:cubicBezTo>
                  <a:cubicBezTo>
                    <a:pt x="9040" y="134"/>
                    <a:pt x="3626" y="0"/>
                    <a:pt x="986"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7" name="Google Shape;1387;p52"/>
            <p:cNvSpPr/>
            <p:nvPr/>
          </p:nvSpPr>
          <p:spPr>
            <a:xfrm>
              <a:off x="4483199" y="2977121"/>
              <a:ext cx="175538" cy="319122"/>
            </a:xfrm>
            <a:custGeom>
              <a:avLst/>
              <a:gdLst/>
              <a:ahLst/>
              <a:cxnLst/>
              <a:rect l="l" t="t" r="r" b="b"/>
              <a:pathLst>
                <a:path w="5477" h="9957" extrusionOk="0">
                  <a:moveTo>
                    <a:pt x="752" y="1"/>
                  </a:moveTo>
                  <a:lnTo>
                    <a:pt x="468" y="4679"/>
                  </a:lnTo>
                  <a:cubicBezTo>
                    <a:pt x="0" y="5899"/>
                    <a:pt x="518" y="9007"/>
                    <a:pt x="736" y="9207"/>
                  </a:cubicBezTo>
                  <a:cubicBezTo>
                    <a:pt x="757" y="9225"/>
                    <a:pt x="776" y="9234"/>
                    <a:pt x="794" y="9234"/>
                  </a:cubicBezTo>
                  <a:cubicBezTo>
                    <a:pt x="1139" y="9234"/>
                    <a:pt x="903" y="6081"/>
                    <a:pt x="1112" y="6081"/>
                  </a:cubicBezTo>
                  <a:cubicBezTo>
                    <a:pt x="1115" y="6081"/>
                    <a:pt x="1117" y="6082"/>
                    <a:pt x="1120" y="6083"/>
                  </a:cubicBezTo>
                  <a:cubicBezTo>
                    <a:pt x="1335" y="6149"/>
                    <a:pt x="1042" y="9642"/>
                    <a:pt x="1491" y="9642"/>
                  </a:cubicBezTo>
                  <a:cubicBezTo>
                    <a:pt x="1496" y="9642"/>
                    <a:pt x="1500" y="9642"/>
                    <a:pt x="1504" y="9641"/>
                  </a:cubicBezTo>
                  <a:cubicBezTo>
                    <a:pt x="1966" y="9575"/>
                    <a:pt x="1858" y="6231"/>
                    <a:pt x="2048" y="6231"/>
                  </a:cubicBezTo>
                  <a:cubicBezTo>
                    <a:pt x="2051" y="6231"/>
                    <a:pt x="2053" y="6232"/>
                    <a:pt x="2056" y="6233"/>
                  </a:cubicBezTo>
                  <a:cubicBezTo>
                    <a:pt x="2256" y="6316"/>
                    <a:pt x="2022" y="9040"/>
                    <a:pt x="2106" y="9458"/>
                  </a:cubicBezTo>
                  <a:cubicBezTo>
                    <a:pt x="2173" y="9737"/>
                    <a:pt x="2262" y="9956"/>
                    <a:pt x="2399" y="9956"/>
                  </a:cubicBezTo>
                  <a:cubicBezTo>
                    <a:pt x="2467" y="9956"/>
                    <a:pt x="2546" y="9902"/>
                    <a:pt x="2640" y="9775"/>
                  </a:cubicBezTo>
                  <a:cubicBezTo>
                    <a:pt x="2924" y="9374"/>
                    <a:pt x="2791" y="6400"/>
                    <a:pt x="3025" y="6350"/>
                  </a:cubicBezTo>
                  <a:cubicBezTo>
                    <a:pt x="3026" y="6350"/>
                    <a:pt x="3028" y="6349"/>
                    <a:pt x="3029" y="6349"/>
                  </a:cubicBezTo>
                  <a:cubicBezTo>
                    <a:pt x="3227" y="6349"/>
                    <a:pt x="2815" y="9526"/>
                    <a:pt x="3292" y="9526"/>
                  </a:cubicBezTo>
                  <a:cubicBezTo>
                    <a:pt x="3313" y="9526"/>
                    <a:pt x="3335" y="9520"/>
                    <a:pt x="3359" y="9508"/>
                  </a:cubicBezTo>
                  <a:cubicBezTo>
                    <a:pt x="3827" y="9274"/>
                    <a:pt x="4127" y="5147"/>
                    <a:pt x="4127" y="5147"/>
                  </a:cubicBezTo>
                  <a:lnTo>
                    <a:pt x="4445" y="5915"/>
                  </a:lnTo>
                  <a:cubicBezTo>
                    <a:pt x="4445" y="5915"/>
                    <a:pt x="4445" y="7603"/>
                    <a:pt x="4846" y="7753"/>
                  </a:cubicBezTo>
                  <a:cubicBezTo>
                    <a:pt x="4864" y="7761"/>
                    <a:pt x="4882" y="7765"/>
                    <a:pt x="4900" y="7765"/>
                  </a:cubicBezTo>
                  <a:cubicBezTo>
                    <a:pt x="5268" y="7765"/>
                    <a:pt x="5477" y="6179"/>
                    <a:pt x="5397" y="5765"/>
                  </a:cubicBezTo>
                  <a:cubicBezTo>
                    <a:pt x="5297" y="5331"/>
                    <a:pt x="5063" y="4044"/>
                    <a:pt x="4061" y="3392"/>
                  </a:cubicBezTo>
                  <a:lnTo>
                    <a:pt x="4729" y="1"/>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8" name="Google Shape;1388;p52"/>
            <p:cNvSpPr/>
            <p:nvPr/>
          </p:nvSpPr>
          <p:spPr>
            <a:xfrm>
              <a:off x="4454803" y="1875819"/>
              <a:ext cx="564465" cy="1160787"/>
            </a:xfrm>
            <a:custGeom>
              <a:avLst/>
              <a:gdLst/>
              <a:ahLst/>
              <a:cxnLst/>
              <a:rect l="l" t="t" r="r" b="b"/>
              <a:pathLst>
                <a:path w="17612" h="36218" extrusionOk="0">
                  <a:moveTo>
                    <a:pt x="13359" y="1"/>
                  </a:moveTo>
                  <a:cubicBezTo>
                    <a:pt x="10084" y="1"/>
                    <a:pt x="1970" y="14142"/>
                    <a:pt x="1003" y="18122"/>
                  </a:cubicBezTo>
                  <a:cubicBezTo>
                    <a:pt x="1" y="22249"/>
                    <a:pt x="1" y="36217"/>
                    <a:pt x="1" y="36217"/>
                  </a:cubicBezTo>
                  <a:lnTo>
                    <a:pt x="7052" y="36217"/>
                  </a:lnTo>
                  <a:lnTo>
                    <a:pt x="9775" y="19659"/>
                  </a:lnTo>
                  <a:cubicBezTo>
                    <a:pt x="9775" y="19659"/>
                    <a:pt x="15607" y="10319"/>
                    <a:pt x="16609" y="6760"/>
                  </a:cubicBezTo>
                  <a:cubicBezTo>
                    <a:pt x="17612" y="3185"/>
                    <a:pt x="16342" y="1046"/>
                    <a:pt x="13702" y="60"/>
                  </a:cubicBezTo>
                  <a:cubicBezTo>
                    <a:pt x="13595" y="20"/>
                    <a:pt x="13480" y="1"/>
                    <a:pt x="13359"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9" name="Google Shape;1389;p52"/>
            <p:cNvSpPr/>
            <p:nvPr/>
          </p:nvSpPr>
          <p:spPr>
            <a:xfrm>
              <a:off x="5689177" y="1380069"/>
              <a:ext cx="152109" cy="272233"/>
            </a:xfrm>
            <a:custGeom>
              <a:avLst/>
              <a:gdLst/>
              <a:ahLst/>
              <a:cxnLst/>
              <a:rect l="l" t="t" r="r" b="b"/>
              <a:pathLst>
                <a:path w="4746" h="8494" extrusionOk="0">
                  <a:moveTo>
                    <a:pt x="2008" y="1"/>
                  </a:moveTo>
                  <a:cubicBezTo>
                    <a:pt x="1870" y="1"/>
                    <a:pt x="1738" y="94"/>
                    <a:pt x="1704" y="240"/>
                  </a:cubicBezTo>
                  <a:cubicBezTo>
                    <a:pt x="1337" y="1643"/>
                    <a:pt x="234" y="5353"/>
                    <a:pt x="334" y="5386"/>
                  </a:cubicBezTo>
                  <a:cubicBezTo>
                    <a:pt x="334" y="5386"/>
                    <a:pt x="0" y="6138"/>
                    <a:pt x="1103" y="7491"/>
                  </a:cubicBezTo>
                  <a:cubicBezTo>
                    <a:pt x="1489" y="7957"/>
                    <a:pt x="2255" y="8493"/>
                    <a:pt x="3016" y="8493"/>
                  </a:cubicBezTo>
                  <a:cubicBezTo>
                    <a:pt x="3373" y="8493"/>
                    <a:pt x="3729" y="8375"/>
                    <a:pt x="4044" y="8076"/>
                  </a:cubicBezTo>
                  <a:cubicBezTo>
                    <a:pt x="4745" y="7424"/>
                    <a:pt x="4562" y="5837"/>
                    <a:pt x="4127" y="4851"/>
                  </a:cubicBezTo>
                  <a:cubicBezTo>
                    <a:pt x="3960" y="4434"/>
                    <a:pt x="3175" y="3849"/>
                    <a:pt x="2757" y="3665"/>
                  </a:cubicBezTo>
                  <a:cubicBezTo>
                    <a:pt x="2735" y="3654"/>
                    <a:pt x="2703" y="3650"/>
                    <a:pt x="2664" y="3650"/>
                  </a:cubicBezTo>
                  <a:cubicBezTo>
                    <a:pt x="2570" y="3650"/>
                    <a:pt x="2440" y="3672"/>
                    <a:pt x="2332" y="3672"/>
                  </a:cubicBezTo>
                  <a:cubicBezTo>
                    <a:pt x="2275" y="3672"/>
                    <a:pt x="2225" y="3666"/>
                    <a:pt x="2189" y="3648"/>
                  </a:cubicBezTo>
                  <a:cubicBezTo>
                    <a:pt x="2222" y="3314"/>
                    <a:pt x="2423" y="1944"/>
                    <a:pt x="2523" y="1276"/>
                  </a:cubicBezTo>
                  <a:cubicBezTo>
                    <a:pt x="2590" y="858"/>
                    <a:pt x="2540" y="340"/>
                    <a:pt x="2206" y="73"/>
                  </a:cubicBezTo>
                  <a:cubicBezTo>
                    <a:pt x="2145" y="23"/>
                    <a:pt x="2076" y="1"/>
                    <a:pt x="2008"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0" name="Google Shape;1390;p52"/>
            <p:cNvSpPr/>
            <p:nvPr/>
          </p:nvSpPr>
          <p:spPr>
            <a:xfrm>
              <a:off x="5765199" y="1605156"/>
              <a:ext cx="39678" cy="59998"/>
            </a:xfrm>
            <a:custGeom>
              <a:avLst/>
              <a:gdLst/>
              <a:ahLst/>
              <a:cxnLst/>
              <a:rect l="l" t="t" r="r" b="b"/>
              <a:pathLst>
                <a:path w="1238" h="1872" extrusionOk="0">
                  <a:moveTo>
                    <a:pt x="251" y="0"/>
                  </a:moveTo>
                  <a:lnTo>
                    <a:pt x="1" y="1855"/>
                  </a:lnTo>
                  <a:lnTo>
                    <a:pt x="1237" y="1872"/>
                  </a:lnTo>
                  <a:lnTo>
                    <a:pt x="1204" y="101"/>
                  </a:lnTo>
                  <a:lnTo>
                    <a:pt x="251"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1" name="Google Shape;1391;p52"/>
            <p:cNvSpPr/>
            <p:nvPr/>
          </p:nvSpPr>
          <p:spPr>
            <a:xfrm>
              <a:off x="5730393" y="1510417"/>
              <a:ext cx="129867" cy="119643"/>
            </a:xfrm>
            <a:custGeom>
              <a:avLst/>
              <a:gdLst/>
              <a:ahLst/>
              <a:cxnLst/>
              <a:rect l="l" t="t" r="r" b="b"/>
              <a:pathLst>
                <a:path w="4052" h="3733" extrusionOk="0">
                  <a:moveTo>
                    <a:pt x="2072" y="0"/>
                  </a:moveTo>
                  <a:cubicBezTo>
                    <a:pt x="1564" y="0"/>
                    <a:pt x="1050" y="208"/>
                    <a:pt x="669" y="667"/>
                  </a:cubicBezTo>
                  <a:cubicBezTo>
                    <a:pt x="1" y="1453"/>
                    <a:pt x="101" y="2622"/>
                    <a:pt x="886" y="3291"/>
                  </a:cubicBezTo>
                  <a:cubicBezTo>
                    <a:pt x="1250" y="3597"/>
                    <a:pt x="1668" y="3733"/>
                    <a:pt x="2076" y="3733"/>
                  </a:cubicBezTo>
                  <a:cubicBezTo>
                    <a:pt x="3094" y="3733"/>
                    <a:pt x="4051" y="2884"/>
                    <a:pt x="3944" y="1703"/>
                  </a:cubicBezTo>
                  <a:cubicBezTo>
                    <a:pt x="3848" y="647"/>
                    <a:pt x="2969" y="0"/>
                    <a:pt x="2072"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2" name="Google Shape;1392;p52"/>
            <p:cNvSpPr/>
            <p:nvPr/>
          </p:nvSpPr>
          <p:spPr>
            <a:xfrm>
              <a:off x="5765744" y="1539871"/>
              <a:ext cx="69645" cy="62850"/>
            </a:xfrm>
            <a:custGeom>
              <a:avLst/>
              <a:gdLst/>
              <a:ahLst/>
              <a:cxnLst/>
              <a:rect l="l" t="t" r="r" b="b"/>
              <a:pathLst>
                <a:path w="2173" h="1961" extrusionOk="0">
                  <a:moveTo>
                    <a:pt x="1100" y="1"/>
                  </a:moveTo>
                  <a:cubicBezTo>
                    <a:pt x="911" y="1"/>
                    <a:pt x="716" y="57"/>
                    <a:pt x="535" y="183"/>
                  </a:cubicBezTo>
                  <a:cubicBezTo>
                    <a:pt x="101" y="500"/>
                    <a:pt x="0" y="1102"/>
                    <a:pt x="301" y="1553"/>
                  </a:cubicBezTo>
                  <a:cubicBezTo>
                    <a:pt x="500" y="1832"/>
                    <a:pt x="797" y="1960"/>
                    <a:pt x="1092" y="1960"/>
                  </a:cubicBezTo>
                  <a:cubicBezTo>
                    <a:pt x="1539" y="1960"/>
                    <a:pt x="1982" y="1665"/>
                    <a:pt x="2072" y="1152"/>
                  </a:cubicBezTo>
                  <a:cubicBezTo>
                    <a:pt x="2172" y="501"/>
                    <a:pt x="1664" y="1"/>
                    <a:pt x="1100"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3" name="Google Shape;1393;p52"/>
            <p:cNvSpPr/>
            <p:nvPr/>
          </p:nvSpPr>
          <p:spPr>
            <a:xfrm>
              <a:off x="5678985" y="1527499"/>
              <a:ext cx="112880" cy="102624"/>
            </a:xfrm>
            <a:custGeom>
              <a:avLst/>
              <a:gdLst/>
              <a:ahLst/>
              <a:cxnLst/>
              <a:rect l="l" t="t" r="r" b="b"/>
              <a:pathLst>
                <a:path w="3522" h="3202" extrusionOk="0">
                  <a:moveTo>
                    <a:pt x="786" y="1"/>
                  </a:moveTo>
                  <a:lnTo>
                    <a:pt x="786" y="1"/>
                  </a:lnTo>
                  <a:cubicBezTo>
                    <a:pt x="1" y="2156"/>
                    <a:pt x="736" y="3008"/>
                    <a:pt x="1354" y="3192"/>
                  </a:cubicBezTo>
                  <a:cubicBezTo>
                    <a:pt x="1378" y="3199"/>
                    <a:pt x="1403" y="3202"/>
                    <a:pt x="1431" y="3202"/>
                  </a:cubicBezTo>
                  <a:cubicBezTo>
                    <a:pt x="1947" y="3202"/>
                    <a:pt x="3104" y="2057"/>
                    <a:pt x="3326" y="1772"/>
                  </a:cubicBezTo>
                  <a:cubicBezTo>
                    <a:pt x="3521" y="1520"/>
                    <a:pt x="3425" y="1351"/>
                    <a:pt x="3134" y="1351"/>
                  </a:cubicBezTo>
                  <a:cubicBezTo>
                    <a:pt x="3077" y="1351"/>
                    <a:pt x="3013" y="1357"/>
                    <a:pt x="2941" y="1371"/>
                  </a:cubicBezTo>
                  <a:cubicBezTo>
                    <a:pt x="2507" y="1454"/>
                    <a:pt x="1788" y="1989"/>
                    <a:pt x="1788" y="1989"/>
                  </a:cubicBezTo>
                  <a:cubicBezTo>
                    <a:pt x="1788" y="1989"/>
                    <a:pt x="1454" y="1237"/>
                    <a:pt x="786"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4" name="Google Shape;1394;p52"/>
            <p:cNvSpPr/>
            <p:nvPr/>
          </p:nvSpPr>
          <p:spPr>
            <a:xfrm>
              <a:off x="5748085" y="1462053"/>
              <a:ext cx="123713" cy="91919"/>
            </a:xfrm>
            <a:custGeom>
              <a:avLst/>
              <a:gdLst/>
              <a:ahLst/>
              <a:cxnLst/>
              <a:rect l="l" t="t" r="r" b="b"/>
              <a:pathLst>
                <a:path w="3860" h="2868" extrusionOk="0">
                  <a:moveTo>
                    <a:pt x="1604" y="0"/>
                  </a:moveTo>
                  <a:cubicBezTo>
                    <a:pt x="1316" y="0"/>
                    <a:pt x="1134" y="402"/>
                    <a:pt x="1086" y="639"/>
                  </a:cubicBezTo>
                  <a:cubicBezTo>
                    <a:pt x="1028" y="628"/>
                    <a:pt x="970" y="623"/>
                    <a:pt x="912" y="623"/>
                  </a:cubicBezTo>
                  <a:cubicBezTo>
                    <a:pt x="706" y="623"/>
                    <a:pt x="508" y="692"/>
                    <a:pt x="351" y="823"/>
                  </a:cubicBezTo>
                  <a:cubicBezTo>
                    <a:pt x="0" y="1241"/>
                    <a:pt x="434" y="1592"/>
                    <a:pt x="434" y="1592"/>
                  </a:cubicBezTo>
                  <a:cubicBezTo>
                    <a:pt x="434" y="1592"/>
                    <a:pt x="836" y="1725"/>
                    <a:pt x="1019" y="1775"/>
                  </a:cubicBezTo>
                  <a:cubicBezTo>
                    <a:pt x="1203" y="1842"/>
                    <a:pt x="2022" y="2477"/>
                    <a:pt x="2122" y="2477"/>
                  </a:cubicBezTo>
                  <a:cubicBezTo>
                    <a:pt x="2144" y="2481"/>
                    <a:pt x="2167" y="2482"/>
                    <a:pt x="2189" y="2482"/>
                  </a:cubicBezTo>
                  <a:cubicBezTo>
                    <a:pt x="2379" y="2482"/>
                    <a:pt x="2543" y="2356"/>
                    <a:pt x="2573" y="2176"/>
                  </a:cubicBezTo>
                  <a:cubicBezTo>
                    <a:pt x="2577" y="2177"/>
                    <a:pt x="2582" y="2178"/>
                    <a:pt x="2587" y="2178"/>
                  </a:cubicBezTo>
                  <a:cubicBezTo>
                    <a:pt x="2669" y="2178"/>
                    <a:pt x="2891" y="2059"/>
                    <a:pt x="2891" y="2059"/>
                  </a:cubicBezTo>
                  <a:cubicBezTo>
                    <a:pt x="2891" y="2059"/>
                    <a:pt x="2924" y="2611"/>
                    <a:pt x="3041" y="2728"/>
                  </a:cubicBezTo>
                  <a:cubicBezTo>
                    <a:pt x="3115" y="2793"/>
                    <a:pt x="3189" y="2868"/>
                    <a:pt x="3289" y="2868"/>
                  </a:cubicBezTo>
                  <a:cubicBezTo>
                    <a:pt x="3369" y="2868"/>
                    <a:pt x="3466" y="2819"/>
                    <a:pt x="3592" y="2678"/>
                  </a:cubicBezTo>
                  <a:cubicBezTo>
                    <a:pt x="3860" y="2360"/>
                    <a:pt x="3726" y="1408"/>
                    <a:pt x="3509" y="1090"/>
                  </a:cubicBezTo>
                  <a:cubicBezTo>
                    <a:pt x="3292" y="790"/>
                    <a:pt x="3225" y="706"/>
                    <a:pt x="2673" y="706"/>
                  </a:cubicBezTo>
                  <a:cubicBezTo>
                    <a:pt x="2289" y="255"/>
                    <a:pt x="1955" y="54"/>
                    <a:pt x="1654" y="4"/>
                  </a:cubicBezTo>
                  <a:cubicBezTo>
                    <a:pt x="1637" y="2"/>
                    <a:pt x="1620" y="0"/>
                    <a:pt x="1604"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5" name="Google Shape;1395;p52"/>
            <p:cNvSpPr/>
            <p:nvPr/>
          </p:nvSpPr>
          <p:spPr>
            <a:xfrm>
              <a:off x="5028883" y="1763131"/>
              <a:ext cx="341685" cy="335051"/>
            </a:xfrm>
            <a:custGeom>
              <a:avLst/>
              <a:gdLst/>
              <a:ahLst/>
              <a:cxnLst/>
              <a:rect l="l" t="t" r="r" b="b"/>
              <a:pathLst>
                <a:path w="10661" h="10454" extrusionOk="0">
                  <a:moveTo>
                    <a:pt x="2189" y="0"/>
                  </a:moveTo>
                  <a:cubicBezTo>
                    <a:pt x="1955" y="0"/>
                    <a:pt x="1721" y="51"/>
                    <a:pt x="1504" y="134"/>
                  </a:cubicBezTo>
                  <a:cubicBezTo>
                    <a:pt x="602" y="502"/>
                    <a:pt x="151" y="1454"/>
                    <a:pt x="67" y="2356"/>
                  </a:cubicBezTo>
                  <a:cubicBezTo>
                    <a:pt x="0" y="3292"/>
                    <a:pt x="134" y="4211"/>
                    <a:pt x="435" y="5097"/>
                  </a:cubicBezTo>
                  <a:cubicBezTo>
                    <a:pt x="986" y="6734"/>
                    <a:pt x="2039" y="8171"/>
                    <a:pt x="3442" y="9190"/>
                  </a:cubicBezTo>
                  <a:cubicBezTo>
                    <a:pt x="4399" y="9885"/>
                    <a:pt x="5665" y="10454"/>
                    <a:pt x="6890" y="10454"/>
                  </a:cubicBezTo>
                  <a:cubicBezTo>
                    <a:pt x="7548" y="10454"/>
                    <a:pt x="8194" y="10289"/>
                    <a:pt x="8772" y="9892"/>
                  </a:cubicBezTo>
                  <a:cubicBezTo>
                    <a:pt x="9508" y="9357"/>
                    <a:pt x="10042" y="8605"/>
                    <a:pt x="10293" y="7753"/>
                  </a:cubicBezTo>
                  <a:cubicBezTo>
                    <a:pt x="10627" y="6717"/>
                    <a:pt x="10661" y="5614"/>
                    <a:pt x="10627" y="4545"/>
                  </a:cubicBezTo>
                  <a:cubicBezTo>
                    <a:pt x="10610" y="3526"/>
                    <a:pt x="10544" y="2440"/>
                    <a:pt x="10026" y="1538"/>
                  </a:cubicBezTo>
                  <a:cubicBezTo>
                    <a:pt x="9580" y="762"/>
                    <a:pt x="8776" y="100"/>
                    <a:pt x="7838" y="100"/>
                  </a:cubicBezTo>
                  <a:cubicBezTo>
                    <a:pt x="7827" y="100"/>
                    <a:pt x="7815" y="100"/>
                    <a:pt x="7803" y="101"/>
                  </a:cubicBezTo>
                  <a:cubicBezTo>
                    <a:pt x="7519" y="101"/>
                    <a:pt x="7469" y="518"/>
                    <a:pt x="7770" y="552"/>
                  </a:cubicBezTo>
                  <a:cubicBezTo>
                    <a:pt x="7954" y="552"/>
                    <a:pt x="8121" y="585"/>
                    <a:pt x="8288" y="652"/>
                  </a:cubicBezTo>
                  <a:cubicBezTo>
                    <a:pt x="9040" y="886"/>
                    <a:pt x="9574" y="1571"/>
                    <a:pt x="9825" y="2289"/>
                  </a:cubicBezTo>
                  <a:cubicBezTo>
                    <a:pt x="10159" y="3208"/>
                    <a:pt x="10143" y="4228"/>
                    <a:pt x="10143" y="5180"/>
                  </a:cubicBezTo>
                  <a:cubicBezTo>
                    <a:pt x="10126" y="6116"/>
                    <a:pt x="10059" y="7102"/>
                    <a:pt x="9658" y="7987"/>
                  </a:cubicBezTo>
                  <a:cubicBezTo>
                    <a:pt x="9357" y="8689"/>
                    <a:pt x="8839" y="9357"/>
                    <a:pt x="8104" y="9691"/>
                  </a:cubicBezTo>
                  <a:cubicBezTo>
                    <a:pt x="7717" y="9869"/>
                    <a:pt x="7305" y="9943"/>
                    <a:pt x="6890" y="9943"/>
                  </a:cubicBezTo>
                  <a:cubicBezTo>
                    <a:pt x="6408" y="9943"/>
                    <a:pt x="5922" y="9844"/>
                    <a:pt x="5464" y="9691"/>
                  </a:cubicBezTo>
                  <a:cubicBezTo>
                    <a:pt x="4696" y="9424"/>
                    <a:pt x="3977" y="9006"/>
                    <a:pt x="3342" y="8488"/>
                  </a:cubicBezTo>
                  <a:cubicBezTo>
                    <a:pt x="2122" y="7486"/>
                    <a:pt x="1237" y="6132"/>
                    <a:pt x="819" y="4612"/>
                  </a:cubicBezTo>
                  <a:cubicBezTo>
                    <a:pt x="585" y="3793"/>
                    <a:pt x="452" y="2858"/>
                    <a:pt x="635" y="2022"/>
                  </a:cubicBezTo>
                  <a:cubicBezTo>
                    <a:pt x="819" y="1270"/>
                    <a:pt x="1387" y="518"/>
                    <a:pt x="2223" y="518"/>
                  </a:cubicBezTo>
                  <a:cubicBezTo>
                    <a:pt x="2557" y="518"/>
                    <a:pt x="2523" y="0"/>
                    <a:pt x="2189"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6" name="Google Shape;1396;p52"/>
            <p:cNvSpPr/>
            <p:nvPr/>
          </p:nvSpPr>
          <p:spPr>
            <a:xfrm>
              <a:off x="5083496" y="1747202"/>
              <a:ext cx="47658" cy="36505"/>
            </a:xfrm>
            <a:custGeom>
              <a:avLst/>
              <a:gdLst/>
              <a:ahLst/>
              <a:cxnLst/>
              <a:rect l="l" t="t" r="r" b="b"/>
              <a:pathLst>
                <a:path w="1487" h="1139" extrusionOk="0">
                  <a:moveTo>
                    <a:pt x="667" y="0"/>
                  </a:moveTo>
                  <a:cubicBezTo>
                    <a:pt x="636" y="0"/>
                    <a:pt x="602" y="5"/>
                    <a:pt x="569" y="13"/>
                  </a:cubicBezTo>
                  <a:cubicBezTo>
                    <a:pt x="385" y="46"/>
                    <a:pt x="235" y="147"/>
                    <a:pt x="134" y="314"/>
                  </a:cubicBezTo>
                  <a:cubicBezTo>
                    <a:pt x="17" y="497"/>
                    <a:pt x="1" y="748"/>
                    <a:pt x="134" y="949"/>
                  </a:cubicBezTo>
                  <a:cubicBezTo>
                    <a:pt x="218" y="1083"/>
                    <a:pt x="336" y="1139"/>
                    <a:pt x="463" y="1139"/>
                  </a:cubicBezTo>
                  <a:cubicBezTo>
                    <a:pt x="918" y="1139"/>
                    <a:pt x="1487" y="427"/>
                    <a:pt x="1003" y="113"/>
                  </a:cubicBezTo>
                  <a:cubicBezTo>
                    <a:pt x="953" y="80"/>
                    <a:pt x="903" y="46"/>
                    <a:pt x="853" y="30"/>
                  </a:cubicBezTo>
                  <a:cubicBezTo>
                    <a:pt x="819" y="13"/>
                    <a:pt x="786" y="13"/>
                    <a:pt x="753" y="13"/>
                  </a:cubicBezTo>
                  <a:cubicBezTo>
                    <a:pt x="728" y="5"/>
                    <a:pt x="698" y="0"/>
                    <a:pt x="667"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7" name="Google Shape;1397;p52"/>
            <p:cNvSpPr/>
            <p:nvPr/>
          </p:nvSpPr>
          <p:spPr>
            <a:xfrm>
              <a:off x="5257014" y="1755407"/>
              <a:ext cx="47626" cy="36569"/>
            </a:xfrm>
            <a:custGeom>
              <a:avLst/>
              <a:gdLst/>
              <a:ahLst/>
              <a:cxnLst/>
              <a:rect l="l" t="t" r="r" b="b"/>
              <a:pathLst>
                <a:path w="1486" h="1141" extrusionOk="0">
                  <a:moveTo>
                    <a:pt x="690" y="0"/>
                  </a:moveTo>
                  <a:cubicBezTo>
                    <a:pt x="650" y="0"/>
                    <a:pt x="613" y="7"/>
                    <a:pt x="568" y="7"/>
                  </a:cubicBezTo>
                  <a:cubicBezTo>
                    <a:pt x="385" y="41"/>
                    <a:pt x="234" y="141"/>
                    <a:pt x="134" y="308"/>
                  </a:cubicBezTo>
                  <a:cubicBezTo>
                    <a:pt x="0" y="492"/>
                    <a:pt x="0" y="743"/>
                    <a:pt x="134" y="943"/>
                  </a:cubicBezTo>
                  <a:cubicBezTo>
                    <a:pt x="215" y="1083"/>
                    <a:pt x="332" y="1140"/>
                    <a:pt x="459" y="1140"/>
                  </a:cubicBezTo>
                  <a:cubicBezTo>
                    <a:pt x="910" y="1140"/>
                    <a:pt x="1485" y="421"/>
                    <a:pt x="1003" y="108"/>
                  </a:cubicBezTo>
                  <a:cubicBezTo>
                    <a:pt x="953" y="74"/>
                    <a:pt x="903" y="41"/>
                    <a:pt x="836" y="24"/>
                  </a:cubicBezTo>
                  <a:cubicBezTo>
                    <a:pt x="819" y="7"/>
                    <a:pt x="786" y="7"/>
                    <a:pt x="752" y="7"/>
                  </a:cubicBezTo>
                  <a:cubicBezTo>
                    <a:pt x="730" y="2"/>
                    <a:pt x="709" y="0"/>
                    <a:pt x="690"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8" name="Google Shape;1398;p52"/>
            <p:cNvSpPr/>
            <p:nvPr/>
          </p:nvSpPr>
          <p:spPr>
            <a:xfrm>
              <a:off x="5165960" y="2049401"/>
              <a:ext cx="169801" cy="56248"/>
            </a:xfrm>
            <a:custGeom>
              <a:avLst/>
              <a:gdLst/>
              <a:ahLst/>
              <a:cxnLst/>
              <a:rect l="l" t="t" r="r" b="b"/>
              <a:pathLst>
                <a:path w="5298" h="1755" extrusionOk="0">
                  <a:moveTo>
                    <a:pt x="4681" y="0"/>
                  </a:moveTo>
                  <a:cubicBezTo>
                    <a:pt x="4588" y="0"/>
                    <a:pt x="4495" y="24"/>
                    <a:pt x="4412" y="74"/>
                  </a:cubicBezTo>
                  <a:cubicBezTo>
                    <a:pt x="4145" y="241"/>
                    <a:pt x="3861" y="375"/>
                    <a:pt x="3560" y="459"/>
                  </a:cubicBezTo>
                  <a:cubicBezTo>
                    <a:pt x="3393" y="509"/>
                    <a:pt x="3226" y="542"/>
                    <a:pt x="3059" y="576"/>
                  </a:cubicBezTo>
                  <a:cubicBezTo>
                    <a:pt x="2975" y="592"/>
                    <a:pt x="2891" y="609"/>
                    <a:pt x="2825" y="609"/>
                  </a:cubicBezTo>
                  <a:cubicBezTo>
                    <a:pt x="2791" y="609"/>
                    <a:pt x="2741" y="626"/>
                    <a:pt x="2708" y="626"/>
                  </a:cubicBezTo>
                  <a:lnTo>
                    <a:pt x="2674" y="626"/>
                  </a:lnTo>
                  <a:cubicBezTo>
                    <a:pt x="2591" y="634"/>
                    <a:pt x="2507" y="638"/>
                    <a:pt x="2424" y="638"/>
                  </a:cubicBezTo>
                  <a:cubicBezTo>
                    <a:pt x="2340" y="638"/>
                    <a:pt x="2257" y="634"/>
                    <a:pt x="2173" y="626"/>
                  </a:cubicBezTo>
                  <a:cubicBezTo>
                    <a:pt x="2106" y="609"/>
                    <a:pt x="2023" y="609"/>
                    <a:pt x="1939" y="592"/>
                  </a:cubicBezTo>
                  <a:cubicBezTo>
                    <a:pt x="1906" y="592"/>
                    <a:pt x="1856" y="592"/>
                    <a:pt x="1805" y="576"/>
                  </a:cubicBezTo>
                  <a:lnTo>
                    <a:pt x="1789" y="576"/>
                  </a:lnTo>
                  <a:cubicBezTo>
                    <a:pt x="1622" y="542"/>
                    <a:pt x="1455" y="492"/>
                    <a:pt x="1304" y="442"/>
                  </a:cubicBezTo>
                  <a:cubicBezTo>
                    <a:pt x="1221" y="425"/>
                    <a:pt x="1154" y="392"/>
                    <a:pt x="1070" y="358"/>
                  </a:cubicBezTo>
                  <a:cubicBezTo>
                    <a:pt x="1037" y="342"/>
                    <a:pt x="987" y="325"/>
                    <a:pt x="953" y="308"/>
                  </a:cubicBezTo>
                  <a:lnTo>
                    <a:pt x="953" y="308"/>
                  </a:lnTo>
                  <a:cubicBezTo>
                    <a:pt x="953" y="308"/>
                    <a:pt x="970" y="325"/>
                    <a:pt x="970" y="325"/>
                  </a:cubicBezTo>
                  <a:cubicBezTo>
                    <a:pt x="953" y="308"/>
                    <a:pt x="937" y="292"/>
                    <a:pt x="920" y="292"/>
                  </a:cubicBezTo>
                  <a:cubicBezTo>
                    <a:pt x="835" y="241"/>
                    <a:pt x="739" y="217"/>
                    <a:pt x="643" y="217"/>
                  </a:cubicBezTo>
                  <a:cubicBezTo>
                    <a:pt x="453" y="217"/>
                    <a:pt x="262" y="309"/>
                    <a:pt x="151" y="475"/>
                  </a:cubicBezTo>
                  <a:cubicBezTo>
                    <a:pt x="1" y="726"/>
                    <a:pt x="68" y="1077"/>
                    <a:pt x="335" y="1244"/>
                  </a:cubicBezTo>
                  <a:cubicBezTo>
                    <a:pt x="1003" y="1585"/>
                    <a:pt x="1729" y="1755"/>
                    <a:pt x="2454" y="1755"/>
                  </a:cubicBezTo>
                  <a:cubicBezTo>
                    <a:pt x="3326" y="1755"/>
                    <a:pt x="4197" y="1510"/>
                    <a:pt x="4963" y="1027"/>
                  </a:cubicBezTo>
                  <a:cubicBezTo>
                    <a:pt x="5214" y="860"/>
                    <a:pt x="5297" y="525"/>
                    <a:pt x="5164" y="275"/>
                  </a:cubicBezTo>
                  <a:cubicBezTo>
                    <a:pt x="5052" y="97"/>
                    <a:pt x="4867" y="0"/>
                    <a:pt x="4681"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9" name="Google Shape;1399;p52"/>
            <p:cNvSpPr/>
            <p:nvPr/>
          </p:nvSpPr>
          <p:spPr>
            <a:xfrm>
              <a:off x="5244419" y="1648360"/>
              <a:ext cx="554561" cy="664461"/>
            </a:xfrm>
            <a:custGeom>
              <a:avLst/>
              <a:gdLst/>
              <a:ahLst/>
              <a:cxnLst/>
              <a:rect l="l" t="t" r="r" b="b"/>
              <a:pathLst>
                <a:path w="17303" h="20732" extrusionOk="0">
                  <a:moveTo>
                    <a:pt x="17004" y="0"/>
                  </a:moveTo>
                  <a:cubicBezTo>
                    <a:pt x="16987" y="0"/>
                    <a:pt x="16969" y="2"/>
                    <a:pt x="16952" y="6"/>
                  </a:cubicBezTo>
                  <a:cubicBezTo>
                    <a:pt x="16784" y="39"/>
                    <a:pt x="16684" y="173"/>
                    <a:pt x="16701" y="323"/>
                  </a:cubicBezTo>
                  <a:cubicBezTo>
                    <a:pt x="16734" y="657"/>
                    <a:pt x="16751" y="992"/>
                    <a:pt x="16734" y="1309"/>
                  </a:cubicBezTo>
                  <a:cubicBezTo>
                    <a:pt x="16634" y="3899"/>
                    <a:pt x="16667" y="6405"/>
                    <a:pt x="16300" y="8945"/>
                  </a:cubicBezTo>
                  <a:cubicBezTo>
                    <a:pt x="15966" y="11251"/>
                    <a:pt x="15632" y="13540"/>
                    <a:pt x="14445" y="15545"/>
                  </a:cubicBezTo>
                  <a:cubicBezTo>
                    <a:pt x="13376" y="17316"/>
                    <a:pt x="11872" y="18970"/>
                    <a:pt x="9900" y="19705"/>
                  </a:cubicBezTo>
                  <a:cubicBezTo>
                    <a:pt x="9079" y="20013"/>
                    <a:pt x="8208" y="20164"/>
                    <a:pt x="7333" y="20164"/>
                  </a:cubicBezTo>
                  <a:cubicBezTo>
                    <a:pt x="7069" y="20164"/>
                    <a:pt x="6805" y="20150"/>
                    <a:pt x="6542" y="20123"/>
                  </a:cubicBezTo>
                  <a:cubicBezTo>
                    <a:pt x="6007" y="20039"/>
                    <a:pt x="5473" y="19922"/>
                    <a:pt x="4955" y="19739"/>
                  </a:cubicBezTo>
                  <a:cubicBezTo>
                    <a:pt x="4420" y="19555"/>
                    <a:pt x="3919" y="19304"/>
                    <a:pt x="3468" y="18970"/>
                  </a:cubicBezTo>
                  <a:cubicBezTo>
                    <a:pt x="1763" y="17750"/>
                    <a:pt x="677" y="15862"/>
                    <a:pt x="460" y="13774"/>
                  </a:cubicBezTo>
                  <a:cubicBezTo>
                    <a:pt x="444" y="13634"/>
                    <a:pt x="330" y="13563"/>
                    <a:pt x="221" y="13563"/>
                  </a:cubicBezTo>
                  <a:cubicBezTo>
                    <a:pt x="108" y="13563"/>
                    <a:pt x="1" y="13638"/>
                    <a:pt x="9" y="13790"/>
                  </a:cubicBezTo>
                  <a:cubicBezTo>
                    <a:pt x="26" y="14074"/>
                    <a:pt x="59" y="14342"/>
                    <a:pt x="109" y="14626"/>
                  </a:cubicBezTo>
                  <a:cubicBezTo>
                    <a:pt x="527" y="16798"/>
                    <a:pt x="1880" y="18686"/>
                    <a:pt x="3819" y="19772"/>
                  </a:cubicBezTo>
                  <a:cubicBezTo>
                    <a:pt x="4086" y="19906"/>
                    <a:pt x="4353" y="20006"/>
                    <a:pt x="4621" y="20140"/>
                  </a:cubicBezTo>
                  <a:cubicBezTo>
                    <a:pt x="4888" y="20273"/>
                    <a:pt x="5172" y="20373"/>
                    <a:pt x="5456" y="20440"/>
                  </a:cubicBezTo>
                  <a:cubicBezTo>
                    <a:pt x="6024" y="20591"/>
                    <a:pt x="6609" y="20691"/>
                    <a:pt x="7194" y="20724"/>
                  </a:cubicBezTo>
                  <a:cubicBezTo>
                    <a:pt x="7302" y="20729"/>
                    <a:pt x="7410" y="20731"/>
                    <a:pt x="7518" y="20731"/>
                  </a:cubicBezTo>
                  <a:cubicBezTo>
                    <a:pt x="8565" y="20731"/>
                    <a:pt x="9615" y="20512"/>
                    <a:pt x="10569" y="20073"/>
                  </a:cubicBezTo>
                  <a:cubicBezTo>
                    <a:pt x="12591" y="19170"/>
                    <a:pt x="14128" y="17399"/>
                    <a:pt x="15180" y="15495"/>
                  </a:cubicBezTo>
                  <a:cubicBezTo>
                    <a:pt x="16400" y="13306"/>
                    <a:pt x="16701" y="10866"/>
                    <a:pt x="16985" y="8393"/>
                  </a:cubicBezTo>
                  <a:cubicBezTo>
                    <a:pt x="17302" y="5687"/>
                    <a:pt x="17236" y="3331"/>
                    <a:pt x="17269" y="240"/>
                  </a:cubicBezTo>
                  <a:cubicBezTo>
                    <a:pt x="17254" y="107"/>
                    <a:pt x="17135" y="0"/>
                    <a:pt x="17004"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0" name="Google Shape;1400;p52"/>
            <p:cNvSpPr/>
            <p:nvPr/>
          </p:nvSpPr>
          <p:spPr>
            <a:xfrm>
              <a:off x="5050837" y="1439137"/>
              <a:ext cx="348640" cy="581066"/>
            </a:xfrm>
            <a:custGeom>
              <a:avLst/>
              <a:gdLst/>
              <a:ahLst/>
              <a:cxnLst/>
              <a:rect l="l" t="t" r="r" b="b"/>
              <a:pathLst>
                <a:path w="10878" h="18130" extrusionOk="0">
                  <a:moveTo>
                    <a:pt x="9524" y="1"/>
                  </a:moveTo>
                  <a:cubicBezTo>
                    <a:pt x="9341" y="368"/>
                    <a:pt x="9073" y="686"/>
                    <a:pt x="8722" y="920"/>
                  </a:cubicBezTo>
                  <a:cubicBezTo>
                    <a:pt x="7787" y="1488"/>
                    <a:pt x="6350" y="1555"/>
                    <a:pt x="5498" y="1855"/>
                  </a:cubicBezTo>
                  <a:cubicBezTo>
                    <a:pt x="4445" y="2223"/>
                    <a:pt x="4211" y="2457"/>
                    <a:pt x="3409" y="3142"/>
                  </a:cubicBezTo>
                  <a:cubicBezTo>
                    <a:pt x="3174" y="2186"/>
                    <a:pt x="2744" y="1605"/>
                    <a:pt x="2098" y="1605"/>
                  </a:cubicBezTo>
                  <a:cubicBezTo>
                    <a:pt x="2010" y="1605"/>
                    <a:pt x="1918" y="1616"/>
                    <a:pt x="1822" y="1638"/>
                  </a:cubicBezTo>
                  <a:cubicBezTo>
                    <a:pt x="970" y="1839"/>
                    <a:pt x="1421" y="4295"/>
                    <a:pt x="1939" y="4562"/>
                  </a:cubicBezTo>
                  <a:cubicBezTo>
                    <a:pt x="2177" y="4693"/>
                    <a:pt x="2369" y="4728"/>
                    <a:pt x="2507" y="4728"/>
                  </a:cubicBezTo>
                  <a:cubicBezTo>
                    <a:pt x="2670" y="4728"/>
                    <a:pt x="2757" y="4679"/>
                    <a:pt x="2757" y="4679"/>
                  </a:cubicBezTo>
                  <a:lnTo>
                    <a:pt x="2757" y="4679"/>
                  </a:lnTo>
                  <a:cubicBezTo>
                    <a:pt x="2757" y="4679"/>
                    <a:pt x="3092" y="8823"/>
                    <a:pt x="2707" y="9942"/>
                  </a:cubicBezTo>
                  <a:cubicBezTo>
                    <a:pt x="2323" y="11062"/>
                    <a:pt x="1170" y="11697"/>
                    <a:pt x="1" y="12081"/>
                  </a:cubicBezTo>
                  <a:cubicBezTo>
                    <a:pt x="1036" y="13986"/>
                    <a:pt x="4512" y="17495"/>
                    <a:pt x="6066" y="18129"/>
                  </a:cubicBezTo>
                  <a:cubicBezTo>
                    <a:pt x="7219" y="17845"/>
                    <a:pt x="8455" y="12131"/>
                    <a:pt x="8455" y="12131"/>
                  </a:cubicBezTo>
                  <a:cubicBezTo>
                    <a:pt x="8455" y="12131"/>
                    <a:pt x="7369" y="11964"/>
                    <a:pt x="6968" y="11530"/>
                  </a:cubicBezTo>
                  <a:cubicBezTo>
                    <a:pt x="6567" y="11045"/>
                    <a:pt x="6350" y="10427"/>
                    <a:pt x="6400" y="9809"/>
                  </a:cubicBezTo>
                  <a:cubicBezTo>
                    <a:pt x="6416" y="9547"/>
                    <a:pt x="6481" y="7919"/>
                    <a:pt x="7192" y="7919"/>
                  </a:cubicBezTo>
                  <a:cubicBezTo>
                    <a:pt x="7206" y="7919"/>
                    <a:pt x="7221" y="7919"/>
                    <a:pt x="7235" y="7921"/>
                  </a:cubicBezTo>
                  <a:cubicBezTo>
                    <a:pt x="7336" y="7921"/>
                    <a:pt x="7453" y="7937"/>
                    <a:pt x="7553" y="7954"/>
                  </a:cubicBezTo>
                  <a:cubicBezTo>
                    <a:pt x="7926" y="8026"/>
                    <a:pt x="8272" y="8062"/>
                    <a:pt x="8579" y="8062"/>
                  </a:cubicBezTo>
                  <a:cubicBezTo>
                    <a:pt x="9123" y="8062"/>
                    <a:pt x="9546" y="7950"/>
                    <a:pt x="9792" y="7737"/>
                  </a:cubicBezTo>
                  <a:cubicBezTo>
                    <a:pt x="10042" y="7520"/>
                    <a:pt x="10176" y="6400"/>
                    <a:pt x="10176" y="5682"/>
                  </a:cubicBezTo>
                  <a:cubicBezTo>
                    <a:pt x="10193" y="4980"/>
                    <a:pt x="10844" y="4930"/>
                    <a:pt x="10844" y="4679"/>
                  </a:cubicBezTo>
                  <a:cubicBezTo>
                    <a:pt x="10878" y="4128"/>
                    <a:pt x="10026" y="4646"/>
                    <a:pt x="10126" y="2323"/>
                  </a:cubicBezTo>
                  <a:cubicBezTo>
                    <a:pt x="10092" y="1037"/>
                    <a:pt x="9875" y="368"/>
                    <a:pt x="9524"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1" name="Google Shape;1401;p52"/>
            <p:cNvSpPr/>
            <p:nvPr/>
          </p:nvSpPr>
          <p:spPr>
            <a:xfrm>
              <a:off x="5050837" y="1565511"/>
              <a:ext cx="271015" cy="454693"/>
            </a:xfrm>
            <a:custGeom>
              <a:avLst/>
              <a:gdLst/>
              <a:ahLst/>
              <a:cxnLst/>
              <a:rect l="l" t="t" r="r" b="b"/>
              <a:pathLst>
                <a:path w="8456" h="14187" extrusionOk="0">
                  <a:moveTo>
                    <a:pt x="3275" y="1"/>
                  </a:moveTo>
                  <a:cubicBezTo>
                    <a:pt x="3175" y="619"/>
                    <a:pt x="2757" y="736"/>
                    <a:pt x="2757" y="736"/>
                  </a:cubicBezTo>
                  <a:cubicBezTo>
                    <a:pt x="2757" y="736"/>
                    <a:pt x="3092" y="4880"/>
                    <a:pt x="2707" y="5999"/>
                  </a:cubicBezTo>
                  <a:cubicBezTo>
                    <a:pt x="2323" y="7119"/>
                    <a:pt x="1170" y="7754"/>
                    <a:pt x="1" y="8138"/>
                  </a:cubicBezTo>
                  <a:cubicBezTo>
                    <a:pt x="1036" y="10043"/>
                    <a:pt x="4512" y="13552"/>
                    <a:pt x="6066" y="14186"/>
                  </a:cubicBezTo>
                  <a:cubicBezTo>
                    <a:pt x="7219" y="13902"/>
                    <a:pt x="8455" y="8188"/>
                    <a:pt x="8455" y="8188"/>
                  </a:cubicBezTo>
                  <a:cubicBezTo>
                    <a:pt x="8455" y="8188"/>
                    <a:pt x="7369" y="8021"/>
                    <a:pt x="6968" y="7587"/>
                  </a:cubicBezTo>
                  <a:cubicBezTo>
                    <a:pt x="6567" y="7102"/>
                    <a:pt x="6350" y="6484"/>
                    <a:pt x="6400" y="5866"/>
                  </a:cubicBezTo>
                  <a:cubicBezTo>
                    <a:pt x="6416" y="5604"/>
                    <a:pt x="6481" y="3976"/>
                    <a:pt x="7192" y="3976"/>
                  </a:cubicBezTo>
                  <a:cubicBezTo>
                    <a:pt x="7206" y="3976"/>
                    <a:pt x="7221" y="3976"/>
                    <a:pt x="7235" y="3978"/>
                  </a:cubicBezTo>
                  <a:cubicBezTo>
                    <a:pt x="6433" y="3827"/>
                    <a:pt x="4244" y="3226"/>
                    <a:pt x="3459" y="770"/>
                  </a:cubicBezTo>
                  <a:cubicBezTo>
                    <a:pt x="3426" y="602"/>
                    <a:pt x="3342" y="369"/>
                    <a:pt x="3275"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2" name="Google Shape;1402;p52"/>
            <p:cNvSpPr/>
            <p:nvPr/>
          </p:nvSpPr>
          <p:spPr>
            <a:xfrm>
              <a:off x="5109745" y="1507628"/>
              <a:ext cx="37531" cy="62209"/>
            </a:xfrm>
            <a:custGeom>
              <a:avLst/>
              <a:gdLst/>
              <a:ahLst/>
              <a:cxnLst/>
              <a:rect l="l" t="t" r="r" b="b"/>
              <a:pathLst>
                <a:path w="1171" h="1941" extrusionOk="0">
                  <a:moveTo>
                    <a:pt x="253" y="1"/>
                  </a:moveTo>
                  <a:cubicBezTo>
                    <a:pt x="89" y="1"/>
                    <a:pt x="0" y="103"/>
                    <a:pt x="0" y="103"/>
                  </a:cubicBezTo>
                  <a:cubicBezTo>
                    <a:pt x="6" y="103"/>
                    <a:pt x="12" y="102"/>
                    <a:pt x="18" y="102"/>
                  </a:cubicBezTo>
                  <a:cubicBezTo>
                    <a:pt x="604" y="102"/>
                    <a:pt x="686" y="921"/>
                    <a:pt x="686" y="921"/>
                  </a:cubicBezTo>
                  <a:cubicBezTo>
                    <a:pt x="619" y="921"/>
                    <a:pt x="535" y="938"/>
                    <a:pt x="452" y="955"/>
                  </a:cubicBezTo>
                  <a:cubicBezTo>
                    <a:pt x="84" y="1055"/>
                    <a:pt x="117" y="1941"/>
                    <a:pt x="652" y="1941"/>
                  </a:cubicBezTo>
                  <a:cubicBezTo>
                    <a:pt x="1170" y="1941"/>
                    <a:pt x="1103" y="504"/>
                    <a:pt x="602" y="136"/>
                  </a:cubicBezTo>
                  <a:cubicBezTo>
                    <a:pt x="463" y="33"/>
                    <a:pt x="346" y="1"/>
                    <a:pt x="253"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3" name="Google Shape;1403;p52"/>
            <p:cNvSpPr/>
            <p:nvPr/>
          </p:nvSpPr>
          <p:spPr>
            <a:xfrm>
              <a:off x="5285924" y="1489071"/>
              <a:ext cx="51985" cy="25608"/>
            </a:xfrm>
            <a:custGeom>
              <a:avLst/>
              <a:gdLst/>
              <a:ahLst/>
              <a:cxnLst/>
              <a:rect l="l" t="t" r="r" b="b"/>
              <a:pathLst>
                <a:path w="1622" h="799" extrusionOk="0">
                  <a:moveTo>
                    <a:pt x="792" y="1"/>
                  </a:moveTo>
                  <a:cubicBezTo>
                    <a:pt x="448" y="1"/>
                    <a:pt x="109" y="222"/>
                    <a:pt x="1" y="799"/>
                  </a:cubicBezTo>
                  <a:cubicBezTo>
                    <a:pt x="355" y="591"/>
                    <a:pt x="762" y="491"/>
                    <a:pt x="1171" y="491"/>
                  </a:cubicBezTo>
                  <a:cubicBezTo>
                    <a:pt x="1322" y="491"/>
                    <a:pt x="1473" y="504"/>
                    <a:pt x="1621" y="531"/>
                  </a:cubicBezTo>
                  <a:cubicBezTo>
                    <a:pt x="1488" y="222"/>
                    <a:pt x="1137" y="1"/>
                    <a:pt x="792"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4" name="Google Shape;1404;p52"/>
            <p:cNvSpPr/>
            <p:nvPr/>
          </p:nvSpPr>
          <p:spPr>
            <a:xfrm>
              <a:off x="5308967" y="1536057"/>
              <a:ext cx="28941" cy="28973"/>
            </a:xfrm>
            <a:custGeom>
              <a:avLst/>
              <a:gdLst/>
              <a:ahLst/>
              <a:cxnLst/>
              <a:rect l="l" t="t" r="r" b="b"/>
              <a:pathLst>
                <a:path w="903" h="904" extrusionOk="0">
                  <a:moveTo>
                    <a:pt x="468" y="1"/>
                  </a:moveTo>
                  <a:cubicBezTo>
                    <a:pt x="384" y="1"/>
                    <a:pt x="301" y="18"/>
                    <a:pt x="234" y="51"/>
                  </a:cubicBezTo>
                  <a:cubicBezTo>
                    <a:pt x="201" y="85"/>
                    <a:pt x="167" y="101"/>
                    <a:pt x="134" y="135"/>
                  </a:cubicBezTo>
                  <a:cubicBezTo>
                    <a:pt x="84" y="185"/>
                    <a:pt x="33" y="252"/>
                    <a:pt x="17" y="335"/>
                  </a:cubicBezTo>
                  <a:cubicBezTo>
                    <a:pt x="17" y="369"/>
                    <a:pt x="0" y="402"/>
                    <a:pt x="0" y="435"/>
                  </a:cubicBezTo>
                  <a:cubicBezTo>
                    <a:pt x="0" y="686"/>
                    <a:pt x="201" y="887"/>
                    <a:pt x="434" y="903"/>
                  </a:cubicBezTo>
                  <a:cubicBezTo>
                    <a:pt x="518" y="903"/>
                    <a:pt x="602" y="887"/>
                    <a:pt x="668" y="853"/>
                  </a:cubicBezTo>
                  <a:cubicBezTo>
                    <a:pt x="702" y="820"/>
                    <a:pt x="735" y="803"/>
                    <a:pt x="769" y="786"/>
                  </a:cubicBezTo>
                  <a:cubicBezTo>
                    <a:pt x="819" y="719"/>
                    <a:pt x="869" y="653"/>
                    <a:pt x="886" y="569"/>
                  </a:cubicBezTo>
                  <a:cubicBezTo>
                    <a:pt x="886" y="536"/>
                    <a:pt x="902" y="502"/>
                    <a:pt x="902" y="469"/>
                  </a:cubicBezTo>
                  <a:cubicBezTo>
                    <a:pt x="902" y="285"/>
                    <a:pt x="802" y="118"/>
                    <a:pt x="635" y="34"/>
                  </a:cubicBezTo>
                  <a:cubicBezTo>
                    <a:pt x="585" y="18"/>
                    <a:pt x="518" y="1"/>
                    <a:pt x="468"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5" name="Google Shape;1405;p52"/>
            <p:cNvSpPr/>
            <p:nvPr/>
          </p:nvSpPr>
          <p:spPr>
            <a:xfrm>
              <a:off x="5295571" y="1624418"/>
              <a:ext cx="61600" cy="29742"/>
            </a:xfrm>
            <a:custGeom>
              <a:avLst/>
              <a:gdLst/>
              <a:ahLst/>
              <a:cxnLst/>
              <a:rect l="l" t="t" r="r" b="b"/>
              <a:pathLst>
                <a:path w="1922" h="928" extrusionOk="0">
                  <a:moveTo>
                    <a:pt x="0" y="1"/>
                  </a:moveTo>
                  <a:lnTo>
                    <a:pt x="0" y="1"/>
                  </a:lnTo>
                  <a:cubicBezTo>
                    <a:pt x="50" y="469"/>
                    <a:pt x="401" y="836"/>
                    <a:pt x="869" y="920"/>
                  </a:cubicBezTo>
                  <a:cubicBezTo>
                    <a:pt x="906" y="925"/>
                    <a:pt x="941" y="927"/>
                    <a:pt x="976" y="927"/>
                  </a:cubicBezTo>
                  <a:cubicBezTo>
                    <a:pt x="1537" y="927"/>
                    <a:pt x="1922" y="335"/>
                    <a:pt x="1922" y="335"/>
                  </a:cubicBezTo>
                  <a:cubicBezTo>
                    <a:pt x="1922" y="335"/>
                    <a:pt x="1504" y="302"/>
                    <a:pt x="936" y="235"/>
                  </a:cubicBezTo>
                  <a:cubicBezTo>
                    <a:pt x="602" y="201"/>
                    <a:pt x="301" y="118"/>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01" name="Picture 100"/>
          <p:cNvPicPr/>
          <p:nvPr/>
        </p:nvPicPr>
        <p:blipFill>
          <a:blip r:embed="rId1"/>
          <a:stretch>
            <a:fillRect/>
          </a:stretch>
        </p:blipFill>
        <p:spPr>
          <a:xfrm>
            <a:off x="5507990" y="627380"/>
            <a:ext cx="3302000" cy="4124325"/>
          </a:xfrm>
          <a:prstGeom prst="rect">
            <a:avLst/>
          </a:prstGeom>
          <a:noFill/>
          <a:ln w="9525">
            <a:noFill/>
          </a:ln>
        </p:spPr>
      </p:pic>
      <p:sp>
        <p:nvSpPr>
          <p:cNvPr id="13" name="Google Shape;1325;p52"/>
          <p:cNvSpPr txBox="1"/>
          <p:nvPr/>
        </p:nvSpPr>
        <p:spPr>
          <a:xfrm>
            <a:off x="179705" y="2258695"/>
            <a:ext cx="1825625" cy="288480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Pompiere" panose="02000000000000000000"/>
              <a:buNone/>
              <a:defRPr sz="3500" b="0" i="0" u="none" strike="noStrike" cap="none">
                <a:solidFill>
                  <a:schemeClr val="dk1"/>
                </a:solidFill>
                <a:latin typeface="Pompiere" panose="02000000000000000000"/>
                <a:ea typeface="Pompiere" panose="02000000000000000000"/>
                <a:cs typeface="Pompiere" panose="02000000000000000000"/>
                <a:sym typeface="Pompiere" panose="02000000000000000000"/>
              </a:defRPr>
            </a:lvl1pPr>
            <a:lvl2pPr marR="0" lvl="1" algn="ctr" rtl="0">
              <a:lnSpc>
                <a:spcPct val="100000"/>
              </a:lnSpc>
              <a:spcBef>
                <a:spcPts val="0"/>
              </a:spcBef>
              <a:spcAft>
                <a:spcPts val="0"/>
              </a:spcAft>
              <a:buClr>
                <a:schemeClr val="dk1"/>
              </a:buClr>
              <a:buSzPts val="3500"/>
              <a:buFont typeface="Pompiere" panose="02000000000000000000"/>
              <a:buNone/>
              <a:defRPr sz="3500" b="0" i="0" u="none" strike="noStrike" cap="none">
                <a:solidFill>
                  <a:schemeClr val="dk1"/>
                </a:solidFill>
                <a:latin typeface="Pompiere" panose="02000000000000000000"/>
                <a:ea typeface="Pompiere" panose="02000000000000000000"/>
                <a:cs typeface="Pompiere" panose="02000000000000000000"/>
                <a:sym typeface="Pompiere" panose="02000000000000000000"/>
              </a:defRPr>
            </a:lvl2pPr>
            <a:lvl3pPr marR="0" lvl="2" algn="ctr" rtl="0">
              <a:lnSpc>
                <a:spcPct val="100000"/>
              </a:lnSpc>
              <a:spcBef>
                <a:spcPts val="0"/>
              </a:spcBef>
              <a:spcAft>
                <a:spcPts val="0"/>
              </a:spcAft>
              <a:buClr>
                <a:schemeClr val="dk1"/>
              </a:buClr>
              <a:buSzPts val="3500"/>
              <a:buFont typeface="Pompiere" panose="02000000000000000000"/>
              <a:buNone/>
              <a:defRPr sz="3500" b="0" i="0" u="none" strike="noStrike" cap="none">
                <a:solidFill>
                  <a:schemeClr val="dk1"/>
                </a:solidFill>
                <a:latin typeface="Pompiere" panose="02000000000000000000"/>
                <a:ea typeface="Pompiere" panose="02000000000000000000"/>
                <a:cs typeface="Pompiere" panose="02000000000000000000"/>
                <a:sym typeface="Pompiere" panose="02000000000000000000"/>
              </a:defRPr>
            </a:lvl3pPr>
            <a:lvl4pPr marR="0" lvl="3" algn="ctr" rtl="0">
              <a:lnSpc>
                <a:spcPct val="100000"/>
              </a:lnSpc>
              <a:spcBef>
                <a:spcPts val="0"/>
              </a:spcBef>
              <a:spcAft>
                <a:spcPts val="0"/>
              </a:spcAft>
              <a:buClr>
                <a:schemeClr val="dk1"/>
              </a:buClr>
              <a:buSzPts val="3500"/>
              <a:buFont typeface="Pompiere" panose="02000000000000000000"/>
              <a:buNone/>
              <a:defRPr sz="3500" b="0" i="0" u="none" strike="noStrike" cap="none">
                <a:solidFill>
                  <a:schemeClr val="dk1"/>
                </a:solidFill>
                <a:latin typeface="Pompiere" panose="02000000000000000000"/>
                <a:ea typeface="Pompiere" panose="02000000000000000000"/>
                <a:cs typeface="Pompiere" panose="02000000000000000000"/>
                <a:sym typeface="Pompiere" panose="02000000000000000000"/>
              </a:defRPr>
            </a:lvl4pPr>
            <a:lvl5pPr marR="0" lvl="4" algn="ctr" rtl="0">
              <a:lnSpc>
                <a:spcPct val="100000"/>
              </a:lnSpc>
              <a:spcBef>
                <a:spcPts val="0"/>
              </a:spcBef>
              <a:spcAft>
                <a:spcPts val="0"/>
              </a:spcAft>
              <a:buClr>
                <a:schemeClr val="dk1"/>
              </a:buClr>
              <a:buSzPts val="3500"/>
              <a:buFont typeface="Pompiere" panose="02000000000000000000"/>
              <a:buNone/>
              <a:defRPr sz="3500" b="0" i="0" u="none" strike="noStrike" cap="none">
                <a:solidFill>
                  <a:schemeClr val="dk1"/>
                </a:solidFill>
                <a:latin typeface="Pompiere" panose="02000000000000000000"/>
                <a:ea typeface="Pompiere" panose="02000000000000000000"/>
                <a:cs typeface="Pompiere" panose="02000000000000000000"/>
                <a:sym typeface="Pompiere" panose="02000000000000000000"/>
              </a:defRPr>
            </a:lvl5pPr>
            <a:lvl6pPr marR="0" lvl="5" algn="ctr" rtl="0">
              <a:lnSpc>
                <a:spcPct val="100000"/>
              </a:lnSpc>
              <a:spcBef>
                <a:spcPts val="0"/>
              </a:spcBef>
              <a:spcAft>
                <a:spcPts val="0"/>
              </a:spcAft>
              <a:buClr>
                <a:schemeClr val="dk1"/>
              </a:buClr>
              <a:buSzPts val="3500"/>
              <a:buFont typeface="Pompiere" panose="02000000000000000000"/>
              <a:buNone/>
              <a:defRPr sz="3500" b="0" i="0" u="none" strike="noStrike" cap="none">
                <a:solidFill>
                  <a:schemeClr val="dk1"/>
                </a:solidFill>
                <a:latin typeface="Pompiere" panose="02000000000000000000"/>
                <a:ea typeface="Pompiere" panose="02000000000000000000"/>
                <a:cs typeface="Pompiere" panose="02000000000000000000"/>
                <a:sym typeface="Pompiere" panose="02000000000000000000"/>
              </a:defRPr>
            </a:lvl6pPr>
            <a:lvl7pPr marR="0" lvl="6" algn="ctr" rtl="0">
              <a:lnSpc>
                <a:spcPct val="100000"/>
              </a:lnSpc>
              <a:spcBef>
                <a:spcPts val="0"/>
              </a:spcBef>
              <a:spcAft>
                <a:spcPts val="0"/>
              </a:spcAft>
              <a:buClr>
                <a:schemeClr val="dk1"/>
              </a:buClr>
              <a:buSzPts val="3500"/>
              <a:buFont typeface="Pompiere" panose="02000000000000000000"/>
              <a:buNone/>
              <a:defRPr sz="3500" b="0" i="0" u="none" strike="noStrike" cap="none">
                <a:solidFill>
                  <a:schemeClr val="dk1"/>
                </a:solidFill>
                <a:latin typeface="Pompiere" panose="02000000000000000000"/>
                <a:ea typeface="Pompiere" panose="02000000000000000000"/>
                <a:cs typeface="Pompiere" panose="02000000000000000000"/>
                <a:sym typeface="Pompiere" panose="02000000000000000000"/>
              </a:defRPr>
            </a:lvl7pPr>
            <a:lvl8pPr marR="0" lvl="7" algn="ctr" rtl="0">
              <a:lnSpc>
                <a:spcPct val="100000"/>
              </a:lnSpc>
              <a:spcBef>
                <a:spcPts val="0"/>
              </a:spcBef>
              <a:spcAft>
                <a:spcPts val="0"/>
              </a:spcAft>
              <a:buClr>
                <a:schemeClr val="dk1"/>
              </a:buClr>
              <a:buSzPts val="3500"/>
              <a:buFont typeface="Pompiere" panose="02000000000000000000"/>
              <a:buNone/>
              <a:defRPr sz="3500" b="0" i="0" u="none" strike="noStrike" cap="none">
                <a:solidFill>
                  <a:schemeClr val="dk1"/>
                </a:solidFill>
                <a:latin typeface="Pompiere" panose="02000000000000000000"/>
                <a:ea typeface="Pompiere" panose="02000000000000000000"/>
                <a:cs typeface="Pompiere" panose="02000000000000000000"/>
                <a:sym typeface="Pompiere" panose="02000000000000000000"/>
              </a:defRPr>
            </a:lvl8pPr>
            <a:lvl9pPr marR="0" lvl="8" algn="ctr" rtl="0">
              <a:lnSpc>
                <a:spcPct val="100000"/>
              </a:lnSpc>
              <a:spcBef>
                <a:spcPts val="0"/>
              </a:spcBef>
              <a:spcAft>
                <a:spcPts val="0"/>
              </a:spcAft>
              <a:buClr>
                <a:schemeClr val="dk1"/>
              </a:buClr>
              <a:buSzPts val="3500"/>
              <a:buFont typeface="Pompiere" panose="02000000000000000000"/>
              <a:buNone/>
              <a:defRPr sz="3500" b="0" i="0" u="none" strike="noStrike" cap="none">
                <a:solidFill>
                  <a:schemeClr val="dk1"/>
                </a:solidFill>
                <a:latin typeface="Pompiere" panose="02000000000000000000"/>
                <a:ea typeface="Pompiere" panose="02000000000000000000"/>
                <a:cs typeface="Pompiere" panose="02000000000000000000"/>
                <a:sym typeface="Pompiere" panose="02000000000000000000"/>
              </a:defRPr>
            </a:lvl9pPr>
          </a:lstStyle>
          <a:p>
            <a:pPr marL="0" lvl="0" indent="0" algn="ctr" rtl="0">
              <a:spcBef>
                <a:spcPts val="0"/>
              </a:spcBef>
              <a:spcAft>
                <a:spcPts val="0"/>
              </a:spcAft>
              <a:buNone/>
            </a:pPr>
            <a:r>
              <a:rPr lang="en-US" altLang="en-GB" sz="2400" b="1"/>
              <a:t>Patient non trouve!!!!</a:t>
            </a:r>
            <a:endParaRPr lang="en-US" altLang="en-GB" sz="2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479" name="Shape 1479"/>
        <p:cNvGrpSpPr/>
        <p:nvPr/>
      </p:nvGrpSpPr>
      <p:grpSpPr>
        <a:xfrm>
          <a:off x="0" y="0"/>
          <a:ext cx="0" cy="0"/>
          <a:chOff x="0" y="0"/>
          <a:chExt cx="0" cy="0"/>
        </a:xfrm>
      </p:grpSpPr>
      <p:sp>
        <p:nvSpPr>
          <p:cNvPr id="1496" name="Google Shape;1496;p55"/>
          <p:cNvSpPr txBox="1"/>
          <p:nvPr>
            <p:ph type="title"/>
          </p:nvPr>
        </p:nvSpPr>
        <p:spPr>
          <a:xfrm>
            <a:off x="7452360" y="627380"/>
            <a:ext cx="1548130" cy="351980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2400"/>
              <a:t>Voila lorsqu’on cherche un nom d’un patient qu’on a deja ses infos</a:t>
            </a:r>
            <a:endParaRPr lang="en-US" altLang="en-GB" sz="2400"/>
          </a:p>
        </p:txBody>
      </p:sp>
      <p:pic>
        <p:nvPicPr>
          <p:cNvPr id="9" name="Picture 8"/>
          <p:cNvPicPr>
            <a:picLocks noChangeAspect="1"/>
          </p:cNvPicPr>
          <p:nvPr/>
        </p:nvPicPr>
        <p:blipFill>
          <a:blip r:embed="rId1"/>
          <a:stretch>
            <a:fillRect/>
          </a:stretch>
        </p:blipFill>
        <p:spPr>
          <a:xfrm>
            <a:off x="179705" y="483235"/>
            <a:ext cx="3253740" cy="3900805"/>
          </a:xfrm>
          <a:prstGeom prst="rect">
            <a:avLst/>
          </a:prstGeom>
        </p:spPr>
      </p:pic>
      <p:pic>
        <p:nvPicPr>
          <p:cNvPr id="10" name="Picture 9"/>
          <p:cNvPicPr>
            <a:picLocks noChangeAspect="1"/>
          </p:cNvPicPr>
          <p:nvPr/>
        </p:nvPicPr>
        <p:blipFill>
          <a:blip r:embed="rId2"/>
          <a:stretch>
            <a:fillRect/>
          </a:stretch>
        </p:blipFill>
        <p:spPr>
          <a:xfrm>
            <a:off x="3924300" y="483235"/>
            <a:ext cx="3298825" cy="3813175"/>
          </a:xfrm>
          <a:prstGeom prst="rect">
            <a:avLst/>
          </a:prstGeom>
        </p:spPr>
      </p:pic>
      <p:sp>
        <p:nvSpPr>
          <p:cNvPr id="11" name="Right Arrow 10"/>
          <p:cNvSpPr/>
          <p:nvPr/>
        </p:nvSpPr>
        <p:spPr>
          <a:xfrm>
            <a:off x="3437255" y="2475230"/>
            <a:ext cx="564515" cy="34988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2151" name="Shape 2151"/>
        <p:cNvGrpSpPr/>
        <p:nvPr/>
      </p:nvGrpSpPr>
      <p:grpSpPr>
        <a:xfrm>
          <a:off x="0" y="0"/>
          <a:ext cx="0" cy="0"/>
          <a:chOff x="0" y="0"/>
          <a:chExt cx="0" cy="0"/>
        </a:xfrm>
      </p:grpSpPr>
      <p:sp>
        <p:nvSpPr>
          <p:cNvPr id="2152" name="Google Shape;2152;p68"/>
          <p:cNvSpPr txBox="1"/>
          <p:nvPr>
            <p:ph type="title"/>
          </p:nvPr>
        </p:nvSpPr>
        <p:spPr>
          <a:xfrm>
            <a:off x="611415" y="195195"/>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t>Imprimer</a:t>
            </a:r>
            <a:endParaRPr lang="en-US" altLang="en-GB"/>
          </a:p>
        </p:txBody>
      </p:sp>
      <p:sp>
        <p:nvSpPr>
          <p:cNvPr id="2154" name="Google Shape;2154;p68"/>
          <p:cNvSpPr txBox="1"/>
          <p:nvPr>
            <p:ph type="subTitle" idx="4294967295"/>
          </p:nvPr>
        </p:nvSpPr>
        <p:spPr>
          <a:xfrm>
            <a:off x="395605" y="3517900"/>
            <a:ext cx="4308475" cy="94932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2000">
                <a:latin typeface="Pompiere" panose="02000000000000000000"/>
                <a:ea typeface="Pompiere" panose="02000000000000000000"/>
                <a:cs typeface="Pompiere" panose="02000000000000000000"/>
                <a:sym typeface="Pompiere" panose="02000000000000000000"/>
              </a:rPr>
              <a:t>Cliquer sur imprimer permet de transformer l’affichage en pdf. Quand le patient demande son dossier medicale cette option permet de faciliter la tache d’ecrire la fiche patient.</a:t>
            </a:r>
            <a:endParaRPr lang="en-US" sz="2000">
              <a:latin typeface="Pompiere" panose="02000000000000000000"/>
              <a:ea typeface="Pompiere" panose="02000000000000000000"/>
              <a:cs typeface="Pompiere" panose="02000000000000000000"/>
              <a:sym typeface="Pompiere" panose="02000000000000000000"/>
            </a:endParaRPr>
          </a:p>
        </p:txBody>
      </p:sp>
      <p:grpSp>
        <p:nvGrpSpPr>
          <p:cNvPr id="2157" name="Google Shape;2157;p68"/>
          <p:cNvGrpSpPr/>
          <p:nvPr/>
        </p:nvGrpSpPr>
        <p:grpSpPr>
          <a:xfrm>
            <a:off x="5881439" y="1075841"/>
            <a:ext cx="3257404" cy="3439111"/>
            <a:chOff x="5620603" y="1572940"/>
            <a:chExt cx="2837707" cy="2996002"/>
          </a:xfrm>
        </p:grpSpPr>
        <p:sp>
          <p:nvSpPr>
            <p:cNvPr id="2158" name="Google Shape;2158;p68"/>
            <p:cNvSpPr/>
            <p:nvPr/>
          </p:nvSpPr>
          <p:spPr>
            <a:xfrm>
              <a:off x="5726657" y="3542317"/>
              <a:ext cx="980538" cy="943264"/>
            </a:xfrm>
            <a:custGeom>
              <a:avLst/>
              <a:gdLst/>
              <a:ahLst/>
              <a:cxnLst/>
              <a:rect l="l" t="t" r="r" b="b"/>
              <a:pathLst>
                <a:path w="30594" h="29431" extrusionOk="0">
                  <a:moveTo>
                    <a:pt x="15883" y="4542"/>
                  </a:moveTo>
                  <a:cubicBezTo>
                    <a:pt x="17192" y="4542"/>
                    <a:pt x="18511" y="4795"/>
                    <a:pt x="19766" y="5314"/>
                  </a:cubicBezTo>
                  <a:cubicBezTo>
                    <a:pt x="23576" y="6902"/>
                    <a:pt x="26049" y="10611"/>
                    <a:pt x="26049" y="14721"/>
                  </a:cubicBezTo>
                  <a:cubicBezTo>
                    <a:pt x="26049" y="20335"/>
                    <a:pt x="21504" y="24880"/>
                    <a:pt x="15873" y="24880"/>
                  </a:cubicBezTo>
                  <a:cubicBezTo>
                    <a:pt x="11763" y="24880"/>
                    <a:pt x="8054" y="22407"/>
                    <a:pt x="6483" y="18614"/>
                  </a:cubicBezTo>
                  <a:cubicBezTo>
                    <a:pt x="4912" y="14805"/>
                    <a:pt x="5781" y="10427"/>
                    <a:pt x="8688" y="7520"/>
                  </a:cubicBezTo>
                  <a:cubicBezTo>
                    <a:pt x="10634" y="5575"/>
                    <a:pt x="13237" y="4542"/>
                    <a:pt x="15883" y="4542"/>
                  </a:cubicBezTo>
                  <a:close/>
                  <a:moveTo>
                    <a:pt x="15873" y="1"/>
                  </a:moveTo>
                  <a:cubicBezTo>
                    <a:pt x="9925" y="1"/>
                    <a:pt x="4561" y="3593"/>
                    <a:pt x="2289" y="9090"/>
                  </a:cubicBezTo>
                  <a:cubicBezTo>
                    <a:pt x="0" y="14588"/>
                    <a:pt x="1270" y="20903"/>
                    <a:pt x="5480" y="25114"/>
                  </a:cubicBezTo>
                  <a:cubicBezTo>
                    <a:pt x="8286" y="27930"/>
                    <a:pt x="12048" y="29431"/>
                    <a:pt x="15877" y="29431"/>
                  </a:cubicBezTo>
                  <a:cubicBezTo>
                    <a:pt x="17772" y="29431"/>
                    <a:pt x="19684" y="29063"/>
                    <a:pt x="21504" y="28305"/>
                  </a:cubicBezTo>
                  <a:cubicBezTo>
                    <a:pt x="27001" y="26033"/>
                    <a:pt x="30593" y="20669"/>
                    <a:pt x="30593" y="14721"/>
                  </a:cubicBezTo>
                  <a:cubicBezTo>
                    <a:pt x="30593" y="6584"/>
                    <a:pt x="24010" y="1"/>
                    <a:pt x="15873"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9" name="Google Shape;2159;p68"/>
            <p:cNvSpPr/>
            <p:nvPr/>
          </p:nvSpPr>
          <p:spPr>
            <a:xfrm>
              <a:off x="5726657" y="3542317"/>
              <a:ext cx="980538" cy="943264"/>
            </a:xfrm>
            <a:custGeom>
              <a:avLst/>
              <a:gdLst/>
              <a:ahLst/>
              <a:cxnLst/>
              <a:rect l="l" t="t" r="r" b="b"/>
              <a:pathLst>
                <a:path w="30594" h="29431" extrusionOk="0">
                  <a:moveTo>
                    <a:pt x="15883" y="4542"/>
                  </a:moveTo>
                  <a:cubicBezTo>
                    <a:pt x="17192" y="4542"/>
                    <a:pt x="18511" y="4795"/>
                    <a:pt x="19766" y="5314"/>
                  </a:cubicBezTo>
                  <a:cubicBezTo>
                    <a:pt x="23576" y="6902"/>
                    <a:pt x="26049" y="10611"/>
                    <a:pt x="26049" y="14721"/>
                  </a:cubicBezTo>
                  <a:cubicBezTo>
                    <a:pt x="26049" y="20335"/>
                    <a:pt x="21504" y="24880"/>
                    <a:pt x="15873" y="24880"/>
                  </a:cubicBezTo>
                  <a:cubicBezTo>
                    <a:pt x="11763" y="24880"/>
                    <a:pt x="8054" y="22407"/>
                    <a:pt x="6483" y="18614"/>
                  </a:cubicBezTo>
                  <a:cubicBezTo>
                    <a:pt x="4912" y="14805"/>
                    <a:pt x="5781" y="10427"/>
                    <a:pt x="8688" y="7520"/>
                  </a:cubicBezTo>
                  <a:cubicBezTo>
                    <a:pt x="10634" y="5575"/>
                    <a:pt x="13237" y="4542"/>
                    <a:pt x="15883" y="4542"/>
                  </a:cubicBezTo>
                  <a:close/>
                  <a:moveTo>
                    <a:pt x="15873" y="1"/>
                  </a:moveTo>
                  <a:cubicBezTo>
                    <a:pt x="9925" y="1"/>
                    <a:pt x="4561" y="3593"/>
                    <a:pt x="2289" y="9090"/>
                  </a:cubicBezTo>
                  <a:cubicBezTo>
                    <a:pt x="0" y="14588"/>
                    <a:pt x="1270" y="20903"/>
                    <a:pt x="5480" y="25114"/>
                  </a:cubicBezTo>
                  <a:cubicBezTo>
                    <a:pt x="8286" y="27930"/>
                    <a:pt x="12048" y="29431"/>
                    <a:pt x="15877" y="29431"/>
                  </a:cubicBezTo>
                  <a:cubicBezTo>
                    <a:pt x="17772" y="29431"/>
                    <a:pt x="19684" y="29063"/>
                    <a:pt x="21504" y="28305"/>
                  </a:cubicBezTo>
                  <a:cubicBezTo>
                    <a:pt x="27001" y="26033"/>
                    <a:pt x="30593" y="20669"/>
                    <a:pt x="30593" y="14721"/>
                  </a:cubicBezTo>
                  <a:cubicBezTo>
                    <a:pt x="30593" y="6584"/>
                    <a:pt x="24010" y="1"/>
                    <a:pt x="15873" y="1"/>
                  </a:cubicBezTo>
                  <a:close/>
                </a:path>
              </a:pathLst>
            </a:custGeom>
            <a:solidFill>
              <a:srgbClr val="000000">
                <a:alpha val="2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160" name="Google Shape;2160;p68"/>
            <p:cNvSpPr/>
            <p:nvPr/>
          </p:nvSpPr>
          <p:spPr>
            <a:xfrm>
              <a:off x="5704670" y="3507126"/>
              <a:ext cx="1094091" cy="1016818"/>
            </a:xfrm>
            <a:custGeom>
              <a:avLst/>
              <a:gdLst/>
              <a:ahLst/>
              <a:cxnLst/>
              <a:rect l="l" t="t" r="r" b="b"/>
              <a:pathLst>
                <a:path w="34137" h="31726" extrusionOk="0">
                  <a:moveTo>
                    <a:pt x="16559" y="2285"/>
                  </a:moveTo>
                  <a:cubicBezTo>
                    <a:pt x="18380" y="2285"/>
                    <a:pt x="20168" y="2653"/>
                    <a:pt x="21822" y="3355"/>
                  </a:cubicBezTo>
                  <a:cubicBezTo>
                    <a:pt x="28205" y="6045"/>
                    <a:pt x="31497" y="13129"/>
                    <a:pt x="29458" y="19746"/>
                  </a:cubicBezTo>
                  <a:cubicBezTo>
                    <a:pt x="27689" y="25473"/>
                    <a:pt x="22397" y="29237"/>
                    <a:pt x="16596" y="29237"/>
                  </a:cubicBezTo>
                  <a:cubicBezTo>
                    <a:pt x="15712" y="29237"/>
                    <a:pt x="14816" y="29150"/>
                    <a:pt x="13919" y="28969"/>
                  </a:cubicBezTo>
                  <a:cubicBezTo>
                    <a:pt x="7136" y="27599"/>
                    <a:pt x="2491" y="21316"/>
                    <a:pt x="3176" y="14432"/>
                  </a:cubicBezTo>
                  <a:cubicBezTo>
                    <a:pt x="3861" y="7548"/>
                    <a:pt x="9642" y="2302"/>
                    <a:pt x="16559" y="2285"/>
                  </a:cubicBezTo>
                  <a:close/>
                  <a:moveTo>
                    <a:pt x="16592" y="0"/>
                  </a:moveTo>
                  <a:cubicBezTo>
                    <a:pt x="15555" y="0"/>
                    <a:pt x="14504" y="102"/>
                    <a:pt x="13451" y="314"/>
                  </a:cubicBezTo>
                  <a:cubicBezTo>
                    <a:pt x="5465" y="1934"/>
                    <a:pt x="1" y="9320"/>
                    <a:pt x="803" y="17423"/>
                  </a:cubicBezTo>
                  <a:cubicBezTo>
                    <a:pt x="1605" y="25527"/>
                    <a:pt x="8422" y="31709"/>
                    <a:pt x="16559" y="31726"/>
                  </a:cubicBezTo>
                  <a:cubicBezTo>
                    <a:pt x="18698" y="31726"/>
                    <a:pt x="20803" y="31308"/>
                    <a:pt x="22758" y="30473"/>
                  </a:cubicBezTo>
                  <a:cubicBezTo>
                    <a:pt x="30260" y="27298"/>
                    <a:pt x="34137" y="18960"/>
                    <a:pt x="31747" y="11174"/>
                  </a:cubicBezTo>
                  <a:cubicBezTo>
                    <a:pt x="29658" y="4429"/>
                    <a:pt x="23425" y="0"/>
                    <a:pt x="16592"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1" name="Google Shape;2161;p68"/>
            <p:cNvSpPr/>
            <p:nvPr/>
          </p:nvSpPr>
          <p:spPr>
            <a:xfrm>
              <a:off x="5869087" y="3367772"/>
              <a:ext cx="732599" cy="1003550"/>
            </a:xfrm>
            <a:custGeom>
              <a:avLst/>
              <a:gdLst/>
              <a:ahLst/>
              <a:cxnLst/>
              <a:rect l="l" t="t" r="r" b="b"/>
              <a:pathLst>
                <a:path w="22858" h="31312" extrusionOk="0">
                  <a:moveTo>
                    <a:pt x="2991" y="0"/>
                  </a:moveTo>
                  <a:cubicBezTo>
                    <a:pt x="2423" y="0"/>
                    <a:pt x="1955" y="401"/>
                    <a:pt x="1855" y="952"/>
                  </a:cubicBezTo>
                  <a:lnTo>
                    <a:pt x="1237" y="4662"/>
                  </a:lnTo>
                  <a:cubicBezTo>
                    <a:pt x="418" y="9507"/>
                    <a:pt x="1" y="14436"/>
                    <a:pt x="1" y="19365"/>
                  </a:cubicBezTo>
                  <a:lnTo>
                    <a:pt x="1" y="20936"/>
                  </a:lnTo>
                  <a:cubicBezTo>
                    <a:pt x="1" y="26667"/>
                    <a:pt x="4645" y="31312"/>
                    <a:pt x="10377" y="31312"/>
                  </a:cubicBezTo>
                  <a:lnTo>
                    <a:pt x="12482" y="31312"/>
                  </a:lnTo>
                  <a:cubicBezTo>
                    <a:pt x="18213" y="31312"/>
                    <a:pt x="22858" y="26667"/>
                    <a:pt x="22858" y="20936"/>
                  </a:cubicBezTo>
                  <a:lnTo>
                    <a:pt x="22858"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2" name="Google Shape;2162;p68"/>
            <p:cNvSpPr/>
            <p:nvPr/>
          </p:nvSpPr>
          <p:spPr>
            <a:xfrm>
              <a:off x="6972761" y="2090772"/>
              <a:ext cx="654429" cy="842723"/>
            </a:xfrm>
            <a:custGeom>
              <a:avLst/>
              <a:gdLst/>
              <a:ahLst/>
              <a:cxnLst/>
              <a:rect l="l" t="t" r="r" b="b"/>
              <a:pathLst>
                <a:path w="20419" h="26294" extrusionOk="0">
                  <a:moveTo>
                    <a:pt x="15714" y="1"/>
                  </a:moveTo>
                  <a:cubicBezTo>
                    <a:pt x="14573" y="1"/>
                    <a:pt x="14075" y="847"/>
                    <a:pt x="13351" y="2584"/>
                  </a:cubicBezTo>
                  <a:cubicBezTo>
                    <a:pt x="12633" y="4255"/>
                    <a:pt x="8589" y="14848"/>
                    <a:pt x="8589" y="14848"/>
                  </a:cubicBezTo>
                  <a:lnTo>
                    <a:pt x="1" y="24339"/>
                  </a:lnTo>
                  <a:lnTo>
                    <a:pt x="2123" y="26293"/>
                  </a:lnTo>
                  <a:cubicBezTo>
                    <a:pt x="2123" y="26293"/>
                    <a:pt x="10594" y="20963"/>
                    <a:pt x="12482" y="17672"/>
                  </a:cubicBezTo>
                  <a:cubicBezTo>
                    <a:pt x="14370" y="14380"/>
                    <a:pt x="20419" y="863"/>
                    <a:pt x="16292" y="61"/>
                  </a:cubicBezTo>
                  <a:cubicBezTo>
                    <a:pt x="16082" y="21"/>
                    <a:pt x="15890" y="1"/>
                    <a:pt x="15714" y="1"/>
                  </a:cubicBezTo>
                  <a:close/>
                </a:path>
              </a:pathLst>
            </a:custGeom>
            <a:solidFill>
              <a:srgbClr val="9F67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3" name="Google Shape;2163;p68"/>
            <p:cNvSpPr/>
            <p:nvPr/>
          </p:nvSpPr>
          <p:spPr>
            <a:xfrm>
              <a:off x="6893501" y="2835710"/>
              <a:ext cx="156404" cy="120796"/>
            </a:xfrm>
            <a:custGeom>
              <a:avLst/>
              <a:gdLst/>
              <a:ahLst/>
              <a:cxnLst/>
              <a:rect l="l" t="t" r="r" b="b"/>
              <a:pathLst>
                <a:path w="4880" h="3769" extrusionOk="0">
                  <a:moveTo>
                    <a:pt x="2264" y="1"/>
                  </a:moveTo>
                  <a:cubicBezTo>
                    <a:pt x="1708" y="1"/>
                    <a:pt x="1205" y="118"/>
                    <a:pt x="1037" y="461"/>
                  </a:cubicBezTo>
                  <a:cubicBezTo>
                    <a:pt x="853" y="811"/>
                    <a:pt x="903" y="1964"/>
                    <a:pt x="486" y="2148"/>
                  </a:cubicBezTo>
                  <a:cubicBezTo>
                    <a:pt x="235" y="2265"/>
                    <a:pt x="1" y="2399"/>
                    <a:pt x="18" y="2499"/>
                  </a:cubicBezTo>
                  <a:cubicBezTo>
                    <a:pt x="34" y="2700"/>
                    <a:pt x="385" y="2833"/>
                    <a:pt x="569" y="2867"/>
                  </a:cubicBezTo>
                  <a:cubicBezTo>
                    <a:pt x="595" y="2871"/>
                    <a:pt x="624" y="2873"/>
                    <a:pt x="655" y="2873"/>
                  </a:cubicBezTo>
                  <a:cubicBezTo>
                    <a:pt x="985" y="2873"/>
                    <a:pt x="1572" y="2649"/>
                    <a:pt x="1572" y="2649"/>
                  </a:cubicBezTo>
                  <a:cubicBezTo>
                    <a:pt x="1572" y="2649"/>
                    <a:pt x="2106" y="3602"/>
                    <a:pt x="2290" y="3618"/>
                  </a:cubicBezTo>
                  <a:cubicBezTo>
                    <a:pt x="2407" y="3618"/>
                    <a:pt x="2541" y="3585"/>
                    <a:pt x="2674" y="3552"/>
                  </a:cubicBezTo>
                  <a:cubicBezTo>
                    <a:pt x="2892" y="3518"/>
                    <a:pt x="3126" y="3468"/>
                    <a:pt x="3359" y="3435"/>
                  </a:cubicBezTo>
                  <a:lnTo>
                    <a:pt x="3627" y="3769"/>
                  </a:lnTo>
                  <a:cubicBezTo>
                    <a:pt x="3627" y="3769"/>
                    <a:pt x="4245" y="2783"/>
                    <a:pt x="4445" y="2432"/>
                  </a:cubicBezTo>
                  <a:cubicBezTo>
                    <a:pt x="4479" y="2382"/>
                    <a:pt x="4496" y="2332"/>
                    <a:pt x="4529" y="2265"/>
                  </a:cubicBezTo>
                  <a:cubicBezTo>
                    <a:pt x="4880" y="1630"/>
                    <a:pt x="4713" y="828"/>
                    <a:pt x="4128" y="394"/>
                  </a:cubicBezTo>
                  <a:cubicBezTo>
                    <a:pt x="3914" y="228"/>
                    <a:pt x="3038" y="1"/>
                    <a:pt x="2264" y="1"/>
                  </a:cubicBez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4" name="Google Shape;2164;p68"/>
            <p:cNvSpPr/>
            <p:nvPr/>
          </p:nvSpPr>
          <p:spPr>
            <a:xfrm>
              <a:off x="7252845" y="2067888"/>
              <a:ext cx="348640" cy="467706"/>
            </a:xfrm>
            <a:custGeom>
              <a:avLst/>
              <a:gdLst/>
              <a:ahLst/>
              <a:cxnLst/>
              <a:rect l="l" t="t" r="r" b="b"/>
              <a:pathLst>
                <a:path w="10878" h="14593" extrusionOk="0">
                  <a:moveTo>
                    <a:pt x="7384" y="0"/>
                  </a:moveTo>
                  <a:cubicBezTo>
                    <a:pt x="6964" y="0"/>
                    <a:pt x="6534" y="98"/>
                    <a:pt x="6116" y="307"/>
                  </a:cubicBezTo>
                  <a:cubicBezTo>
                    <a:pt x="4428" y="1143"/>
                    <a:pt x="0" y="11134"/>
                    <a:pt x="0" y="11134"/>
                  </a:cubicBezTo>
                  <a:lnTo>
                    <a:pt x="6918" y="14593"/>
                  </a:lnTo>
                  <a:cubicBezTo>
                    <a:pt x="6918" y="14593"/>
                    <a:pt x="10878" y="4217"/>
                    <a:pt x="10260" y="2312"/>
                  </a:cubicBezTo>
                  <a:cubicBezTo>
                    <a:pt x="9808" y="884"/>
                    <a:pt x="8643" y="0"/>
                    <a:pt x="7384"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5" name="Google Shape;2165;p68"/>
            <p:cNvSpPr/>
            <p:nvPr/>
          </p:nvSpPr>
          <p:spPr>
            <a:xfrm>
              <a:off x="7094326" y="4352028"/>
              <a:ext cx="449854" cy="171916"/>
            </a:xfrm>
            <a:custGeom>
              <a:avLst/>
              <a:gdLst/>
              <a:ahLst/>
              <a:cxnLst/>
              <a:rect l="l" t="t" r="r" b="b"/>
              <a:pathLst>
                <a:path w="14036" h="5364" extrusionOk="0">
                  <a:moveTo>
                    <a:pt x="8472" y="0"/>
                  </a:moveTo>
                  <a:cubicBezTo>
                    <a:pt x="8472" y="0"/>
                    <a:pt x="8539" y="1354"/>
                    <a:pt x="5865" y="2473"/>
                  </a:cubicBezTo>
                  <a:cubicBezTo>
                    <a:pt x="4946" y="2841"/>
                    <a:pt x="4011" y="3125"/>
                    <a:pt x="3042" y="3309"/>
                  </a:cubicBezTo>
                  <a:cubicBezTo>
                    <a:pt x="803" y="3776"/>
                    <a:pt x="1" y="5364"/>
                    <a:pt x="1" y="5364"/>
                  </a:cubicBezTo>
                  <a:lnTo>
                    <a:pt x="13835" y="5364"/>
                  </a:lnTo>
                  <a:lnTo>
                    <a:pt x="13936" y="2941"/>
                  </a:lnTo>
                  <a:lnTo>
                    <a:pt x="14036" y="401"/>
                  </a:lnTo>
                  <a:lnTo>
                    <a:pt x="8472" y="0"/>
                  </a:lnTo>
                  <a:close/>
                </a:path>
              </a:pathLst>
            </a:custGeom>
            <a:solidFill>
              <a:srgbClr val="9F67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6" name="Google Shape;2166;p68"/>
            <p:cNvSpPr/>
            <p:nvPr/>
          </p:nvSpPr>
          <p:spPr>
            <a:xfrm>
              <a:off x="7094326" y="4431288"/>
              <a:ext cx="446649" cy="92657"/>
            </a:xfrm>
            <a:custGeom>
              <a:avLst/>
              <a:gdLst/>
              <a:ahLst/>
              <a:cxnLst/>
              <a:rect l="l" t="t" r="r" b="b"/>
              <a:pathLst>
                <a:path w="13936" h="2891" extrusionOk="0">
                  <a:moveTo>
                    <a:pt x="5865" y="0"/>
                  </a:moveTo>
                  <a:cubicBezTo>
                    <a:pt x="4946" y="368"/>
                    <a:pt x="4011" y="652"/>
                    <a:pt x="3042" y="836"/>
                  </a:cubicBezTo>
                  <a:cubicBezTo>
                    <a:pt x="803" y="1303"/>
                    <a:pt x="1" y="2891"/>
                    <a:pt x="1" y="2891"/>
                  </a:cubicBezTo>
                  <a:lnTo>
                    <a:pt x="13835" y="2891"/>
                  </a:lnTo>
                  <a:lnTo>
                    <a:pt x="13936" y="468"/>
                  </a:lnTo>
                  <a:lnTo>
                    <a:pt x="13936" y="468"/>
                  </a:lnTo>
                  <a:cubicBezTo>
                    <a:pt x="12666" y="836"/>
                    <a:pt x="10728" y="1638"/>
                    <a:pt x="7436" y="1905"/>
                  </a:cubicBezTo>
                  <a:cubicBezTo>
                    <a:pt x="7102" y="1237"/>
                    <a:pt x="6467" y="552"/>
                    <a:pt x="5865"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7" name="Google Shape;2167;p68"/>
            <p:cNvSpPr/>
            <p:nvPr/>
          </p:nvSpPr>
          <p:spPr>
            <a:xfrm>
              <a:off x="7310151" y="2876157"/>
              <a:ext cx="407003" cy="1536413"/>
            </a:xfrm>
            <a:custGeom>
              <a:avLst/>
              <a:gdLst/>
              <a:ahLst/>
              <a:cxnLst/>
              <a:rect l="l" t="t" r="r" b="b"/>
              <a:pathLst>
                <a:path w="12699" h="47938" extrusionOk="0">
                  <a:moveTo>
                    <a:pt x="12699" y="1"/>
                  </a:moveTo>
                  <a:lnTo>
                    <a:pt x="3426" y="285"/>
                  </a:lnTo>
                  <a:cubicBezTo>
                    <a:pt x="3426" y="285"/>
                    <a:pt x="3058" y="2290"/>
                    <a:pt x="2590" y="5164"/>
                  </a:cubicBezTo>
                  <a:cubicBezTo>
                    <a:pt x="2473" y="5832"/>
                    <a:pt x="2356" y="6534"/>
                    <a:pt x="2239" y="7286"/>
                  </a:cubicBezTo>
                  <a:cubicBezTo>
                    <a:pt x="1337" y="12900"/>
                    <a:pt x="217" y="20318"/>
                    <a:pt x="134" y="23359"/>
                  </a:cubicBezTo>
                  <a:cubicBezTo>
                    <a:pt x="0" y="28539"/>
                    <a:pt x="552" y="46150"/>
                    <a:pt x="552" y="46150"/>
                  </a:cubicBezTo>
                  <a:lnTo>
                    <a:pt x="8739" y="47937"/>
                  </a:lnTo>
                  <a:cubicBezTo>
                    <a:pt x="8739" y="47937"/>
                    <a:pt x="9558" y="28956"/>
                    <a:pt x="9558" y="24579"/>
                  </a:cubicBezTo>
                  <a:cubicBezTo>
                    <a:pt x="9892" y="21872"/>
                    <a:pt x="10961" y="13501"/>
                    <a:pt x="11763" y="7286"/>
                  </a:cubicBezTo>
                  <a:cubicBezTo>
                    <a:pt x="11863" y="6550"/>
                    <a:pt x="11947" y="5832"/>
                    <a:pt x="12030" y="5164"/>
                  </a:cubicBezTo>
                  <a:cubicBezTo>
                    <a:pt x="12431" y="2139"/>
                    <a:pt x="12699" y="1"/>
                    <a:pt x="12699"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8" name="Google Shape;2168;p68"/>
            <p:cNvSpPr/>
            <p:nvPr/>
          </p:nvSpPr>
          <p:spPr>
            <a:xfrm>
              <a:off x="8127875" y="4137293"/>
              <a:ext cx="330435" cy="431649"/>
            </a:xfrm>
            <a:custGeom>
              <a:avLst/>
              <a:gdLst/>
              <a:ahLst/>
              <a:cxnLst/>
              <a:rect l="l" t="t" r="r" b="b"/>
              <a:pathLst>
                <a:path w="10310" h="13468" extrusionOk="0">
                  <a:moveTo>
                    <a:pt x="6918" y="0"/>
                  </a:moveTo>
                  <a:lnTo>
                    <a:pt x="2724" y="3659"/>
                  </a:lnTo>
                  <a:cubicBezTo>
                    <a:pt x="2724" y="3659"/>
                    <a:pt x="3726" y="4562"/>
                    <a:pt x="2640" y="7268"/>
                  </a:cubicBezTo>
                  <a:cubicBezTo>
                    <a:pt x="2273" y="8171"/>
                    <a:pt x="1805" y="9039"/>
                    <a:pt x="1253" y="9858"/>
                  </a:cubicBezTo>
                  <a:cubicBezTo>
                    <a:pt x="0" y="11780"/>
                    <a:pt x="568" y="13467"/>
                    <a:pt x="568" y="13467"/>
                  </a:cubicBezTo>
                  <a:lnTo>
                    <a:pt x="10309" y="3626"/>
                  </a:lnTo>
                  <a:lnTo>
                    <a:pt x="8655" y="1872"/>
                  </a:lnTo>
                  <a:lnTo>
                    <a:pt x="6918" y="0"/>
                  </a:lnTo>
                  <a:close/>
                </a:path>
              </a:pathLst>
            </a:custGeom>
            <a:solidFill>
              <a:srgbClr val="9F67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9" name="Google Shape;2169;p68"/>
            <p:cNvSpPr/>
            <p:nvPr/>
          </p:nvSpPr>
          <p:spPr>
            <a:xfrm>
              <a:off x="8127875" y="4197258"/>
              <a:ext cx="330435" cy="371684"/>
            </a:xfrm>
            <a:custGeom>
              <a:avLst/>
              <a:gdLst/>
              <a:ahLst/>
              <a:cxnLst/>
              <a:rect l="l" t="t" r="r" b="b"/>
              <a:pathLst>
                <a:path w="10310" h="11597" extrusionOk="0">
                  <a:moveTo>
                    <a:pt x="8655" y="1"/>
                  </a:moveTo>
                  <a:lnTo>
                    <a:pt x="8666" y="12"/>
                  </a:lnTo>
                  <a:lnTo>
                    <a:pt x="8666" y="12"/>
                  </a:lnTo>
                  <a:cubicBezTo>
                    <a:pt x="8668" y="8"/>
                    <a:pt x="8670" y="4"/>
                    <a:pt x="8672" y="1"/>
                  </a:cubicBezTo>
                  <a:close/>
                  <a:moveTo>
                    <a:pt x="8666" y="12"/>
                  </a:moveTo>
                  <a:cubicBezTo>
                    <a:pt x="8015" y="1166"/>
                    <a:pt x="7212" y="3100"/>
                    <a:pt x="5096" y="5615"/>
                  </a:cubicBezTo>
                  <a:cubicBezTo>
                    <a:pt x="4549" y="5436"/>
                    <a:pt x="3886" y="5384"/>
                    <a:pt x="3239" y="5384"/>
                  </a:cubicBezTo>
                  <a:cubicBezTo>
                    <a:pt x="3036" y="5384"/>
                    <a:pt x="2835" y="5389"/>
                    <a:pt x="2640" y="5397"/>
                  </a:cubicBezTo>
                  <a:cubicBezTo>
                    <a:pt x="2273" y="6300"/>
                    <a:pt x="1805" y="7168"/>
                    <a:pt x="1253" y="7987"/>
                  </a:cubicBezTo>
                  <a:cubicBezTo>
                    <a:pt x="0" y="9909"/>
                    <a:pt x="568" y="11596"/>
                    <a:pt x="568" y="11596"/>
                  </a:cubicBezTo>
                  <a:lnTo>
                    <a:pt x="10309" y="1755"/>
                  </a:lnTo>
                  <a:lnTo>
                    <a:pt x="8666" y="12"/>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0" name="Google Shape;2170;p68"/>
            <p:cNvSpPr/>
            <p:nvPr/>
          </p:nvSpPr>
          <p:spPr>
            <a:xfrm>
              <a:off x="7612703" y="2958622"/>
              <a:ext cx="792596" cy="1323280"/>
            </a:xfrm>
            <a:custGeom>
              <a:avLst/>
              <a:gdLst/>
              <a:ahLst/>
              <a:cxnLst/>
              <a:rect l="l" t="t" r="r" b="b"/>
              <a:pathLst>
                <a:path w="24730" h="41288" extrusionOk="0">
                  <a:moveTo>
                    <a:pt x="1" y="1"/>
                  </a:moveTo>
                  <a:cubicBezTo>
                    <a:pt x="1" y="1"/>
                    <a:pt x="168" y="1939"/>
                    <a:pt x="418" y="4713"/>
                  </a:cubicBezTo>
                  <a:cubicBezTo>
                    <a:pt x="970" y="10794"/>
                    <a:pt x="1989" y="20803"/>
                    <a:pt x="2891" y="22774"/>
                  </a:cubicBezTo>
                  <a:cubicBezTo>
                    <a:pt x="3944" y="25147"/>
                    <a:pt x="18046" y="41287"/>
                    <a:pt x="18046" y="41287"/>
                  </a:cubicBezTo>
                  <a:lnTo>
                    <a:pt x="24729" y="38648"/>
                  </a:lnTo>
                  <a:lnTo>
                    <a:pt x="12098" y="20452"/>
                  </a:lnTo>
                  <a:lnTo>
                    <a:pt x="10443" y="4713"/>
                  </a:lnTo>
                  <a:lnTo>
                    <a:pt x="9959" y="1"/>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1" name="Google Shape;2171;p68"/>
            <p:cNvSpPr/>
            <p:nvPr/>
          </p:nvSpPr>
          <p:spPr>
            <a:xfrm>
              <a:off x="7612703" y="2958622"/>
              <a:ext cx="334730" cy="151468"/>
            </a:xfrm>
            <a:custGeom>
              <a:avLst/>
              <a:gdLst/>
              <a:ahLst/>
              <a:cxnLst/>
              <a:rect l="l" t="t" r="r" b="b"/>
              <a:pathLst>
                <a:path w="10444" h="4726" extrusionOk="0">
                  <a:moveTo>
                    <a:pt x="1" y="1"/>
                  </a:moveTo>
                  <a:cubicBezTo>
                    <a:pt x="1" y="1"/>
                    <a:pt x="151" y="1939"/>
                    <a:pt x="418" y="4713"/>
                  </a:cubicBezTo>
                  <a:cubicBezTo>
                    <a:pt x="1964" y="4721"/>
                    <a:pt x="3580" y="4725"/>
                    <a:pt x="5255" y="4725"/>
                  </a:cubicBezTo>
                  <a:cubicBezTo>
                    <a:pt x="6930" y="4725"/>
                    <a:pt x="8664" y="4721"/>
                    <a:pt x="10443" y="4713"/>
                  </a:cubicBezTo>
                  <a:lnTo>
                    <a:pt x="9959"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2" name="Google Shape;2172;p68"/>
            <p:cNvSpPr/>
            <p:nvPr/>
          </p:nvSpPr>
          <p:spPr>
            <a:xfrm>
              <a:off x="7302106" y="2043434"/>
              <a:ext cx="734233" cy="974128"/>
            </a:xfrm>
            <a:custGeom>
              <a:avLst/>
              <a:gdLst/>
              <a:ahLst/>
              <a:cxnLst/>
              <a:rect l="l" t="t" r="r" b="b"/>
              <a:pathLst>
                <a:path w="22909" h="30394" extrusionOk="0">
                  <a:moveTo>
                    <a:pt x="15172" y="1"/>
                  </a:moveTo>
                  <a:cubicBezTo>
                    <a:pt x="12833" y="1"/>
                    <a:pt x="8037" y="118"/>
                    <a:pt x="7904" y="118"/>
                  </a:cubicBezTo>
                  <a:cubicBezTo>
                    <a:pt x="7904" y="118"/>
                    <a:pt x="7486" y="168"/>
                    <a:pt x="6935" y="268"/>
                  </a:cubicBezTo>
                  <a:cubicBezTo>
                    <a:pt x="6083" y="452"/>
                    <a:pt x="4880" y="786"/>
                    <a:pt x="4362" y="1388"/>
                  </a:cubicBezTo>
                  <a:cubicBezTo>
                    <a:pt x="3526" y="2373"/>
                    <a:pt x="4144" y="16626"/>
                    <a:pt x="4144" y="16626"/>
                  </a:cubicBezTo>
                  <a:cubicBezTo>
                    <a:pt x="4128" y="16693"/>
                    <a:pt x="1020" y="25799"/>
                    <a:pt x="1" y="30394"/>
                  </a:cubicBezTo>
                  <a:lnTo>
                    <a:pt x="22407" y="30394"/>
                  </a:lnTo>
                  <a:cubicBezTo>
                    <a:pt x="22407" y="30394"/>
                    <a:pt x="21688" y="25765"/>
                    <a:pt x="20987" y="22223"/>
                  </a:cubicBezTo>
                  <a:cubicBezTo>
                    <a:pt x="20469" y="19683"/>
                    <a:pt x="20485" y="17060"/>
                    <a:pt x="21020" y="14521"/>
                  </a:cubicBezTo>
                  <a:cubicBezTo>
                    <a:pt x="21972" y="9976"/>
                    <a:pt x="22908" y="4612"/>
                    <a:pt x="21822" y="2774"/>
                  </a:cubicBezTo>
                  <a:cubicBezTo>
                    <a:pt x="20552" y="602"/>
                    <a:pt x="18163" y="536"/>
                    <a:pt x="16058" y="185"/>
                  </a:cubicBezTo>
                  <a:cubicBezTo>
                    <a:pt x="15757" y="135"/>
                    <a:pt x="15456" y="68"/>
                    <a:pt x="15172" y="1"/>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3" name="Google Shape;2173;p68"/>
            <p:cNvSpPr/>
            <p:nvPr/>
          </p:nvSpPr>
          <p:spPr>
            <a:xfrm>
              <a:off x="7747665" y="2758886"/>
              <a:ext cx="139802" cy="160699"/>
            </a:xfrm>
            <a:custGeom>
              <a:avLst/>
              <a:gdLst/>
              <a:ahLst/>
              <a:cxnLst/>
              <a:rect l="l" t="t" r="r" b="b"/>
              <a:pathLst>
                <a:path w="4362" h="5014" extrusionOk="0">
                  <a:moveTo>
                    <a:pt x="0" y="0"/>
                  </a:moveTo>
                  <a:lnTo>
                    <a:pt x="0" y="3493"/>
                  </a:lnTo>
                  <a:cubicBezTo>
                    <a:pt x="0" y="3493"/>
                    <a:pt x="100" y="4512"/>
                    <a:pt x="1454" y="4896"/>
                  </a:cubicBezTo>
                  <a:cubicBezTo>
                    <a:pt x="1729" y="4977"/>
                    <a:pt x="2000" y="5013"/>
                    <a:pt x="2259" y="5013"/>
                  </a:cubicBezTo>
                  <a:cubicBezTo>
                    <a:pt x="3276" y="5013"/>
                    <a:pt x="4104" y="4460"/>
                    <a:pt x="4211" y="3927"/>
                  </a:cubicBezTo>
                  <a:cubicBezTo>
                    <a:pt x="4361" y="3208"/>
                    <a:pt x="4278" y="168"/>
                    <a:pt x="4261" y="101"/>
                  </a:cubicBezTo>
                  <a:lnTo>
                    <a:pt x="0" y="0"/>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4" name="Google Shape;2174;p68"/>
            <p:cNvSpPr/>
            <p:nvPr/>
          </p:nvSpPr>
          <p:spPr>
            <a:xfrm>
              <a:off x="7424217" y="2758886"/>
              <a:ext cx="139802" cy="160699"/>
            </a:xfrm>
            <a:custGeom>
              <a:avLst/>
              <a:gdLst/>
              <a:ahLst/>
              <a:cxnLst/>
              <a:rect l="l" t="t" r="r" b="b"/>
              <a:pathLst>
                <a:path w="4362" h="5014" extrusionOk="0">
                  <a:moveTo>
                    <a:pt x="0" y="0"/>
                  </a:moveTo>
                  <a:lnTo>
                    <a:pt x="0" y="3493"/>
                  </a:lnTo>
                  <a:cubicBezTo>
                    <a:pt x="0" y="3493"/>
                    <a:pt x="84" y="4512"/>
                    <a:pt x="1454" y="4896"/>
                  </a:cubicBezTo>
                  <a:cubicBezTo>
                    <a:pt x="1729" y="4977"/>
                    <a:pt x="2000" y="5013"/>
                    <a:pt x="2259" y="5013"/>
                  </a:cubicBezTo>
                  <a:cubicBezTo>
                    <a:pt x="3276" y="5013"/>
                    <a:pt x="4104" y="4460"/>
                    <a:pt x="4211" y="3927"/>
                  </a:cubicBezTo>
                  <a:cubicBezTo>
                    <a:pt x="4361" y="3208"/>
                    <a:pt x="4278" y="168"/>
                    <a:pt x="4261" y="101"/>
                  </a:cubicBezTo>
                  <a:lnTo>
                    <a:pt x="0" y="0"/>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5" name="Google Shape;2175;p68"/>
            <p:cNvSpPr/>
            <p:nvPr/>
          </p:nvSpPr>
          <p:spPr>
            <a:xfrm>
              <a:off x="7524341" y="2043434"/>
              <a:ext cx="292424" cy="207812"/>
            </a:xfrm>
            <a:custGeom>
              <a:avLst/>
              <a:gdLst/>
              <a:ahLst/>
              <a:cxnLst/>
              <a:rect l="l" t="t" r="r" b="b"/>
              <a:pathLst>
                <a:path w="9124" h="6484" extrusionOk="0">
                  <a:moveTo>
                    <a:pt x="8238" y="1"/>
                  </a:moveTo>
                  <a:cubicBezTo>
                    <a:pt x="5899" y="1"/>
                    <a:pt x="1103" y="118"/>
                    <a:pt x="970" y="118"/>
                  </a:cubicBezTo>
                  <a:cubicBezTo>
                    <a:pt x="970" y="118"/>
                    <a:pt x="552" y="168"/>
                    <a:pt x="1" y="268"/>
                  </a:cubicBezTo>
                  <a:cubicBezTo>
                    <a:pt x="519" y="2190"/>
                    <a:pt x="1638" y="5982"/>
                    <a:pt x="2774" y="6484"/>
                  </a:cubicBezTo>
                  <a:cubicBezTo>
                    <a:pt x="4629" y="6283"/>
                    <a:pt x="7887" y="2691"/>
                    <a:pt x="9124" y="185"/>
                  </a:cubicBezTo>
                  <a:cubicBezTo>
                    <a:pt x="8823" y="135"/>
                    <a:pt x="8522" y="68"/>
                    <a:pt x="8238"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6" name="Google Shape;2176;p68"/>
            <p:cNvSpPr/>
            <p:nvPr/>
          </p:nvSpPr>
          <p:spPr>
            <a:xfrm>
              <a:off x="7451523" y="1572940"/>
              <a:ext cx="424695" cy="431457"/>
            </a:xfrm>
            <a:custGeom>
              <a:avLst/>
              <a:gdLst/>
              <a:ahLst/>
              <a:cxnLst/>
              <a:rect l="l" t="t" r="r" b="b"/>
              <a:pathLst>
                <a:path w="13251" h="13462" extrusionOk="0">
                  <a:moveTo>
                    <a:pt x="5495" y="0"/>
                  </a:moveTo>
                  <a:cubicBezTo>
                    <a:pt x="3163" y="0"/>
                    <a:pt x="950" y="1046"/>
                    <a:pt x="301" y="3603"/>
                  </a:cubicBezTo>
                  <a:cubicBezTo>
                    <a:pt x="0" y="4773"/>
                    <a:pt x="84" y="6009"/>
                    <a:pt x="167" y="7212"/>
                  </a:cubicBezTo>
                  <a:cubicBezTo>
                    <a:pt x="268" y="8833"/>
                    <a:pt x="435" y="10571"/>
                    <a:pt x="1487" y="11807"/>
                  </a:cubicBezTo>
                  <a:cubicBezTo>
                    <a:pt x="2599" y="13082"/>
                    <a:pt x="4415" y="13462"/>
                    <a:pt x="6105" y="13462"/>
                  </a:cubicBezTo>
                  <a:cubicBezTo>
                    <a:pt x="6142" y="13462"/>
                    <a:pt x="6179" y="13461"/>
                    <a:pt x="6216" y="13461"/>
                  </a:cubicBezTo>
                  <a:cubicBezTo>
                    <a:pt x="7502" y="13444"/>
                    <a:pt x="8822" y="13244"/>
                    <a:pt x="9959" y="12642"/>
                  </a:cubicBezTo>
                  <a:cubicBezTo>
                    <a:pt x="11980" y="11590"/>
                    <a:pt x="13250" y="9284"/>
                    <a:pt x="13200" y="6995"/>
                  </a:cubicBezTo>
                  <a:cubicBezTo>
                    <a:pt x="13133" y="4723"/>
                    <a:pt x="11830" y="2534"/>
                    <a:pt x="9925" y="1281"/>
                  </a:cubicBezTo>
                  <a:cubicBezTo>
                    <a:pt x="8688" y="474"/>
                    <a:pt x="7065" y="0"/>
                    <a:pt x="5495"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7" name="Google Shape;2177;p68"/>
            <p:cNvSpPr/>
            <p:nvPr/>
          </p:nvSpPr>
          <p:spPr>
            <a:xfrm>
              <a:off x="7500175" y="1755625"/>
              <a:ext cx="286591" cy="228420"/>
            </a:xfrm>
            <a:custGeom>
              <a:avLst/>
              <a:gdLst/>
              <a:ahLst/>
              <a:cxnLst/>
              <a:rect l="l" t="t" r="r" b="b"/>
              <a:pathLst>
                <a:path w="8942" h="7127" extrusionOk="0">
                  <a:moveTo>
                    <a:pt x="4286" y="1"/>
                  </a:moveTo>
                  <a:cubicBezTo>
                    <a:pt x="1835" y="1"/>
                    <a:pt x="0" y="1783"/>
                    <a:pt x="136" y="3768"/>
                  </a:cubicBezTo>
                  <a:cubicBezTo>
                    <a:pt x="320" y="6441"/>
                    <a:pt x="2609" y="7093"/>
                    <a:pt x="4915" y="7126"/>
                  </a:cubicBezTo>
                  <a:cubicBezTo>
                    <a:pt x="4928" y="7126"/>
                    <a:pt x="4941" y="7126"/>
                    <a:pt x="4954" y="7126"/>
                  </a:cubicBezTo>
                  <a:cubicBezTo>
                    <a:pt x="7257" y="7126"/>
                    <a:pt x="8941" y="5662"/>
                    <a:pt x="8808" y="3851"/>
                  </a:cubicBezTo>
                  <a:cubicBezTo>
                    <a:pt x="8675" y="2013"/>
                    <a:pt x="7004" y="710"/>
                    <a:pt x="7004" y="710"/>
                  </a:cubicBezTo>
                  <a:cubicBezTo>
                    <a:pt x="6061" y="215"/>
                    <a:pt x="5137" y="1"/>
                    <a:pt x="4286" y="1"/>
                  </a:cubicBezTo>
                  <a:close/>
                </a:path>
              </a:pathLst>
            </a:custGeom>
            <a:solidFill>
              <a:srgbClr val="000000">
                <a:alpha val="2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178" name="Google Shape;2178;p68"/>
            <p:cNvSpPr/>
            <p:nvPr/>
          </p:nvSpPr>
          <p:spPr>
            <a:xfrm>
              <a:off x="7486875" y="1710210"/>
              <a:ext cx="308481" cy="507319"/>
            </a:xfrm>
            <a:custGeom>
              <a:avLst/>
              <a:gdLst/>
              <a:ahLst/>
              <a:cxnLst/>
              <a:rect l="l" t="t" r="r" b="b"/>
              <a:pathLst>
                <a:path w="9625" h="15829" extrusionOk="0">
                  <a:moveTo>
                    <a:pt x="2710" y="0"/>
                  </a:moveTo>
                  <a:cubicBezTo>
                    <a:pt x="2301" y="0"/>
                    <a:pt x="1900" y="85"/>
                    <a:pt x="1537" y="289"/>
                  </a:cubicBezTo>
                  <a:cubicBezTo>
                    <a:pt x="1370" y="373"/>
                    <a:pt x="1237" y="490"/>
                    <a:pt x="1103" y="623"/>
                  </a:cubicBezTo>
                  <a:cubicBezTo>
                    <a:pt x="401" y="1375"/>
                    <a:pt x="886" y="2361"/>
                    <a:pt x="501" y="3230"/>
                  </a:cubicBezTo>
                  <a:cubicBezTo>
                    <a:pt x="384" y="3481"/>
                    <a:pt x="0" y="3648"/>
                    <a:pt x="0" y="3915"/>
                  </a:cubicBezTo>
                  <a:cubicBezTo>
                    <a:pt x="17" y="4132"/>
                    <a:pt x="585" y="4182"/>
                    <a:pt x="602" y="4800"/>
                  </a:cubicBezTo>
                  <a:cubicBezTo>
                    <a:pt x="618" y="5452"/>
                    <a:pt x="719" y="6438"/>
                    <a:pt x="952" y="6622"/>
                  </a:cubicBezTo>
                  <a:cubicBezTo>
                    <a:pt x="1167" y="6815"/>
                    <a:pt x="1541" y="6912"/>
                    <a:pt x="2029" y="6912"/>
                  </a:cubicBezTo>
                  <a:cubicBezTo>
                    <a:pt x="2300" y="6912"/>
                    <a:pt x="2607" y="6882"/>
                    <a:pt x="2941" y="6822"/>
                  </a:cubicBezTo>
                  <a:cubicBezTo>
                    <a:pt x="3041" y="6806"/>
                    <a:pt x="3125" y="6789"/>
                    <a:pt x="3208" y="6789"/>
                  </a:cubicBezTo>
                  <a:cubicBezTo>
                    <a:pt x="3219" y="6788"/>
                    <a:pt x="3230" y="6788"/>
                    <a:pt x="3241" y="6788"/>
                  </a:cubicBezTo>
                  <a:cubicBezTo>
                    <a:pt x="3878" y="6788"/>
                    <a:pt x="3927" y="8213"/>
                    <a:pt x="3943" y="8460"/>
                  </a:cubicBezTo>
                  <a:cubicBezTo>
                    <a:pt x="3993" y="9011"/>
                    <a:pt x="3810" y="9562"/>
                    <a:pt x="3442" y="9980"/>
                  </a:cubicBezTo>
                  <a:cubicBezTo>
                    <a:pt x="3091" y="10364"/>
                    <a:pt x="2139" y="10515"/>
                    <a:pt x="2139" y="10515"/>
                  </a:cubicBezTo>
                  <a:cubicBezTo>
                    <a:pt x="2139" y="10515"/>
                    <a:pt x="3225" y="15577"/>
                    <a:pt x="4244" y="15828"/>
                  </a:cubicBezTo>
                  <a:cubicBezTo>
                    <a:pt x="5631" y="15260"/>
                    <a:pt x="8705" y="12169"/>
                    <a:pt x="9624" y="10465"/>
                  </a:cubicBezTo>
                  <a:cubicBezTo>
                    <a:pt x="8588" y="10131"/>
                    <a:pt x="7569" y="9562"/>
                    <a:pt x="7218" y="8577"/>
                  </a:cubicBezTo>
                  <a:cubicBezTo>
                    <a:pt x="6884" y="7591"/>
                    <a:pt x="7168" y="3915"/>
                    <a:pt x="7168" y="3915"/>
                  </a:cubicBezTo>
                  <a:lnTo>
                    <a:pt x="7168" y="3915"/>
                  </a:lnTo>
                  <a:cubicBezTo>
                    <a:pt x="7168" y="3915"/>
                    <a:pt x="7248" y="3960"/>
                    <a:pt x="7396" y="3960"/>
                  </a:cubicBezTo>
                  <a:cubicBezTo>
                    <a:pt x="7519" y="3960"/>
                    <a:pt x="7691" y="3929"/>
                    <a:pt x="7903" y="3815"/>
                  </a:cubicBezTo>
                  <a:cubicBezTo>
                    <a:pt x="8371" y="3581"/>
                    <a:pt x="8755" y="1409"/>
                    <a:pt x="8004" y="1225"/>
                  </a:cubicBezTo>
                  <a:cubicBezTo>
                    <a:pt x="7927" y="1204"/>
                    <a:pt x="7850" y="1194"/>
                    <a:pt x="7773" y="1194"/>
                  </a:cubicBezTo>
                  <a:cubicBezTo>
                    <a:pt x="7478" y="1194"/>
                    <a:pt x="7190" y="1341"/>
                    <a:pt x="7018" y="1592"/>
                  </a:cubicBezTo>
                  <a:cubicBezTo>
                    <a:pt x="6951" y="1726"/>
                    <a:pt x="6834" y="1826"/>
                    <a:pt x="6784" y="1960"/>
                  </a:cubicBezTo>
                  <a:cubicBezTo>
                    <a:pt x="6700" y="2144"/>
                    <a:pt x="6633" y="2328"/>
                    <a:pt x="6583" y="2511"/>
                  </a:cubicBezTo>
                  <a:cubicBezTo>
                    <a:pt x="6132" y="1643"/>
                    <a:pt x="5414" y="924"/>
                    <a:pt x="4528" y="473"/>
                  </a:cubicBezTo>
                  <a:cubicBezTo>
                    <a:pt x="3982" y="200"/>
                    <a:pt x="3337" y="0"/>
                    <a:pt x="2710" y="0"/>
                  </a:cubicBezTo>
                  <a:close/>
                </a:path>
              </a:pathLst>
            </a:custGeom>
            <a:solidFill>
              <a:srgbClr val="9F67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9" name="Google Shape;2179;p68"/>
            <p:cNvSpPr/>
            <p:nvPr/>
          </p:nvSpPr>
          <p:spPr>
            <a:xfrm>
              <a:off x="7555397" y="1814790"/>
              <a:ext cx="239958" cy="402740"/>
            </a:xfrm>
            <a:custGeom>
              <a:avLst/>
              <a:gdLst/>
              <a:ahLst/>
              <a:cxnLst/>
              <a:rect l="l" t="t" r="r" b="b"/>
              <a:pathLst>
                <a:path w="7487" h="12566" extrusionOk="0">
                  <a:moveTo>
                    <a:pt x="4579" y="0"/>
                  </a:moveTo>
                  <a:cubicBezTo>
                    <a:pt x="4512" y="318"/>
                    <a:pt x="4445" y="535"/>
                    <a:pt x="4412" y="685"/>
                  </a:cubicBezTo>
                  <a:cubicBezTo>
                    <a:pt x="3727" y="2857"/>
                    <a:pt x="1789" y="3392"/>
                    <a:pt x="1070" y="3526"/>
                  </a:cubicBezTo>
                  <a:cubicBezTo>
                    <a:pt x="1081" y="3525"/>
                    <a:pt x="1092" y="3525"/>
                    <a:pt x="1103" y="3525"/>
                  </a:cubicBezTo>
                  <a:cubicBezTo>
                    <a:pt x="1740" y="3525"/>
                    <a:pt x="1789" y="4950"/>
                    <a:pt x="1805" y="5197"/>
                  </a:cubicBezTo>
                  <a:cubicBezTo>
                    <a:pt x="1855" y="5748"/>
                    <a:pt x="1672" y="6299"/>
                    <a:pt x="1304" y="6717"/>
                  </a:cubicBezTo>
                  <a:cubicBezTo>
                    <a:pt x="953" y="7101"/>
                    <a:pt x="1" y="7252"/>
                    <a:pt x="1" y="7252"/>
                  </a:cubicBezTo>
                  <a:cubicBezTo>
                    <a:pt x="1" y="7252"/>
                    <a:pt x="1087" y="12314"/>
                    <a:pt x="2106" y="12565"/>
                  </a:cubicBezTo>
                  <a:cubicBezTo>
                    <a:pt x="3493" y="11997"/>
                    <a:pt x="6567" y="8906"/>
                    <a:pt x="7486" y="7202"/>
                  </a:cubicBezTo>
                  <a:cubicBezTo>
                    <a:pt x="6450" y="6868"/>
                    <a:pt x="5431" y="6299"/>
                    <a:pt x="5080" y="5314"/>
                  </a:cubicBezTo>
                  <a:cubicBezTo>
                    <a:pt x="4746" y="4311"/>
                    <a:pt x="5030" y="652"/>
                    <a:pt x="5030" y="652"/>
                  </a:cubicBezTo>
                  <a:cubicBezTo>
                    <a:pt x="5030" y="652"/>
                    <a:pt x="4679" y="552"/>
                    <a:pt x="4579" y="0"/>
                  </a:cubicBez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0" name="Google Shape;2180;p68"/>
            <p:cNvSpPr/>
            <p:nvPr/>
          </p:nvSpPr>
          <p:spPr>
            <a:xfrm>
              <a:off x="7709622" y="1763798"/>
              <a:ext cx="33236" cy="54773"/>
            </a:xfrm>
            <a:custGeom>
              <a:avLst/>
              <a:gdLst/>
              <a:ahLst/>
              <a:cxnLst/>
              <a:rect l="l" t="t" r="r" b="b"/>
              <a:pathLst>
                <a:path w="1037" h="1709" extrusionOk="0">
                  <a:moveTo>
                    <a:pt x="819" y="0"/>
                  </a:moveTo>
                  <a:cubicBezTo>
                    <a:pt x="736" y="0"/>
                    <a:pt x="630" y="29"/>
                    <a:pt x="502" y="121"/>
                  </a:cubicBezTo>
                  <a:cubicBezTo>
                    <a:pt x="68" y="438"/>
                    <a:pt x="1" y="1708"/>
                    <a:pt x="469" y="1708"/>
                  </a:cubicBezTo>
                  <a:cubicBezTo>
                    <a:pt x="937" y="1708"/>
                    <a:pt x="953" y="923"/>
                    <a:pt x="636" y="839"/>
                  </a:cubicBezTo>
                  <a:cubicBezTo>
                    <a:pt x="569" y="823"/>
                    <a:pt x="502" y="806"/>
                    <a:pt x="435" y="806"/>
                  </a:cubicBezTo>
                  <a:cubicBezTo>
                    <a:pt x="435" y="806"/>
                    <a:pt x="501" y="87"/>
                    <a:pt x="1019" y="87"/>
                  </a:cubicBezTo>
                  <a:cubicBezTo>
                    <a:pt x="1025" y="87"/>
                    <a:pt x="1031" y="87"/>
                    <a:pt x="1037" y="88"/>
                  </a:cubicBezTo>
                  <a:cubicBezTo>
                    <a:pt x="1037" y="88"/>
                    <a:pt x="963" y="0"/>
                    <a:pt x="819" y="0"/>
                  </a:cubicBez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1" name="Google Shape;2181;p68"/>
            <p:cNvSpPr/>
            <p:nvPr/>
          </p:nvSpPr>
          <p:spPr>
            <a:xfrm>
              <a:off x="7529693" y="1749440"/>
              <a:ext cx="41280" cy="20384"/>
            </a:xfrm>
            <a:custGeom>
              <a:avLst/>
              <a:gdLst/>
              <a:ahLst/>
              <a:cxnLst/>
              <a:rect l="l" t="t" r="r" b="b"/>
              <a:pathLst>
                <a:path w="1288" h="636" extrusionOk="0">
                  <a:moveTo>
                    <a:pt x="657" y="1"/>
                  </a:moveTo>
                  <a:cubicBezTo>
                    <a:pt x="385" y="1"/>
                    <a:pt x="109" y="176"/>
                    <a:pt x="1" y="419"/>
                  </a:cubicBezTo>
                  <a:cubicBezTo>
                    <a:pt x="112" y="397"/>
                    <a:pt x="226" y="387"/>
                    <a:pt x="340" y="387"/>
                  </a:cubicBezTo>
                  <a:cubicBezTo>
                    <a:pt x="670" y="387"/>
                    <a:pt x="1002" y="474"/>
                    <a:pt x="1287" y="636"/>
                  </a:cubicBezTo>
                  <a:cubicBezTo>
                    <a:pt x="1195" y="176"/>
                    <a:pt x="928" y="1"/>
                    <a:pt x="657" y="1"/>
                  </a:cubicBezTo>
                  <a:close/>
                </a:path>
              </a:pathLst>
            </a:custGeom>
            <a:solidFill>
              <a:srgbClr val="ED30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2" name="Google Shape;2182;p68"/>
            <p:cNvSpPr/>
            <p:nvPr/>
          </p:nvSpPr>
          <p:spPr>
            <a:xfrm>
              <a:off x="7536135" y="1782964"/>
              <a:ext cx="24134" cy="24358"/>
            </a:xfrm>
            <a:custGeom>
              <a:avLst/>
              <a:gdLst/>
              <a:ahLst/>
              <a:cxnLst/>
              <a:rect l="l" t="t" r="r" b="b"/>
              <a:pathLst>
                <a:path w="753" h="760" extrusionOk="0">
                  <a:moveTo>
                    <a:pt x="328" y="1"/>
                  </a:moveTo>
                  <a:cubicBezTo>
                    <a:pt x="292" y="1"/>
                    <a:pt x="259" y="16"/>
                    <a:pt x="234" y="41"/>
                  </a:cubicBezTo>
                  <a:cubicBezTo>
                    <a:pt x="184" y="58"/>
                    <a:pt x="134" y="74"/>
                    <a:pt x="101" y="124"/>
                  </a:cubicBezTo>
                  <a:cubicBezTo>
                    <a:pt x="67" y="158"/>
                    <a:pt x="50" y="191"/>
                    <a:pt x="34" y="241"/>
                  </a:cubicBezTo>
                  <a:cubicBezTo>
                    <a:pt x="17" y="292"/>
                    <a:pt x="0" y="342"/>
                    <a:pt x="0" y="392"/>
                  </a:cubicBezTo>
                  <a:cubicBezTo>
                    <a:pt x="0" y="409"/>
                    <a:pt x="17" y="442"/>
                    <a:pt x="17" y="475"/>
                  </a:cubicBezTo>
                  <a:cubicBezTo>
                    <a:pt x="34" y="542"/>
                    <a:pt x="67" y="609"/>
                    <a:pt x="117" y="642"/>
                  </a:cubicBezTo>
                  <a:lnTo>
                    <a:pt x="201" y="709"/>
                  </a:lnTo>
                  <a:cubicBezTo>
                    <a:pt x="251" y="743"/>
                    <a:pt x="318" y="759"/>
                    <a:pt x="385" y="759"/>
                  </a:cubicBezTo>
                  <a:cubicBezTo>
                    <a:pt x="485" y="743"/>
                    <a:pt x="585" y="709"/>
                    <a:pt x="652" y="642"/>
                  </a:cubicBezTo>
                  <a:cubicBezTo>
                    <a:pt x="685" y="609"/>
                    <a:pt x="719" y="559"/>
                    <a:pt x="735" y="509"/>
                  </a:cubicBezTo>
                  <a:cubicBezTo>
                    <a:pt x="752" y="459"/>
                    <a:pt x="752" y="425"/>
                    <a:pt x="752" y="375"/>
                  </a:cubicBezTo>
                  <a:lnTo>
                    <a:pt x="735" y="275"/>
                  </a:lnTo>
                  <a:cubicBezTo>
                    <a:pt x="719" y="208"/>
                    <a:pt x="685" y="158"/>
                    <a:pt x="635" y="108"/>
                  </a:cubicBezTo>
                  <a:cubicBezTo>
                    <a:pt x="619" y="91"/>
                    <a:pt x="585" y="58"/>
                    <a:pt x="552" y="41"/>
                  </a:cubicBezTo>
                  <a:cubicBezTo>
                    <a:pt x="515" y="16"/>
                    <a:pt x="469" y="1"/>
                    <a:pt x="421" y="1"/>
                  </a:cubicBezTo>
                  <a:cubicBezTo>
                    <a:pt x="404" y="1"/>
                    <a:pt x="386" y="3"/>
                    <a:pt x="368" y="7"/>
                  </a:cubicBezTo>
                  <a:cubicBezTo>
                    <a:pt x="354" y="3"/>
                    <a:pt x="341" y="1"/>
                    <a:pt x="328"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3" name="Google Shape;2183;p68"/>
            <p:cNvSpPr/>
            <p:nvPr/>
          </p:nvSpPr>
          <p:spPr>
            <a:xfrm>
              <a:off x="7486875" y="1835654"/>
              <a:ext cx="171916" cy="107912"/>
            </a:xfrm>
            <a:custGeom>
              <a:avLst/>
              <a:gdLst/>
              <a:ahLst/>
              <a:cxnLst/>
              <a:rect l="l" t="t" r="r" b="b"/>
              <a:pathLst>
                <a:path w="5364" h="3367" extrusionOk="0">
                  <a:moveTo>
                    <a:pt x="0" y="1"/>
                  </a:moveTo>
                  <a:cubicBezTo>
                    <a:pt x="0" y="1"/>
                    <a:pt x="318" y="2691"/>
                    <a:pt x="936" y="3109"/>
                  </a:cubicBezTo>
                  <a:cubicBezTo>
                    <a:pt x="1219" y="3295"/>
                    <a:pt x="1613" y="3367"/>
                    <a:pt x="2045" y="3367"/>
                  </a:cubicBezTo>
                  <a:cubicBezTo>
                    <a:pt x="3244" y="3367"/>
                    <a:pt x="4738" y="2812"/>
                    <a:pt x="4996" y="2591"/>
                  </a:cubicBezTo>
                  <a:cubicBezTo>
                    <a:pt x="5364" y="2290"/>
                    <a:pt x="5313" y="870"/>
                    <a:pt x="5146" y="502"/>
                  </a:cubicBezTo>
                  <a:cubicBezTo>
                    <a:pt x="4996" y="151"/>
                    <a:pt x="1"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4" name="Google Shape;2184;p68"/>
            <p:cNvSpPr/>
            <p:nvPr/>
          </p:nvSpPr>
          <p:spPr>
            <a:xfrm>
              <a:off x="7502387" y="1705499"/>
              <a:ext cx="205665" cy="85221"/>
            </a:xfrm>
            <a:custGeom>
              <a:avLst/>
              <a:gdLst/>
              <a:ahLst/>
              <a:cxnLst/>
              <a:rect l="l" t="t" r="r" b="b"/>
              <a:pathLst>
                <a:path w="6417" h="2659" extrusionOk="0">
                  <a:moveTo>
                    <a:pt x="2488" y="1"/>
                  </a:moveTo>
                  <a:cubicBezTo>
                    <a:pt x="1462" y="1"/>
                    <a:pt x="823" y="243"/>
                    <a:pt x="435" y="470"/>
                  </a:cubicBezTo>
                  <a:cubicBezTo>
                    <a:pt x="101" y="670"/>
                    <a:pt x="1" y="1088"/>
                    <a:pt x="218" y="1422"/>
                  </a:cubicBezTo>
                  <a:cubicBezTo>
                    <a:pt x="218" y="1422"/>
                    <a:pt x="664" y="752"/>
                    <a:pt x="1931" y="752"/>
                  </a:cubicBezTo>
                  <a:cubicBezTo>
                    <a:pt x="1961" y="752"/>
                    <a:pt x="1991" y="753"/>
                    <a:pt x="2022" y="754"/>
                  </a:cubicBezTo>
                  <a:cubicBezTo>
                    <a:pt x="3359" y="787"/>
                    <a:pt x="4846" y="1422"/>
                    <a:pt x="6099" y="2658"/>
                  </a:cubicBezTo>
                  <a:cubicBezTo>
                    <a:pt x="6250" y="2424"/>
                    <a:pt x="6367" y="2157"/>
                    <a:pt x="6417" y="1873"/>
                  </a:cubicBezTo>
                  <a:cubicBezTo>
                    <a:pt x="6417" y="1873"/>
                    <a:pt x="4746" y="52"/>
                    <a:pt x="2590" y="2"/>
                  </a:cubicBezTo>
                  <a:cubicBezTo>
                    <a:pt x="2556" y="1"/>
                    <a:pt x="2522" y="1"/>
                    <a:pt x="2488" y="1"/>
                  </a:cubicBezTo>
                  <a:close/>
                </a:path>
              </a:pathLst>
            </a:custGeom>
            <a:solidFill>
              <a:srgbClr val="EAF1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5" name="Google Shape;2185;p68"/>
            <p:cNvSpPr/>
            <p:nvPr/>
          </p:nvSpPr>
          <p:spPr>
            <a:xfrm>
              <a:off x="6637005" y="2859011"/>
              <a:ext cx="462706" cy="1007332"/>
            </a:xfrm>
            <a:custGeom>
              <a:avLst/>
              <a:gdLst/>
              <a:ahLst/>
              <a:cxnLst/>
              <a:rect l="l" t="t" r="r" b="b"/>
              <a:pathLst>
                <a:path w="14437" h="31430" extrusionOk="0">
                  <a:moveTo>
                    <a:pt x="2774" y="1"/>
                  </a:moveTo>
                  <a:cubicBezTo>
                    <a:pt x="1237" y="1"/>
                    <a:pt x="1" y="1237"/>
                    <a:pt x="1" y="2758"/>
                  </a:cubicBezTo>
                  <a:lnTo>
                    <a:pt x="1" y="31430"/>
                  </a:lnTo>
                  <a:lnTo>
                    <a:pt x="1839" y="31430"/>
                  </a:lnTo>
                  <a:lnTo>
                    <a:pt x="1839" y="2340"/>
                  </a:lnTo>
                  <a:cubicBezTo>
                    <a:pt x="1839" y="2056"/>
                    <a:pt x="2056" y="1822"/>
                    <a:pt x="2340" y="1822"/>
                  </a:cubicBezTo>
                  <a:lnTo>
                    <a:pt x="13234" y="1822"/>
                  </a:lnTo>
                  <a:cubicBezTo>
                    <a:pt x="14437" y="1805"/>
                    <a:pt x="14437" y="18"/>
                    <a:pt x="13234"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6" name="Google Shape;2186;p68"/>
            <p:cNvSpPr/>
            <p:nvPr/>
          </p:nvSpPr>
          <p:spPr>
            <a:xfrm>
              <a:off x="7131825" y="2859011"/>
              <a:ext cx="462706" cy="1007332"/>
            </a:xfrm>
            <a:custGeom>
              <a:avLst/>
              <a:gdLst/>
              <a:ahLst/>
              <a:cxnLst/>
              <a:rect l="l" t="t" r="r" b="b"/>
              <a:pathLst>
                <a:path w="14437" h="31430" extrusionOk="0">
                  <a:moveTo>
                    <a:pt x="2774" y="1"/>
                  </a:moveTo>
                  <a:cubicBezTo>
                    <a:pt x="1237" y="1"/>
                    <a:pt x="0" y="1237"/>
                    <a:pt x="0" y="2758"/>
                  </a:cubicBezTo>
                  <a:lnTo>
                    <a:pt x="0" y="31430"/>
                  </a:lnTo>
                  <a:lnTo>
                    <a:pt x="1838" y="31430"/>
                  </a:lnTo>
                  <a:lnTo>
                    <a:pt x="1838" y="2340"/>
                  </a:lnTo>
                  <a:cubicBezTo>
                    <a:pt x="1838" y="2056"/>
                    <a:pt x="2055" y="1822"/>
                    <a:pt x="2340" y="1822"/>
                  </a:cubicBezTo>
                  <a:lnTo>
                    <a:pt x="13234" y="1822"/>
                  </a:lnTo>
                  <a:cubicBezTo>
                    <a:pt x="14437" y="1805"/>
                    <a:pt x="14437" y="18"/>
                    <a:pt x="13234"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7" name="Google Shape;2187;p68"/>
            <p:cNvSpPr/>
            <p:nvPr/>
          </p:nvSpPr>
          <p:spPr>
            <a:xfrm>
              <a:off x="6446371" y="3026632"/>
              <a:ext cx="698882" cy="762598"/>
            </a:xfrm>
            <a:custGeom>
              <a:avLst/>
              <a:gdLst/>
              <a:ahLst/>
              <a:cxnLst/>
              <a:rect l="l" t="t" r="r" b="b"/>
              <a:pathLst>
                <a:path w="21806" h="23794" extrusionOk="0">
                  <a:moveTo>
                    <a:pt x="20218" y="1"/>
                  </a:moveTo>
                  <a:lnTo>
                    <a:pt x="17193" y="17"/>
                  </a:lnTo>
                  <a:lnTo>
                    <a:pt x="3242" y="101"/>
                  </a:lnTo>
                  <a:cubicBezTo>
                    <a:pt x="1437" y="118"/>
                    <a:pt x="0" y="1588"/>
                    <a:pt x="17" y="3376"/>
                  </a:cubicBezTo>
                  <a:lnTo>
                    <a:pt x="218" y="23794"/>
                  </a:lnTo>
                  <a:lnTo>
                    <a:pt x="21805" y="23660"/>
                  </a:lnTo>
                  <a:lnTo>
                    <a:pt x="21772" y="18280"/>
                  </a:lnTo>
                  <a:lnTo>
                    <a:pt x="21588" y="2707"/>
                  </a:lnTo>
                  <a:cubicBezTo>
                    <a:pt x="21571" y="418"/>
                    <a:pt x="20368" y="1"/>
                    <a:pt x="20218"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8" name="Google Shape;2188;p68"/>
            <p:cNvSpPr/>
            <p:nvPr/>
          </p:nvSpPr>
          <p:spPr>
            <a:xfrm>
              <a:off x="5917290" y="3877015"/>
              <a:ext cx="67497" cy="551613"/>
            </a:xfrm>
            <a:custGeom>
              <a:avLst/>
              <a:gdLst/>
              <a:ahLst/>
              <a:cxnLst/>
              <a:rect l="l" t="t" r="r" b="b"/>
              <a:pathLst>
                <a:path w="2106" h="17211" extrusionOk="0">
                  <a:moveTo>
                    <a:pt x="1053" y="1"/>
                  </a:moveTo>
                  <a:cubicBezTo>
                    <a:pt x="527" y="1"/>
                    <a:pt x="0" y="352"/>
                    <a:pt x="0" y="1053"/>
                  </a:cubicBezTo>
                  <a:lnTo>
                    <a:pt x="0" y="16158"/>
                  </a:lnTo>
                  <a:cubicBezTo>
                    <a:pt x="0" y="16743"/>
                    <a:pt x="468" y="17211"/>
                    <a:pt x="1053" y="17211"/>
                  </a:cubicBezTo>
                  <a:cubicBezTo>
                    <a:pt x="1638" y="17211"/>
                    <a:pt x="2106" y="16743"/>
                    <a:pt x="2106" y="16158"/>
                  </a:cubicBezTo>
                  <a:lnTo>
                    <a:pt x="2106" y="1053"/>
                  </a:lnTo>
                  <a:cubicBezTo>
                    <a:pt x="2106" y="352"/>
                    <a:pt x="1579" y="1"/>
                    <a:pt x="10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9" name="Google Shape;2189;p68"/>
            <p:cNvSpPr/>
            <p:nvPr/>
          </p:nvSpPr>
          <p:spPr>
            <a:xfrm>
              <a:off x="5620603" y="4264724"/>
              <a:ext cx="306366" cy="262489"/>
            </a:xfrm>
            <a:custGeom>
              <a:avLst/>
              <a:gdLst/>
              <a:ahLst/>
              <a:cxnLst/>
              <a:rect l="l" t="t" r="r" b="b"/>
              <a:pathLst>
                <a:path w="9559" h="8190" extrusionOk="0">
                  <a:moveTo>
                    <a:pt x="4094" y="1"/>
                  </a:moveTo>
                  <a:cubicBezTo>
                    <a:pt x="1822" y="1"/>
                    <a:pt x="1" y="1822"/>
                    <a:pt x="1" y="4094"/>
                  </a:cubicBezTo>
                  <a:cubicBezTo>
                    <a:pt x="1" y="6559"/>
                    <a:pt x="2012" y="8190"/>
                    <a:pt x="4116" y="8190"/>
                  </a:cubicBezTo>
                  <a:cubicBezTo>
                    <a:pt x="5121" y="8190"/>
                    <a:pt x="6147" y="7817"/>
                    <a:pt x="6985" y="6985"/>
                  </a:cubicBezTo>
                  <a:cubicBezTo>
                    <a:pt x="9558" y="4395"/>
                    <a:pt x="7737" y="1"/>
                    <a:pt x="4094"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0" name="Google Shape;2190;p68"/>
            <p:cNvSpPr/>
            <p:nvPr/>
          </p:nvSpPr>
          <p:spPr>
            <a:xfrm>
              <a:off x="5695568" y="4339689"/>
              <a:ext cx="130700" cy="111919"/>
            </a:xfrm>
            <a:custGeom>
              <a:avLst/>
              <a:gdLst/>
              <a:ahLst/>
              <a:cxnLst/>
              <a:rect l="l" t="t" r="r" b="b"/>
              <a:pathLst>
                <a:path w="4078" h="3492" extrusionOk="0">
                  <a:moveTo>
                    <a:pt x="1755" y="1"/>
                  </a:moveTo>
                  <a:cubicBezTo>
                    <a:pt x="786" y="1"/>
                    <a:pt x="1" y="786"/>
                    <a:pt x="1" y="1755"/>
                  </a:cubicBezTo>
                  <a:cubicBezTo>
                    <a:pt x="1" y="2795"/>
                    <a:pt x="865" y="3491"/>
                    <a:pt x="1760" y="3491"/>
                  </a:cubicBezTo>
                  <a:cubicBezTo>
                    <a:pt x="2188" y="3491"/>
                    <a:pt x="2624" y="3332"/>
                    <a:pt x="2975" y="2975"/>
                  </a:cubicBezTo>
                  <a:cubicBezTo>
                    <a:pt x="4078" y="1889"/>
                    <a:pt x="3293" y="1"/>
                    <a:pt x="17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1" name="Google Shape;2191;p68"/>
            <p:cNvSpPr/>
            <p:nvPr/>
          </p:nvSpPr>
          <p:spPr>
            <a:xfrm>
              <a:off x="5706305" y="4360585"/>
              <a:ext cx="278482" cy="67497"/>
            </a:xfrm>
            <a:custGeom>
              <a:avLst/>
              <a:gdLst/>
              <a:ahLst/>
              <a:cxnLst/>
              <a:rect l="l" t="t" r="r" b="b"/>
              <a:pathLst>
                <a:path w="8689" h="2106" extrusionOk="0">
                  <a:moveTo>
                    <a:pt x="1420" y="1"/>
                  </a:moveTo>
                  <a:cubicBezTo>
                    <a:pt x="0" y="1"/>
                    <a:pt x="0" y="2106"/>
                    <a:pt x="1420" y="2106"/>
                  </a:cubicBezTo>
                  <a:lnTo>
                    <a:pt x="7636" y="2106"/>
                  </a:lnTo>
                  <a:cubicBezTo>
                    <a:pt x="8221" y="2106"/>
                    <a:pt x="8689" y="1638"/>
                    <a:pt x="8689" y="1053"/>
                  </a:cubicBezTo>
                  <a:cubicBezTo>
                    <a:pt x="8689" y="468"/>
                    <a:pt x="8221" y="1"/>
                    <a:pt x="76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2" name="Google Shape;2192;p68"/>
            <p:cNvSpPr/>
            <p:nvPr/>
          </p:nvSpPr>
          <p:spPr>
            <a:xfrm>
              <a:off x="6315703" y="3877015"/>
              <a:ext cx="67497" cy="551613"/>
            </a:xfrm>
            <a:custGeom>
              <a:avLst/>
              <a:gdLst/>
              <a:ahLst/>
              <a:cxnLst/>
              <a:rect l="l" t="t" r="r" b="b"/>
              <a:pathLst>
                <a:path w="2106" h="17211" extrusionOk="0">
                  <a:moveTo>
                    <a:pt x="1053" y="1"/>
                  </a:moveTo>
                  <a:cubicBezTo>
                    <a:pt x="527" y="1"/>
                    <a:pt x="0" y="352"/>
                    <a:pt x="0" y="1053"/>
                  </a:cubicBezTo>
                  <a:lnTo>
                    <a:pt x="0" y="16158"/>
                  </a:lnTo>
                  <a:cubicBezTo>
                    <a:pt x="0" y="16743"/>
                    <a:pt x="468" y="17211"/>
                    <a:pt x="1053" y="17211"/>
                  </a:cubicBezTo>
                  <a:cubicBezTo>
                    <a:pt x="1638" y="17211"/>
                    <a:pt x="2106" y="16743"/>
                    <a:pt x="2106" y="16158"/>
                  </a:cubicBezTo>
                  <a:lnTo>
                    <a:pt x="2106" y="1053"/>
                  </a:lnTo>
                  <a:cubicBezTo>
                    <a:pt x="2106" y="352"/>
                    <a:pt x="1579" y="1"/>
                    <a:pt x="10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3" name="Google Shape;2193;p68"/>
            <p:cNvSpPr/>
            <p:nvPr/>
          </p:nvSpPr>
          <p:spPr>
            <a:xfrm>
              <a:off x="6019017" y="4264724"/>
              <a:ext cx="306366" cy="262489"/>
            </a:xfrm>
            <a:custGeom>
              <a:avLst/>
              <a:gdLst/>
              <a:ahLst/>
              <a:cxnLst/>
              <a:rect l="l" t="t" r="r" b="b"/>
              <a:pathLst>
                <a:path w="9559" h="8190" extrusionOk="0">
                  <a:moveTo>
                    <a:pt x="4095" y="1"/>
                  </a:moveTo>
                  <a:cubicBezTo>
                    <a:pt x="1839" y="1"/>
                    <a:pt x="1" y="1822"/>
                    <a:pt x="1" y="4094"/>
                  </a:cubicBezTo>
                  <a:cubicBezTo>
                    <a:pt x="1" y="6559"/>
                    <a:pt x="2020" y="8190"/>
                    <a:pt x="4123" y="8190"/>
                  </a:cubicBezTo>
                  <a:cubicBezTo>
                    <a:pt x="5129" y="8190"/>
                    <a:pt x="6153" y="7817"/>
                    <a:pt x="6985" y="6985"/>
                  </a:cubicBezTo>
                  <a:cubicBezTo>
                    <a:pt x="9558" y="4395"/>
                    <a:pt x="7737" y="1"/>
                    <a:pt x="4095"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4" name="Google Shape;2194;p68"/>
            <p:cNvSpPr/>
            <p:nvPr/>
          </p:nvSpPr>
          <p:spPr>
            <a:xfrm>
              <a:off x="6094526" y="4339689"/>
              <a:ext cx="130155" cy="111919"/>
            </a:xfrm>
            <a:custGeom>
              <a:avLst/>
              <a:gdLst/>
              <a:ahLst/>
              <a:cxnLst/>
              <a:rect l="l" t="t" r="r" b="b"/>
              <a:pathLst>
                <a:path w="4061" h="3492" extrusionOk="0">
                  <a:moveTo>
                    <a:pt x="1739" y="1"/>
                  </a:moveTo>
                  <a:cubicBezTo>
                    <a:pt x="769" y="1"/>
                    <a:pt x="1" y="786"/>
                    <a:pt x="1" y="1755"/>
                  </a:cubicBezTo>
                  <a:cubicBezTo>
                    <a:pt x="1" y="2795"/>
                    <a:pt x="857" y="3491"/>
                    <a:pt x="1747" y="3491"/>
                  </a:cubicBezTo>
                  <a:cubicBezTo>
                    <a:pt x="2173" y="3491"/>
                    <a:pt x="2607" y="3332"/>
                    <a:pt x="2958" y="2975"/>
                  </a:cubicBezTo>
                  <a:cubicBezTo>
                    <a:pt x="4061" y="1889"/>
                    <a:pt x="3292" y="1"/>
                    <a:pt x="17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5" name="Google Shape;2195;p68"/>
            <p:cNvSpPr/>
            <p:nvPr/>
          </p:nvSpPr>
          <p:spPr>
            <a:xfrm>
              <a:off x="6105231" y="4360585"/>
              <a:ext cx="277970" cy="67497"/>
            </a:xfrm>
            <a:custGeom>
              <a:avLst/>
              <a:gdLst/>
              <a:ahLst/>
              <a:cxnLst/>
              <a:rect l="l" t="t" r="r" b="b"/>
              <a:pathLst>
                <a:path w="8673" h="2106" extrusionOk="0">
                  <a:moveTo>
                    <a:pt x="1405" y="1"/>
                  </a:moveTo>
                  <a:cubicBezTo>
                    <a:pt x="1" y="1"/>
                    <a:pt x="1" y="2106"/>
                    <a:pt x="1405" y="2106"/>
                  </a:cubicBezTo>
                  <a:lnTo>
                    <a:pt x="7620" y="2106"/>
                  </a:lnTo>
                  <a:cubicBezTo>
                    <a:pt x="8205" y="2106"/>
                    <a:pt x="8673" y="1638"/>
                    <a:pt x="8673" y="1053"/>
                  </a:cubicBezTo>
                  <a:cubicBezTo>
                    <a:pt x="8673" y="468"/>
                    <a:pt x="8205" y="1"/>
                    <a:pt x="76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6" name="Google Shape;2196;p68"/>
            <p:cNvSpPr/>
            <p:nvPr/>
          </p:nvSpPr>
          <p:spPr>
            <a:xfrm>
              <a:off x="5816621" y="3853458"/>
              <a:ext cx="1401450" cy="136052"/>
            </a:xfrm>
            <a:custGeom>
              <a:avLst/>
              <a:gdLst/>
              <a:ahLst/>
              <a:cxnLst/>
              <a:rect l="l" t="t" r="r" b="b"/>
              <a:pathLst>
                <a:path w="43727" h="4245" extrusionOk="0">
                  <a:moveTo>
                    <a:pt x="1370" y="1"/>
                  </a:moveTo>
                  <a:cubicBezTo>
                    <a:pt x="551" y="1"/>
                    <a:pt x="0" y="819"/>
                    <a:pt x="301" y="1588"/>
                  </a:cubicBezTo>
                  <a:cubicBezTo>
                    <a:pt x="952" y="3192"/>
                    <a:pt x="2506" y="4245"/>
                    <a:pt x="4244" y="4245"/>
                  </a:cubicBezTo>
                  <a:lnTo>
                    <a:pt x="39482" y="4245"/>
                  </a:lnTo>
                  <a:cubicBezTo>
                    <a:pt x="41220" y="4245"/>
                    <a:pt x="42774" y="3192"/>
                    <a:pt x="43426" y="1588"/>
                  </a:cubicBezTo>
                  <a:cubicBezTo>
                    <a:pt x="43726" y="819"/>
                    <a:pt x="43175" y="1"/>
                    <a:pt x="42356"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7" name="Google Shape;2197;p68"/>
            <p:cNvSpPr/>
            <p:nvPr/>
          </p:nvSpPr>
          <p:spPr>
            <a:xfrm>
              <a:off x="7094326" y="3026632"/>
              <a:ext cx="98041" cy="768238"/>
            </a:xfrm>
            <a:custGeom>
              <a:avLst/>
              <a:gdLst/>
              <a:ahLst/>
              <a:cxnLst/>
              <a:rect l="l" t="t" r="r" b="b"/>
              <a:pathLst>
                <a:path w="3059" h="23970" extrusionOk="0">
                  <a:moveTo>
                    <a:pt x="1" y="1"/>
                  </a:moveTo>
                  <a:lnTo>
                    <a:pt x="218" y="22557"/>
                  </a:lnTo>
                  <a:cubicBezTo>
                    <a:pt x="226" y="23583"/>
                    <a:pt x="892" y="23970"/>
                    <a:pt x="1572" y="23970"/>
                  </a:cubicBezTo>
                  <a:cubicBezTo>
                    <a:pt x="2287" y="23970"/>
                    <a:pt x="3017" y="23541"/>
                    <a:pt x="3008" y="22975"/>
                  </a:cubicBezTo>
                  <a:cubicBezTo>
                    <a:pt x="3008" y="21855"/>
                    <a:pt x="3058" y="3810"/>
                    <a:pt x="2791" y="2022"/>
                  </a:cubicBezTo>
                  <a:cubicBezTo>
                    <a:pt x="2557" y="418"/>
                    <a:pt x="1204" y="51"/>
                    <a:pt x="1"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8" name="Google Shape;2198;p68"/>
            <p:cNvSpPr/>
            <p:nvPr/>
          </p:nvSpPr>
          <p:spPr>
            <a:xfrm>
              <a:off x="6916000" y="2866735"/>
              <a:ext cx="143552" cy="99515"/>
            </a:xfrm>
            <a:custGeom>
              <a:avLst/>
              <a:gdLst/>
              <a:ahLst/>
              <a:cxnLst/>
              <a:rect l="l" t="t" r="r" b="b"/>
              <a:pathLst>
                <a:path w="4479" h="3105" extrusionOk="0">
                  <a:moveTo>
                    <a:pt x="1418" y="0"/>
                  </a:moveTo>
                  <a:cubicBezTo>
                    <a:pt x="1297" y="0"/>
                    <a:pt x="1176" y="38"/>
                    <a:pt x="1070" y="111"/>
                  </a:cubicBezTo>
                  <a:cubicBezTo>
                    <a:pt x="903" y="261"/>
                    <a:pt x="1" y="2534"/>
                    <a:pt x="51" y="2584"/>
                  </a:cubicBezTo>
                  <a:cubicBezTo>
                    <a:pt x="167" y="2731"/>
                    <a:pt x="427" y="2770"/>
                    <a:pt x="672" y="2770"/>
                  </a:cubicBezTo>
                  <a:cubicBezTo>
                    <a:pt x="956" y="2770"/>
                    <a:pt x="1220" y="2717"/>
                    <a:pt x="1220" y="2717"/>
                  </a:cubicBezTo>
                  <a:cubicBezTo>
                    <a:pt x="1220" y="2717"/>
                    <a:pt x="1638" y="2985"/>
                    <a:pt x="1839" y="3085"/>
                  </a:cubicBezTo>
                  <a:cubicBezTo>
                    <a:pt x="1866" y="3099"/>
                    <a:pt x="1895" y="3104"/>
                    <a:pt x="1924" y="3104"/>
                  </a:cubicBezTo>
                  <a:cubicBezTo>
                    <a:pt x="2111" y="3104"/>
                    <a:pt x="2323" y="2868"/>
                    <a:pt x="2323" y="2868"/>
                  </a:cubicBezTo>
                  <a:cubicBezTo>
                    <a:pt x="2540" y="2935"/>
                    <a:pt x="2741" y="2985"/>
                    <a:pt x="2958" y="3001"/>
                  </a:cubicBezTo>
                  <a:cubicBezTo>
                    <a:pt x="3075" y="2985"/>
                    <a:pt x="3242" y="2650"/>
                    <a:pt x="3242" y="2650"/>
                  </a:cubicBezTo>
                  <a:lnTo>
                    <a:pt x="3526" y="2701"/>
                  </a:lnTo>
                  <a:lnTo>
                    <a:pt x="3977" y="2784"/>
                  </a:lnTo>
                  <a:cubicBezTo>
                    <a:pt x="4094" y="2584"/>
                    <a:pt x="4195" y="2366"/>
                    <a:pt x="4261" y="2149"/>
                  </a:cubicBezTo>
                  <a:cubicBezTo>
                    <a:pt x="4312" y="1915"/>
                    <a:pt x="4479" y="846"/>
                    <a:pt x="4362" y="662"/>
                  </a:cubicBezTo>
                  <a:cubicBezTo>
                    <a:pt x="4289" y="589"/>
                    <a:pt x="4178" y="542"/>
                    <a:pt x="4074" y="542"/>
                  </a:cubicBezTo>
                  <a:cubicBezTo>
                    <a:pt x="4058" y="542"/>
                    <a:pt x="4043" y="543"/>
                    <a:pt x="4028" y="545"/>
                  </a:cubicBezTo>
                  <a:cubicBezTo>
                    <a:pt x="4007" y="542"/>
                    <a:pt x="3986" y="541"/>
                    <a:pt x="3964" y="541"/>
                  </a:cubicBezTo>
                  <a:cubicBezTo>
                    <a:pt x="3864" y="541"/>
                    <a:pt x="3756" y="571"/>
                    <a:pt x="3660" y="612"/>
                  </a:cubicBezTo>
                  <a:cubicBezTo>
                    <a:pt x="3593" y="696"/>
                    <a:pt x="3576" y="1331"/>
                    <a:pt x="3576" y="1397"/>
                  </a:cubicBezTo>
                  <a:cubicBezTo>
                    <a:pt x="3576" y="1397"/>
                    <a:pt x="3476" y="1197"/>
                    <a:pt x="3393" y="1046"/>
                  </a:cubicBezTo>
                  <a:cubicBezTo>
                    <a:pt x="3292" y="913"/>
                    <a:pt x="3142" y="829"/>
                    <a:pt x="2975" y="829"/>
                  </a:cubicBezTo>
                  <a:cubicBezTo>
                    <a:pt x="2908" y="813"/>
                    <a:pt x="2841" y="796"/>
                    <a:pt x="2774" y="796"/>
                  </a:cubicBezTo>
                  <a:cubicBezTo>
                    <a:pt x="2708" y="645"/>
                    <a:pt x="1872" y="645"/>
                    <a:pt x="1872" y="645"/>
                  </a:cubicBezTo>
                  <a:cubicBezTo>
                    <a:pt x="1889" y="495"/>
                    <a:pt x="1872" y="345"/>
                    <a:pt x="1822" y="194"/>
                  </a:cubicBezTo>
                  <a:cubicBezTo>
                    <a:pt x="1805" y="178"/>
                    <a:pt x="1789" y="144"/>
                    <a:pt x="1772" y="128"/>
                  </a:cubicBezTo>
                  <a:cubicBezTo>
                    <a:pt x="1669" y="42"/>
                    <a:pt x="1544" y="0"/>
                    <a:pt x="1418" y="0"/>
                  </a:cubicBezTo>
                  <a:close/>
                </a:path>
              </a:pathLst>
            </a:custGeom>
            <a:solidFill>
              <a:srgbClr val="9F67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9" name="Google Shape;2199;p68"/>
            <p:cNvSpPr/>
            <p:nvPr/>
          </p:nvSpPr>
          <p:spPr>
            <a:xfrm>
              <a:off x="6958306" y="2872952"/>
              <a:ext cx="18236" cy="59998"/>
            </a:xfrm>
            <a:custGeom>
              <a:avLst/>
              <a:gdLst/>
              <a:ahLst/>
              <a:cxnLst/>
              <a:rect l="l" t="t" r="r" b="b"/>
              <a:pathLst>
                <a:path w="569" h="1872" extrusionOk="0">
                  <a:moveTo>
                    <a:pt x="502" y="0"/>
                  </a:moveTo>
                  <a:cubicBezTo>
                    <a:pt x="435" y="201"/>
                    <a:pt x="268" y="451"/>
                    <a:pt x="168" y="802"/>
                  </a:cubicBezTo>
                  <a:cubicBezTo>
                    <a:pt x="34" y="1153"/>
                    <a:pt x="1" y="1521"/>
                    <a:pt x="68" y="1872"/>
                  </a:cubicBezTo>
                  <a:lnTo>
                    <a:pt x="552" y="451"/>
                  </a:lnTo>
                  <a:cubicBezTo>
                    <a:pt x="569" y="301"/>
                    <a:pt x="552" y="151"/>
                    <a:pt x="502" y="0"/>
                  </a:cubicBez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0" name="Google Shape;2200;p68"/>
            <p:cNvSpPr/>
            <p:nvPr/>
          </p:nvSpPr>
          <p:spPr>
            <a:xfrm>
              <a:off x="6993657" y="2892214"/>
              <a:ext cx="21986" cy="49325"/>
            </a:xfrm>
            <a:custGeom>
              <a:avLst/>
              <a:gdLst/>
              <a:ahLst/>
              <a:cxnLst/>
              <a:rect l="l" t="t" r="r" b="b"/>
              <a:pathLst>
                <a:path w="686" h="1539" extrusionOk="0">
                  <a:moveTo>
                    <a:pt x="351" y="1"/>
                  </a:moveTo>
                  <a:cubicBezTo>
                    <a:pt x="351" y="1"/>
                    <a:pt x="151" y="1003"/>
                    <a:pt x="1" y="1538"/>
                  </a:cubicBezTo>
                  <a:cubicBezTo>
                    <a:pt x="335" y="1087"/>
                    <a:pt x="686" y="853"/>
                    <a:pt x="552" y="34"/>
                  </a:cubicBezTo>
                  <a:cubicBezTo>
                    <a:pt x="485" y="18"/>
                    <a:pt x="418" y="1"/>
                    <a:pt x="351" y="1"/>
                  </a:cubicBez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1" name="Google Shape;2201;p68"/>
            <p:cNvSpPr/>
            <p:nvPr/>
          </p:nvSpPr>
          <p:spPr>
            <a:xfrm>
              <a:off x="7019906" y="2886317"/>
              <a:ext cx="23012" cy="66985"/>
            </a:xfrm>
            <a:custGeom>
              <a:avLst/>
              <a:gdLst/>
              <a:ahLst/>
              <a:cxnLst/>
              <a:rect l="l" t="t" r="r" b="b"/>
              <a:pathLst>
                <a:path w="718" h="2090" extrusionOk="0">
                  <a:moveTo>
                    <a:pt x="420" y="0"/>
                  </a:moveTo>
                  <a:cubicBezTo>
                    <a:pt x="419" y="0"/>
                    <a:pt x="419" y="1"/>
                    <a:pt x="418" y="1"/>
                  </a:cubicBezTo>
                  <a:cubicBezTo>
                    <a:pt x="351" y="85"/>
                    <a:pt x="334" y="720"/>
                    <a:pt x="334" y="770"/>
                  </a:cubicBezTo>
                  <a:lnTo>
                    <a:pt x="334" y="786"/>
                  </a:lnTo>
                  <a:cubicBezTo>
                    <a:pt x="368" y="937"/>
                    <a:pt x="385" y="1087"/>
                    <a:pt x="385" y="1254"/>
                  </a:cubicBezTo>
                  <a:cubicBezTo>
                    <a:pt x="368" y="1505"/>
                    <a:pt x="0" y="2039"/>
                    <a:pt x="0" y="2039"/>
                  </a:cubicBezTo>
                  <a:lnTo>
                    <a:pt x="284" y="2090"/>
                  </a:lnTo>
                  <a:cubicBezTo>
                    <a:pt x="435" y="1889"/>
                    <a:pt x="552" y="1689"/>
                    <a:pt x="652" y="1471"/>
                  </a:cubicBezTo>
                  <a:cubicBezTo>
                    <a:pt x="718" y="1339"/>
                    <a:pt x="474" y="0"/>
                    <a:pt x="420" y="0"/>
                  </a:cubicBez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2" name="Google Shape;2202;p68"/>
            <p:cNvSpPr/>
            <p:nvPr/>
          </p:nvSpPr>
          <p:spPr>
            <a:xfrm>
              <a:off x="7450979" y="2445085"/>
              <a:ext cx="615328" cy="490557"/>
            </a:xfrm>
            <a:custGeom>
              <a:avLst/>
              <a:gdLst/>
              <a:ahLst/>
              <a:cxnLst/>
              <a:rect l="l" t="t" r="r" b="b"/>
              <a:pathLst>
                <a:path w="19199" h="15306" extrusionOk="0">
                  <a:moveTo>
                    <a:pt x="12916" y="0"/>
                  </a:moveTo>
                  <a:lnTo>
                    <a:pt x="12365" y="6283"/>
                  </a:lnTo>
                  <a:cubicBezTo>
                    <a:pt x="12365" y="6283"/>
                    <a:pt x="6517" y="10226"/>
                    <a:pt x="4646" y="11345"/>
                  </a:cubicBezTo>
                  <a:cubicBezTo>
                    <a:pt x="4423" y="11470"/>
                    <a:pt x="4190" y="11538"/>
                    <a:pt x="3945" y="11538"/>
                  </a:cubicBezTo>
                  <a:cubicBezTo>
                    <a:pt x="3895" y="11538"/>
                    <a:pt x="3844" y="11535"/>
                    <a:pt x="3793" y="11529"/>
                  </a:cubicBezTo>
                  <a:cubicBezTo>
                    <a:pt x="3175" y="11503"/>
                    <a:pt x="2669" y="11439"/>
                    <a:pt x="2257" y="11439"/>
                  </a:cubicBezTo>
                  <a:cubicBezTo>
                    <a:pt x="1891" y="11439"/>
                    <a:pt x="1599" y="11490"/>
                    <a:pt x="1371" y="11663"/>
                  </a:cubicBezTo>
                  <a:cubicBezTo>
                    <a:pt x="986" y="11980"/>
                    <a:pt x="652" y="12381"/>
                    <a:pt x="385" y="12799"/>
                  </a:cubicBezTo>
                  <a:cubicBezTo>
                    <a:pt x="1" y="13317"/>
                    <a:pt x="67" y="13952"/>
                    <a:pt x="17" y="14553"/>
                  </a:cubicBezTo>
                  <a:cubicBezTo>
                    <a:pt x="1" y="14804"/>
                    <a:pt x="17" y="15238"/>
                    <a:pt x="352" y="15238"/>
                  </a:cubicBezTo>
                  <a:cubicBezTo>
                    <a:pt x="385" y="15238"/>
                    <a:pt x="402" y="15222"/>
                    <a:pt x="435" y="15222"/>
                  </a:cubicBezTo>
                  <a:cubicBezTo>
                    <a:pt x="636" y="15155"/>
                    <a:pt x="719" y="14837"/>
                    <a:pt x="786" y="14654"/>
                  </a:cubicBezTo>
                  <a:cubicBezTo>
                    <a:pt x="903" y="14888"/>
                    <a:pt x="1103" y="15222"/>
                    <a:pt x="1371" y="15289"/>
                  </a:cubicBezTo>
                  <a:cubicBezTo>
                    <a:pt x="1438" y="15305"/>
                    <a:pt x="1504" y="15305"/>
                    <a:pt x="1555" y="15305"/>
                  </a:cubicBezTo>
                  <a:cubicBezTo>
                    <a:pt x="1671" y="15289"/>
                    <a:pt x="1788" y="15238"/>
                    <a:pt x="1855" y="15172"/>
                  </a:cubicBezTo>
                  <a:cubicBezTo>
                    <a:pt x="1956" y="15205"/>
                    <a:pt x="2056" y="15238"/>
                    <a:pt x="2139" y="15272"/>
                  </a:cubicBezTo>
                  <a:lnTo>
                    <a:pt x="2290" y="15272"/>
                  </a:lnTo>
                  <a:cubicBezTo>
                    <a:pt x="2457" y="15238"/>
                    <a:pt x="2473" y="15038"/>
                    <a:pt x="2473" y="15021"/>
                  </a:cubicBezTo>
                  <a:cubicBezTo>
                    <a:pt x="2624" y="15038"/>
                    <a:pt x="2758" y="15038"/>
                    <a:pt x="2908" y="15038"/>
                  </a:cubicBezTo>
                  <a:cubicBezTo>
                    <a:pt x="3025" y="15038"/>
                    <a:pt x="3159" y="15004"/>
                    <a:pt x="3259" y="14938"/>
                  </a:cubicBezTo>
                  <a:cubicBezTo>
                    <a:pt x="3409" y="14804"/>
                    <a:pt x="3877" y="14002"/>
                    <a:pt x="3827" y="13785"/>
                  </a:cubicBezTo>
                  <a:lnTo>
                    <a:pt x="3827" y="13785"/>
                  </a:lnTo>
                  <a:cubicBezTo>
                    <a:pt x="3827" y="13785"/>
                    <a:pt x="4147" y="13896"/>
                    <a:pt x="4864" y="13896"/>
                  </a:cubicBezTo>
                  <a:cubicBezTo>
                    <a:pt x="6557" y="13896"/>
                    <a:pt x="10464" y="13278"/>
                    <a:pt x="17611" y="9123"/>
                  </a:cubicBezTo>
                  <a:cubicBezTo>
                    <a:pt x="19199" y="8588"/>
                    <a:pt x="18530" y="284"/>
                    <a:pt x="18530" y="284"/>
                  </a:cubicBezTo>
                  <a:lnTo>
                    <a:pt x="12916" y="0"/>
                  </a:lnTo>
                  <a:close/>
                </a:path>
              </a:pathLst>
            </a:custGeom>
            <a:solidFill>
              <a:srgbClr val="9F67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3" name="Google Shape;2203;p68"/>
            <p:cNvSpPr/>
            <p:nvPr/>
          </p:nvSpPr>
          <p:spPr>
            <a:xfrm>
              <a:off x="7483670" y="2876702"/>
              <a:ext cx="27307" cy="57145"/>
            </a:xfrm>
            <a:custGeom>
              <a:avLst/>
              <a:gdLst/>
              <a:ahLst/>
              <a:cxnLst/>
              <a:rect l="l" t="t" r="r" b="b"/>
              <a:pathLst>
                <a:path w="852" h="1783" extrusionOk="0">
                  <a:moveTo>
                    <a:pt x="317" y="0"/>
                  </a:moveTo>
                  <a:cubicBezTo>
                    <a:pt x="317" y="1"/>
                    <a:pt x="317" y="1"/>
                    <a:pt x="317" y="1"/>
                  </a:cubicBezTo>
                  <a:lnTo>
                    <a:pt x="317" y="1"/>
                  </a:lnTo>
                  <a:cubicBezTo>
                    <a:pt x="317" y="1"/>
                    <a:pt x="317" y="0"/>
                    <a:pt x="317" y="0"/>
                  </a:cubicBezTo>
                  <a:close/>
                  <a:moveTo>
                    <a:pt x="317" y="1"/>
                  </a:moveTo>
                  <a:lnTo>
                    <a:pt x="317" y="1"/>
                  </a:lnTo>
                  <a:cubicBezTo>
                    <a:pt x="311" y="29"/>
                    <a:pt x="0" y="622"/>
                    <a:pt x="50" y="969"/>
                  </a:cubicBezTo>
                  <a:cubicBezTo>
                    <a:pt x="117" y="1237"/>
                    <a:pt x="234" y="1471"/>
                    <a:pt x="401" y="1671"/>
                  </a:cubicBezTo>
                  <a:cubicBezTo>
                    <a:pt x="456" y="1745"/>
                    <a:pt x="541" y="1783"/>
                    <a:pt x="629" y="1783"/>
                  </a:cubicBezTo>
                  <a:cubicBezTo>
                    <a:pt x="701" y="1783"/>
                    <a:pt x="775" y="1757"/>
                    <a:pt x="835" y="1705"/>
                  </a:cubicBezTo>
                  <a:lnTo>
                    <a:pt x="852" y="1705"/>
                  </a:lnTo>
                  <a:cubicBezTo>
                    <a:pt x="618" y="1521"/>
                    <a:pt x="451" y="1304"/>
                    <a:pt x="351" y="1036"/>
                  </a:cubicBezTo>
                  <a:cubicBezTo>
                    <a:pt x="284" y="702"/>
                    <a:pt x="267" y="352"/>
                    <a:pt x="317" y="1"/>
                  </a:cubicBez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4" name="Google Shape;2204;p68"/>
            <p:cNvSpPr/>
            <p:nvPr/>
          </p:nvSpPr>
          <p:spPr>
            <a:xfrm>
              <a:off x="7544148" y="2870805"/>
              <a:ext cx="31088" cy="56248"/>
            </a:xfrm>
            <a:custGeom>
              <a:avLst/>
              <a:gdLst/>
              <a:ahLst/>
              <a:cxnLst/>
              <a:rect l="l" t="t" r="r" b="b"/>
              <a:pathLst>
                <a:path w="970" h="1755" extrusionOk="0">
                  <a:moveTo>
                    <a:pt x="636" y="1"/>
                  </a:moveTo>
                  <a:lnTo>
                    <a:pt x="385" y="335"/>
                  </a:lnTo>
                  <a:cubicBezTo>
                    <a:pt x="151" y="619"/>
                    <a:pt x="18" y="986"/>
                    <a:pt x="1" y="1354"/>
                  </a:cubicBezTo>
                  <a:cubicBezTo>
                    <a:pt x="1" y="1488"/>
                    <a:pt x="1" y="1638"/>
                    <a:pt x="1" y="1755"/>
                  </a:cubicBezTo>
                  <a:cubicBezTo>
                    <a:pt x="118" y="1755"/>
                    <a:pt x="252" y="1721"/>
                    <a:pt x="352" y="1655"/>
                  </a:cubicBezTo>
                  <a:cubicBezTo>
                    <a:pt x="502" y="1521"/>
                    <a:pt x="970" y="719"/>
                    <a:pt x="920" y="502"/>
                  </a:cubicBezTo>
                  <a:cubicBezTo>
                    <a:pt x="853" y="318"/>
                    <a:pt x="753" y="151"/>
                    <a:pt x="636" y="1"/>
                  </a:cubicBez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5" name="Google Shape;2205;p68"/>
            <p:cNvSpPr/>
            <p:nvPr/>
          </p:nvSpPr>
          <p:spPr>
            <a:xfrm>
              <a:off x="7462773" y="2868658"/>
              <a:ext cx="14487" cy="64292"/>
            </a:xfrm>
            <a:custGeom>
              <a:avLst/>
              <a:gdLst/>
              <a:ahLst/>
              <a:cxnLst/>
              <a:rect l="l" t="t" r="r" b="b"/>
              <a:pathLst>
                <a:path w="452" h="2006" extrusionOk="0">
                  <a:moveTo>
                    <a:pt x="451" y="1"/>
                  </a:moveTo>
                  <a:cubicBezTo>
                    <a:pt x="451" y="1"/>
                    <a:pt x="50" y="569"/>
                    <a:pt x="34" y="736"/>
                  </a:cubicBezTo>
                  <a:cubicBezTo>
                    <a:pt x="0" y="1037"/>
                    <a:pt x="17" y="1337"/>
                    <a:pt x="50" y="1621"/>
                  </a:cubicBezTo>
                  <a:cubicBezTo>
                    <a:pt x="67" y="1755"/>
                    <a:pt x="67" y="1872"/>
                    <a:pt x="67" y="2006"/>
                  </a:cubicBezTo>
                  <a:cubicBezTo>
                    <a:pt x="268" y="1939"/>
                    <a:pt x="351" y="1621"/>
                    <a:pt x="418" y="1438"/>
                  </a:cubicBezTo>
                  <a:cubicBezTo>
                    <a:pt x="418" y="1438"/>
                    <a:pt x="201" y="803"/>
                    <a:pt x="234" y="585"/>
                  </a:cubicBezTo>
                  <a:cubicBezTo>
                    <a:pt x="284" y="385"/>
                    <a:pt x="368" y="184"/>
                    <a:pt x="451" y="1"/>
                  </a:cubicBez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6" name="Google Shape;2206;p68"/>
            <p:cNvSpPr/>
            <p:nvPr/>
          </p:nvSpPr>
          <p:spPr>
            <a:xfrm>
              <a:off x="7510431" y="2878850"/>
              <a:ext cx="19839" cy="55703"/>
            </a:xfrm>
            <a:custGeom>
              <a:avLst/>
              <a:gdLst/>
              <a:ahLst/>
              <a:cxnLst/>
              <a:rect l="l" t="t" r="r" b="b"/>
              <a:pathLst>
                <a:path w="619" h="1738" extrusionOk="0">
                  <a:moveTo>
                    <a:pt x="535" y="0"/>
                  </a:moveTo>
                  <a:lnTo>
                    <a:pt x="535" y="0"/>
                  </a:lnTo>
                  <a:cubicBezTo>
                    <a:pt x="84" y="468"/>
                    <a:pt x="0" y="1170"/>
                    <a:pt x="284" y="1738"/>
                  </a:cubicBezTo>
                  <a:lnTo>
                    <a:pt x="435" y="1738"/>
                  </a:lnTo>
                  <a:cubicBezTo>
                    <a:pt x="602" y="1704"/>
                    <a:pt x="618" y="1504"/>
                    <a:pt x="618" y="1487"/>
                  </a:cubicBezTo>
                  <a:cubicBezTo>
                    <a:pt x="435" y="1019"/>
                    <a:pt x="418" y="501"/>
                    <a:pt x="535" y="0"/>
                  </a:cubicBez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7" name="Google Shape;2207;p68"/>
            <p:cNvSpPr/>
            <p:nvPr/>
          </p:nvSpPr>
          <p:spPr>
            <a:xfrm>
              <a:off x="7811381" y="2082343"/>
              <a:ext cx="264989" cy="380433"/>
            </a:xfrm>
            <a:custGeom>
              <a:avLst/>
              <a:gdLst/>
              <a:ahLst/>
              <a:cxnLst/>
              <a:rect l="l" t="t" r="r" b="b"/>
              <a:pathLst>
                <a:path w="8268" h="11870" extrusionOk="0">
                  <a:moveTo>
                    <a:pt x="3708" y="1"/>
                  </a:moveTo>
                  <a:cubicBezTo>
                    <a:pt x="3653" y="1"/>
                    <a:pt x="3598" y="3"/>
                    <a:pt x="3543" y="7"/>
                  </a:cubicBezTo>
                  <a:cubicBezTo>
                    <a:pt x="0" y="240"/>
                    <a:pt x="719" y="11435"/>
                    <a:pt x="736" y="11669"/>
                  </a:cubicBezTo>
                  <a:lnTo>
                    <a:pt x="8104" y="11870"/>
                  </a:lnTo>
                  <a:cubicBezTo>
                    <a:pt x="8267" y="3557"/>
                    <a:pt x="6100" y="1"/>
                    <a:pt x="3708"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8" name="Google Shape;2208;p68"/>
            <p:cNvSpPr/>
            <p:nvPr/>
          </p:nvSpPr>
          <p:spPr>
            <a:xfrm>
              <a:off x="6446371" y="3026632"/>
              <a:ext cx="698882" cy="762598"/>
            </a:xfrm>
            <a:custGeom>
              <a:avLst/>
              <a:gdLst/>
              <a:ahLst/>
              <a:cxnLst/>
              <a:rect l="l" t="t" r="r" b="b"/>
              <a:pathLst>
                <a:path w="21806" h="23794" extrusionOk="0">
                  <a:moveTo>
                    <a:pt x="20218" y="1"/>
                  </a:moveTo>
                  <a:lnTo>
                    <a:pt x="17193" y="17"/>
                  </a:lnTo>
                  <a:lnTo>
                    <a:pt x="3242" y="101"/>
                  </a:lnTo>
                  <a:cubicBezTo>
                    <a:pt x="1437" y="118"/>
                    <a:pt x="0" y="1588"/>
                    <a:pt x="17" y="3376"/>
                  </a:cubicBezTo>
                  <a:lnTo>
                    <a:pt x="218" y="23794"/>
                  </a:lnTo>
                  <a:lnTo>
                    <a:pt x="21805" y="23660"/>
                  </a:lnTo>
                  <a:lnTo>
                    <a:pt x="21772" y="18280"/>
                  </a:lnTo>
                  <a:lnTo>
                    <a:pt x="21588" y="2707"/>
                  </a:lnTo>
                  <a:cubicBezTo>
                    <a:pt x="21571" y="418"/>
                    <a:pt x="20368" y="1"/>
                    <a:pt x="20218" y="1"/>
                  </a:cubicBezTo>
                  <a:close/>
                </a:path>
              </a:pathLst>
            </a:custGeom>
            <a:solidFill>
              <a:srgbClr val="000000">
                <a:alpha val="2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209" name="Google Shape;2209;p68"/>
            <p:cNvSpPr/>
            <p:nvPr/>
          </p:nvSpPr>
          <p:spPr>
            <a:xfrm>
              <a:off x="5816621" y="3853458"/>
              <a:ext cx="1401450" cy="136052"/>
            </a:xfrm>
            <a:custGeom>
              <a:avLst/>
              <a:gdLst/>
              <a:ahLst/>
              <a:cxnLst/>
              <a:rect l="l" t="t" r="r" b="b"/>
              <a:pathLst>
                <a:path w="43727" h="4245" extrusionOk="0">
                  <a:moveTo>
                    <a:pt x="1370" y="1"/>
                  </a:moveTo>
                  <a:cubicBezTo>
                    <a:pt x="551" y="1"/>
                    <a:pt x="0" y="819"/>
                    <a:pt x="301" y="1588"/>
                  </a:cubicBezTo>
                  <a:cubicBezTo>
                    <a:pt x="952" y="3192"/>
                    <a:pt x="2506" y="4245"/>
                    <a:pt x="4244" y="4245"/>
                  </a:cubicBezTo>
                  <a:lnTo>
                    <a:pt x="39482" y="4245"/>
                  </a:lnTo>
                  <a:cubicBezTo>
                    <a:pt x="41220" y="4245"/>
                    <a:pt x="42774" y="3192"/>
                    <a:pt x="43426" y="1588"/>
                  </a:cubicBezTo>
                  <a:cubicBezTo>
                    <a:pt x="43726" y="819"/>
                    <a:pt x="43175" y="1"/>
                    <a:pt x="42356" y="1"/>
                  </a:cubicBezTo>
                  <a:close/>
                </a:path>
              </a:pathLst>
            </a:custGeom>
            <a:solidFill>
              <a:srgbClr val="000000">
                <a:alpha val="2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210" name="Google Shape;2210;p68"/>
            <p:cNvSpPr/>
            <p:nvPr/>
          </p:nvSpPr>
          <p:spPr>
            <a:xfrm>
              <a:off x="6531528" y="3367772"/>
              <a:ext cx="732599" cy="1003550"/>
            </a:xfrm>
            <a:custGeom>
              <a:avLst/>
              <a:gdLst/>
              <a:ahLst/>
              <a:cxnLst/>
              <a:rect l="l" t="t" r="r" b="b"/>
              <a:pathLst>
                <a:path w="22858" h="31312" extrusionOk="0">
                  <a:moveTo>
                    <a:pt x="2974" y="0"/>
                  </a:moveTo>
                  <a:cubicBezTo>
                    <a:pt x="2423" y="0"/>
                    <a:pt x="1955" y="401"/>
                    <a:pt x="1855" y="952"/>
                  </a:cubicBezTo>
                  <a:lnTo>
                    <a:pt x="1236" y="4662"/>
                  </a:lnTo>
                  <a:cubicBezTo>
                    <a:pt x="401" y="9507"/>
                    <a:pt x="0" y="14436"/>
                    <a:pt x="0" y="19365"/>
                  </a:cubicBezTo>
                  <a:lnTo>
                    <a:pt x="0" y="20936"/>
                  </a:lnTo>
                  <a:cubicBezTo>
                    <a:pt x="0" y="26667"/>
                    <a:pt x="4645" y="31312"/>
                    <a:pt x="10359" y="31312"/>
                  </a:cubicBezTo>
                  <a:lnTo>
                    <a:pt x="12481" y="31312"/>
                  </a:lnTo>
                  <a:cubicBezTo>
                    <a:pt x="18212" y="31312"/>
                    <a:pt x="22857" y="26667"/>
                    <a:pt x="22857" y="20936"/>
                  </a:cubicBezTo>
                  <a:lnTo>
                    <a:pt x="22857" y="2556"/>
                  </a:lnTo>
                  <a:cubicBezTo>
                    <a:pt x="22857" y="1136"/>
                    <a:pt x="21704" y="0"/>
                    <a:pt x="20284"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1" name="Google Shape;2211;p68"/>
            <p:cNvSpPr/>
            <p:nvPr/>
          </p:nvSpPr>
          <p:spPr>
            <a:xfrm>
              <a:off x="6868342" y="3519850"/>
              <a:ext cx="48235" cy="988037"/>
            </a:xfrm>
            <a:custGeom>
              <a:avLst/>
              <a:gdLst/>
              <a:ahLst/>
              <a:cxnLst/>
              <a:rect l="l" t="t" r="r" b="b"/>
              <a:pathLst>
                <a:path w="1505" h="30828" extrusionOk="0">
                  <a:moveTo>
                    <a:pt x="686" y="0"/>
                  </a:moveTo>
                  <a:cubicBezTo>
                    <a:pt x="301" y="0"/>
                    <a:pt x="1" y="318"/>
                    <a:pt x="1" y="702"/>
                  </a:cubicBezTo>
                  <a:lnTo>
                    <a:pt x="101" y="30142"/>
                  </a:lnTo>
                  <a:cubicBezTo>
                    <a:pt x="101" y="30527"/>
                    <a:pt x="418" y="30827"/>
                    <a:pt x="803" y="30827"/>
                  </a:cubicBezTo>
                  <a:cubicBezTo>
                    <a:pt x="1187" y="30827"/>
                    <a:pt x="1504" y="30510"/>
                    <a:pt x="1504" y="30126"/>
                  </a:cubicBezTo>
                  <a:lnTo>
                    <a:pt x="1388" y="702"/>
                  </a:lnTo>
                  <a:cubicBezTo>
                    <a:pt x="1388" y="318"/>
                    <a:pt x="1070" y="0"/>
                    <a:pt x="686"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2" name="Google Shape;2212;p68"/>
            <p:cNvSpPr/>
            <p:nvPr/>
          </p:nvSpPr>
          <p:spPr>
            <a:xfrm>
              <a:off x="6530438" y="3656511"/>
              <a:ext cx="726189" cy="714811"/>
            </a:xfrm>
            <a:custGeom>
              <a:avLst/>
              <a:gdLst/>
              <a:ahLst/>
              <a:cxnLst/>
              <a:rect l="l" t="t" r="r" b="b"/>
              <a:pathLst>
                <a:path w="22658" h="22303" extrusionOk="0">
                  <a:moveTo>
                    <a:pt x="21644" y="0"/>
                  </a:moveTo>
                  <a:cubicBezTo>
                    <a:pt x="21480" y="0"/>
                    <a:pt x="21308" y="63"/>
                    <a:pt x="21154" y="214"/>
                  </a:cubicBezTo>
                  <a:lnTo>
                    <a:pt x="435" y="21100"/>
                  </a:lnTo>
                  <a:cubicBezTo>
                    <a:pt x="1" y="21551"/>
                    <a:pt x="301" y="22303"/>
                    <a:pt x="920" y="22303"/>
                  </a:cubicBezTo>
                  <a:cubicBezTo>
                    <a:pt x="1120" y="22303"/>
                    <a:pt x="1287" y="22219"/>
                    <a:pt x="1421" y="22086"/>
                  </a:cubicBezTo>
                  <a:lnTo>
                    <a:pt x="22156" y="1200"/>
                  </a:lnTo>
                  <a:cubicBezTo>
                    <a:pt x="22657" y="699"/>
                    <a:pt x="22190" y="0"/>
                    <a:pt x="21644"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3" name="Google Shape;2213;p68"/>
            <p:cNvSpPr/>
            <p:nvPr/>
          </p:nvSpPr>
          <p:spPr>
            <a:xfrm>
              <a:off x="6390668" y="3990023"/>
              <a:ext cx="1003037" cy="48235"/>
            </a:xfrm>
            <a:custGeom>
              <a:avLst/>
              <a:gdLst/>
              <a:ahLst/>
              <a:cxnLst/>
              <a:rect l="l" t="t" r="r" b="b"/>
              <a:pathLst>
                <a:path w="31296" h="1505" extrusionOk="0">
                  <a:moveTo>
                    <a:pt x="30360" y="0"/>
                  </a:moveTo>
                  <a:lnTo>
                    <a:pt x="936" y="101"/>
                  </a:lnTo>
                  <a:cubicBezTo>
                    <a:pt x="1" y="101"/>
                    <a:pt x="1" y="1504"/>
                    <a:pt x="936" y="1504"/>
                  </a:cubicBezTo>
                  <a:lnTo>
                    <a:pt x="30377" y="1387"/>
                  </a:lnTo>
                  <a:cubicBezTo>
                    <a:pt x="31296" y="1387"/>
                    <a:pt x="31296" y="0"/>
                    <a:pt x="30360"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4" name="Google Shape;2214;p68"/>
            <p:cNvSpPr/>
            <p:nvPr/>
          </p:nvSpPr>
          <p:spPr>
            <a:xfrm>
              <a:off x="6524125" y="3658306"/>
              <a:ext cx="733048" cy="710356"/>
            </a:xfrm>
            <a:custGeom>
              <a:avLst/>
              <a:gdLst/>
              <a:ahLst/>
              <a:cxnLst/>
              <a:rect l="l" t="t" r="r" b="b"/>
              <a:pathLst>
                <a:path w="22872" h="22164" extrusionOk="0">
                  <a:moveTo>
                    <a:pt x="1031" y="0"/>
                  </a:moveTo>
                  <a:cubicBezTo>
                    <a:pt x="483" y="0"/>
                    <a:pt x="1" y="731"/>
                    <a:pt x="548" y="1227"/>
                  </a:cubicBezTo>
                  <a:lnTo>
                    <a:pt x="21434" y="21963"/>
                  </a:lnTo>
                  <a:cubicBezTo>
                    <a:pt x="21568" y="22096"/>
                    <a:pt x="21752" y="22163"/>
                    <a:pt x="21935" y="22163"/>
                  </a:cubicBezTo>
                  <a:cubicBezTo>
                    <a:pt x="22554" y="22163"/>
                    <a:pt x="22871" y="21411"/>
                    <a:pt x="22420" y="20977"/>
                  </a:cubicBezTo>
                  <a:lnTo>
                    <a:pt x="1534" y="242"/>
                  </a:lnTo>
                  <a:cubicBezTo>
                    <a:pt x="1380" y="71"/>
                    <a:pt x="1202" y="0"/>
                    <a:pt x="1031"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5" name="Google Shape;2215;p68"/>
            <p:cNvSpPr/>
            <p:nvPr/>
          </p:nvSpPr>
          <p:spPr>
            <a:xfrm>
              <a:off x="6383714" y="3542317"/>
              <a:ext cx="980025" cy="943264"/>
            </a:xfrm>
            <a:custGeom>
              <a:avLst/>
              <a:gdLst/>
              <a:ahLst/>
              <a:cxnLst/>
              <a:rect l="l" t="t" r="r" b="b"/>
              <a:pathLst>
                <a:path w="30578" h="29431" extrusionOk="0">
                  <a:moveTo>
                    <a:pt x="15872" y="4542"/>
                  </a:moveTo>
                  <a:cubicBezTo>
                    <a:pt x="17183" y="4542"/>
                    <a:pt x="18506" y="4795"/>
                    <a:pt x="19767" y="5314"/>
                  </a:cubicBezTo>
                  <a:cubicBezTo>
                    <a:pt x="23560" y="6902"/>
                    <a:pt x="26032" y="10594"/>
                    <a:pt x="26032" y="14721"/>
                  </a:cubicBezTo>
                  <a:cubicBezTo>
                    <a:pt x="26032" y="20335"/>
                    <a:pt x="21488" y="24880"/>
                    <a:pt x="15874" y="24880"/>
                  </a:cubicBezTo>
                  <a:cubicBezTo>
                    <a:pt x="11747" y="24880"/>
                    <a:pt x="8054" y="22407"/>
                    <a:pt x="6467" y="18614"/>
                  </a:cubicBezTo>
                  <a:cubicBezTo>
                    <a:pt x="4896" y="14805"/>
                    <a:pt x="5765" y="10427"/>
                    <a:pt x="8672" y="7520"/>
                  </a:cubicBezTo>
                  <a:cubicBezTo>
                    <a:pt x="10617" y="5575"/>
                    <a:pt x="13221" y="4542"/>
                    <a:pt x="15872" y="4542"/>
                  </a:cubicBezTo>
                  <a:close/>
                  <a:moveTo>
                    <a:pt x="15874" y="1"/>
                  </a:moveTo>
                  <a:cubicBezTo>
                    <a:pt x="9909" y="1"/>
                    <a:pt x="4545" y="3593"/>
                    <a:pt x="2273" y="9090"/>
                  </a:cubicBezTo>
                  <a:cubicBezTo>
                    <a:pt x="0" y="14588"/>
                    <a:pt x="1254" y="20920"/>
                    <a:pt x="5464" y="25114"/>
                  </a:cubicBezTo>
                  <a:cubicBezTo>
                    <a:pt x="8281" y="27930"/>
                    <a:pt x="12046" y="29431"/>
                    <a:pt x="15876" y="29431"/>
                  </a:cubicBezTo>
                  <a:cubicBezTo>
                    <a:pt x="17772" y="29431"/>
                    <a:pt x="19684" y="29063"/>
                    <a:pt x="21504" y="28305"/>
                  </a:cubicBezTo>
                  <a:cubicBezTo>
                    <a:pt x="27001" y="26033"/>
                    <a:pt x="30577" y="20669"/>
                    <a:pt x="30577" y="14721"/>
                  </a:cubicBezTo>
                  <a:cubicBezTo>
                    <a:pt x="30577" y="6584"/>
                    <a:pt x="23994" y="1"/>
                    <a:pt x="15874"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6" name="Google Shape;2216;p68"/>
            <p:cNvSpPr/>
            <p:nvPr/>
          </p:nvSpPr>
          <p:spPr>
            <a:xfrm>
              <a:off x="6739821" y="3899514"/>
              <a:ext cx="266720" cy="229061"/>
            </a:xfrm>
            <a:custGeom>
              <a:avLst/>
              <a:gdLst/>
              <a:ahLst/>
              <a:cxnLst/>
              <a:rect l="l" t="t" r="r" b="b"/>
              <a:pathLst>
                <a:path w="8322" h="7147" extrusionOk="0">
                  <a:moveTo>
                    <a:pt x="4763" y="1"/>
                  </a:moveTo>
                  <a:cubicBezTo>
                    <a:pt x="1588" y="1"/>
                    <a:pt x="1" y="3844"/>
                    <a:pt x="2240" y="6099"/>
                  </a:cubicBezTo>
                  <a:cubicBezTo>
                    <a:pt x="2963" y="6823"/>
                    <a:pt x="3854" y="7147"/>
                    <a:pt x="4729" y="7147"/>
                  </a:cubicBezTo>
                  <a:cubicBezTo>
                    <a:pt x="6561" y="7147"/>
                    <a:pt x="8322" y="5725"/>
                    <a:pt x="8322" y="3576"/>
                  </a:cubicBezTo>
                  <a:cubicBezTo>
                    <a:pt x="8322" y="1605"/>
                    <a:pt x="6717" y="1"/>
                    <a:pt x="4763"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7" name="Google Shape;2217;p68"/>
            <p:cNvSpPr/>
            <p:nvPr/>
          </p:nvSpPr>
          <p:spPr>
            <a:xfrm>
              <a:off x="6820683" y="3960569"/>
              <a:ext cx="124803" cy="106951"/>
            </a:xfrm>
            <a:custGeom>
              <a:avLst/>
              <a:gdLst/>
              <a:ahLst/>
              <a:cxnLst/>
              <a:rect l="l" t="t" r="r" b="b"/>
              <a:pathLst>
                <a:path w="3894" h="3337" extrusionOk="0">
                  <a:moveTo>
                    <a:pt x="2240" y="0"/>
                  </a:moveTo>
                  <a:cubicBezTo>
                    <a:pt x="753" y="0"/>
                    <a:pt x="1" y="1788"/>
                    <a:pt x="1053" y="2841"/>
                  </a:cubicBezTo>
                  <a:cubicBezTo>
                    <a:pt x="1395" y="3183"/>
                    <a:pt x="1815" y="3336"/>
                    <a:pt x="2226" y="3336"/>
                  </a:cubicBezTo>
                  <a:cubicBezTo>
                    <a:pt x="3079" y="3336"/>
                    <a:pt x="3894" y="2675"/>
                    <a:pt x="3894" y="1671"/>
                  </a:cubicBezTo>
                  <a:cubicBezTo>
                    <a:pt x="3894" y="752"/>
                    <a:pt x="3159" y="0"/>
                    <a:pt x="22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8" name="Google Shape;2218;p68"/>
            <p:cNvSpPr/>
            <p:nvPr/>
          </p:nvSpPr>
          <p:spPr>
            <a:xfrm>
              <a:off x="6383714" y="3542317"/>
              <a:ext cx="980025" cy="943264"/>
            </a:xfrm>
            <a:custGeom>
              <a:avLst/>
              <a:gdLst/>
              <a:ahLst/>
              <a:cxnLst/>
              <a:rect l="l" t="t" r="r" b="b"/>
              <a:pathLst>
                <a:path w="30578" h="29431" extrusionOk="0">
                  <a:moveTo>
                    <a:pt x="15872" y="4542"/>
                  </a:moveTo>
                  <a:cubicBezTo>
                    <a:pt x="17183" y="4542"/>
                    <a:pt x="18506" y="4795"/>
                    <a:pt x="19767" y="5314"/>
                  </a:cubicBezTo>
                  <a:cubicBezTo>
                    <a:pt x="23560" y="6902"/>
                    <a:pt x="26032" y="10594"/>
                    <a:pt x="26032" y="14721"/>
                  </a:cubicBezTo>
                  <a:cubicBezTo>
                    <a:pt x="26032" y="20335"/>
                    <a:pt x="21488" y="24880"/>
                    <a:pt x="15874" y="24880"/>
                  </a:cubicBezTo>
                  <a:cubicBezTo>
                    <a:pt x="11747" y="24880"/>
                    <a:pt x="8054" y="22407"/>
                    <a:pt x="6467" y="18614"/>
                  </a:cubicBezTo>
                  <a:cubicBezTo>
                    <a:pt x="4896" y="14805"/>
                    <a:pt x="5765" y="10427"/>
                    <a:pt x="8672" y="7520"/>
                  </a:cubicBezTo>
                  <a:cubicBezTo>
                    <a:pt x="10617" y="5575"/>
                    <a:pt x="13221" y="4542"/>
                    <a:pt x="15872" y="4542"/>
                  </a:cubicBezTo>
                  <a:close/>
                  <a:moveTo>
                    <a:pt x="15874" y="1"/>
                  </a:moveTo>
                  <a:cubicBezTo>
                    <a:pt x="9909" y="1"/>
                    <a:pt x="4545" y="3593"/>
                    <a:pt x="2273" y="9090"/>
                  </a:cubicBezTo>
                  <a:cubicBezTo>
                    <a:pt x="0" y="14588"/>
                    <a:pt x="1254" y="20920"/>
                    <a:pt x="5464" y="25114"/>
                  </a:cubicBezTo>
                  <a:cubicBezTo>
                    <a:pt x="8281" y="27930"/>
                    <a:pt x="12046" y="29431"/>
                    <a:pt x="15876" y="29431"/>
                  </a:cubicBezTo>
                  <a:cubicBezTo>
                    <a:pt x="17772" y="29431"/>
                    <a:pt x="19684" y="29063"/>
                    <a:pt x="21504" y="28305"/>
                  </a:cubicBezTo>
                  <a:cubicBezTo>
                    <a:pt x="27001" y="26033"/>
                    <a:pt x="30577" y="20669"/>
                    <a:pt x="30577" y="14721"/>
                  </a:cubicBezTo>
                  <a:cubicBezTo>
                    <a:pt x="30577" y="6584"/>
                    <a:pt x="23994" y="1"/>
                    <a:pt x="15874" y="1"/>
                  </a:cubicBezTo>
                  <a:close/>
                </a:path>
              </a:pathLst>
            </a:custGeom>
            <a:solidFill>
              <a:srgbClr val="000000">
                <a:alpha val="2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219" name="Google Shape;2219;p68"/>
            <p:cNvSpPr/>
            <p:nvPr/>
          </p:nvSpPr>
          <p:spPr>
            <a:xfrm>
              <a:off x="6361214" y="3507478"/>
              <a:ext cx="1094604" cy="1016466"/>
            </a:xfrm>
            <a:custGeom>
              <a:avLst/>
              <a:gdLst/>
              <a:ahLst/>
              <a:cxnLst/>
              <a:rect l="l" t="t" r="r" b="b"/>
              <a:pathLst>
                <a:path w="34153" h="31715" extrusionOk="0">
                  <a:moveTo>
                    <a:pt x="16576" y="2274"/>
                  </a:moveTo>
                  <a:cubicBezTo>
                    <a:pt x="18380" y="2274"/>
                    <a:pt x="20168" y="2642"/>
                    <a:pt x="21839" y="3344"/>
                  </a:cubicBezTo>
                  <a:cubicBezTo>
                    <a:pt x="28205" y="6034"/>
                    <a:pt x="31496" y="13118"/>
                    <a:pt x="29458" y="19718"/>
                  </a:cubicBezTo>
                  <a:cubicBezTo>
                    <a:pt x="27687" y="25466"/>
                    <a:pt x="22386" y="29221"/>
                    <a:pt x="16588" y="29221"/>
                  </a:cubicBezTo>
                  <a:cubicBezTo>
                    <a:pt x="15712" y="29221"/>
                    <a:pt x="14824" y="29136"/>
                    <a:pt x="13936" y="28958"/>
                  </a:cubicBezTo>
                  <a:cubicBezTo>
                    <a:pt x="7152" y="27588"/>
                    <a:pt x="2507" y="21305"/>
                    <a:pt x="3192" y="14421"/>
                  </a:cubicBezTo>
                  <a:cubicBezTo>
                    <a:pt x="3860" y="7537"/>
                    <a:pt x="9658" y="2291"/>
                    <a:pt x="16576" y="2274"/>
                  </a:cubicBezTo>
                  <a:close/>
                  <a:moveTo>
                    <a:pt x="16616" y="0"/>
                  </a:moveTo>
                  <a:cubicBezTo>
                    <a:pt x="15571" y="0"/>
                    <a:pt x="14512" y="104"/>
                    <a:pt x="13451" y="319"/>
                  </a:cubicBezTo>
                  <a:cubicBezTo>
                    <a:pt x="5464" y="1923"/>
                    <a:pt x="1" y="9325"/>
                    <a:pt x="803" y="17412"/>
                  </a:cubicBezTo>
                  <a:cubicBezTo>
                    <a:pt x="1605" y="25516"/>
                    <a:pt x="8422" y="31698"/>
                    <a:pt x="16576" y="31715"/>
                  </a:cubicBezTo>
                  <a:cubicBezTo>
                    <a:pt x="18698" y="31715"/>
                    <a:pt x="20803" y="31297"/>
                    <a:pt x="22758" y="30462"/>
                  </a:cubicBezTo>
                  <a:cubicBezTo>
                    <a:pt x="30260" y="27287"/>
                    <a:pt x="34153" y="18949"/>
                    <a:pt x="31747" y="11180"/>
                  </a:cubicBezTo>
                  <a:cubicBezTo>
                    <a:pt x="29660" y="4428"/>
                    <a:pt x="23440" y="0"/>
                    <a:pt x="16616"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3" name="Picture 2"/>
          <p:cNvPicPr>
            <a:picLocks noChangeAspect="1"/>
          </p:cNvPicPr>
          <p:nvPr/>
        </p:nvPicPr>
        <p:blipFill>
          <a:blip r:embed="rId1"/>
          <a:srcRect t="26787" b="10919"/>
          <a:stretch>
            <a:fillRect/>
          </a:stretch>
        </p:blipFill>
        <p:spPr>
          <a:xfrm>
            <a:off x="266065" y="1357630"/>
            <a:ext cx="1785620" cy="503555"/>
          </a:xfrm>
          <a:prstGeom prst="rect">
            <a:avLst/>
          </a:prstGeom>
        </p:spPr>
      </p:pic>
      <p:sp>
        <p:nvSpPr>
          <p:cNvPr id="11" name="Right Arrow 10"/>
          <p:cNvSpPr/>
          <p:nvPr/>
        </p:nvSpPr>
        <p:spPr>
          <a:xfrm rot="13260000">
            <a:off x="1809750" y="1778000"/>
            <a:ext cx="564515" cy="34988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103" name="Picture 102"/>
          <p:cNvPicPr/>
          <p:nvPr/>
        </p:nvPicPr>
        <p:blipFill>
          <a:blip r:embed="rId2"/>
          <a:stretch>
            <a:fillRect/>
          </a:stretch>
        </p:blipFill>
        <p:spPr>
          <a:xfrm>
            <a:off x="2700020" y="675640"/>
            <a:ext cx="3138805" cy="1999615"/>
          </a:xfrm>
          <a:prstGeom prst="rect">
            <a:avLst/>
          </a:prstGeom>
          <a:noFill/>
          <a:ln w="9525">
            <a:noFill/>
          </a:ln>
        </p:spPr>
      </p:pic>
      <p:pic>
        <p:nvPicPr>
          <p:cNvPr id="2" name="Picture 1"/>
          <p:cNvPicPr>
            <a:picLocks noChangeAspect="1"/>
          </p:cNvPicPr>
          <p:nvPr/>
        </p:nvPicPr>
        <p:blipFill>
          <a:blip r:embed="rId3"/>
          <a:stretch>
            <a:fillRect/>
          </a:stretch>
        </p:blipFill>
        <p:spPr>
          <a:xfrm>
            <a:off x="323850" y="2787650"/>
            <a:ext cx="4838700" cy="78105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892" name="Shape 1892"/>
        <p:cNvGrpSpPr/>
        <p:nvPr/>
      </p:nvGrpSpPr>
      <p:grpSpPr>
        <a:xfrm>
          <a:off x="0" y="0"/>
          <a:ext cx="0" cy="0"/>
          <a:chOff x="0" y="0"/>
          <a:chExt cx="0" cy="0"/>
        </a:xfrm>
      </p:grpSpPr>
      <p:grpSp>
        <p:nvGrpSpPr>
          <p:cNvPr id="1899" name="Google Shape;1899;p66"/>
          <p:cNvGrpSpPr/>
          <p:nvPr/>
        </p:nvGrpSpPr>
        <p:grpSpPr>
          <a:xfrm>
            <a:off x="265260" y="482485"/>
            <a:ext cx="3727650" cy="5216725"/>
            <a:chOff x="1927175" y="238100"/>
            <a:chExt cx="3727650" cy="5216725"/>
          </a:xfrm>
        </p:grpSpPr>
        <p:sp>
          <p:nvSpPr>
            <p:cNvPr id="1900" name="Google Shape;1900;p66"/>
            <p:cNvSpPr/>
            <p:nvPr/>
          </p:nvSpPr>
          <p:spPr>
            <a:xfrm>
              <a:off x="2522500" y="245075"/>
              <a:ext cx="923075" cy="990725"/>
            </a:xfrm>
            <a:custGeom>
              <a:avLst/>
              <a:gdLst/>
              <a:ahLst/>
              <a:cxnLst/>
              <a:rect l="l" t="t" r="r" b="b"/>
              <a:pathLst>
                <a:path w="36923" h="39629" extrusionOk="0">
                  <a:moveTo>
                    <a:pt x="13329" y="1"/>
                  </a:moveTo>
                  <a:cubicBezTo>
                    <a:pt x="11744" y="1"/>
                    <a:pt x="10176" y="691"/>
                    <a:pt x="9115" y="2017"/>
                  </a:cubicBezTo>
                  <a:cubicBezTo>
                    <a:pt x="8166" y="3165"/>
                    <a:pt x="7548" y="4555"/>
                    <a:pt x="6776" y="5835"/>
                  </a:cubicBezTo>
                  <a:cubicBezTo>
                    <a:pt x="5165" y="8550"/>
                    <a:pt x="2252" y="10139"/>
                    <a:pt x="861" y="13052"/>
                  </a:cubicBezTo>
                  <a:cubicBezTo>
                    <a:pt x="0" y="14862"/>
                    <a:pt x="221" y="17179"/>
                    <a:pt x="927" y="19011"/>
                  </a:cubicBezTo>
                  <a:cubicBezTo>
                    <a:pt x="1634" y="20931"/>
                    <a:pt x="3068" y="22520"/>
                    <a:pt x="2825" y="24683"/>
                  </a:cubicBezTo>
                  <a:cubicBezTo>
                    <a:pt x="2671" y="25985"/>
                    <a:pt x="2207" y="27243"/>
                    <a:pt x="1987" y="28523"/>
                  </a:cubicBezTo>
                  <a:cubicBezTo>
                    <a:pt x="1766" y="29803"/>
                    <a:pt x="1854" y="31237"/>
                    <a:pt x="2649" y="32275"/>
                  </a:cubicBezTo>
                  <a:cubicBezTo>
                    <a:pt x="3478" y="33362"/>
                    <a:pt x="4887" y="33748"/>
                    <a:pt x="6296" y="33748"/>
                  </a:cubicBezTo>
                  <a:cubicBezTo>
                    <a:pt x="6688" y="33748"/>
                    <a:pt x="7080" y="33718"/>
                    <a:pt x="7460" y="33665"/>
                  </a:cubicBezTo>
                  <a:cubicBezTo>
                    <a:pt x="9063" y="33442"/>
                    <a:pt x="10628" y="32901"/>
                    <a:pt x="12225" y="32901"/>
                  </a:cubicBezTo>
                  <a:cubicBezTo>
                    <a:pt x="12365" y="32901"/>
                    <a:pt x="12506" y="32906"/>
                    <a:pt x="12646" y="32915"/>
                  </a:cubicBezTo>
                  <a:cubicBezTo>
                    <a:pt x="15052" y="33069"/>
                    <a:pt x="17126" y="34526"/>
                    <a:pt x="19068" y="35938"/>
                  </a:cubicBezTo>
                  <a:cubicBezTo>
                    <a:pt x="20702" y="37152"/>
                    <a:pt x="22578" y="39116"/>
                    <a:pt x="24630" y="39513"/>
                  </a:cubicBezTo>
                  <a:cubicBezTo>
                    <a:pt x="25031" y="39590"/>
                    <a:pt x="25429" y="39629"/>
                    <a:pt x="25820" y="39629"/>
                  </a:cubicBezTo>
                  <a:cubicBezTo>
                    <a:pt x="27453" y="39629"/>
                    <a:pt x="28956" y="38951"/>
                    <a:pt x="29971" y="37527"/>
                  </a:cubicBezTo>
                  <a:cubicBezTo>
                    <a:pt x="31185" y="35850"/>
                    <a:pt x="31538" y="33731"/>
                    <a:pt x="31913" y="31723"/>
                  </a:cubicBezTo>
                  <a:cubicBezTo>
                    <a:pt x="32266" y="29692"/>
                    <a:pt x="32178" y="27839"/>
                    <a:pt x="33568" y="26338"/>
                  </a:cubicBezTo>
                  <a:cubicBezTo>
                    <a:pt x="35179" y="24572"/>
                    <a:pt x="36923" y="22520"/>
                    <a:pt x="36746" y="20136"/>
                  </a:cubicBezTo>
                  <a:cubicBezTo>
                    <a:pt x="36592" y="17863"/>
                    <a:pt x="34760" y="16098"/>
                    <a:pt x="32862" y="14840"/>
                  </a:cubicBezTo>
                  <a:cubicBezTo>
                    <a:pt x="31317" y="13824"/>
                    <a:pt x="29574" y="13008"/>
                    <a:pt x="28227" y="11684"/>
                  </a:cubicBezTo>
                  <a:cubicBezTo>
                    <a:pt x="27036" y="10536"/>
                    <a:pt x="26682" y="8484"/>
                    <a:pt x="26263" y="6939"/>
                  </a:cubicBezTo>
                  <a:cubicBezTo>
                    <a:pt x="26064" y="6100"/>
                    <a:pt x="25800" y="5284"/>
                    <a:pt x="25491" y="4489"/>
                  </a:cubicBezTo>
                  <a:cubicBezTo>
                    <a:pt x="25093" y="3430"/>
                    <a:pt x="23858" y="2900"/>
                    <a:pt x="22710" y="2768"/>
                  </a:cubicBezTo>
                  <a:cubicBezTo>
                    <a:pt x="21584" y="2657"/>
                    <a:pt x="20415" y="2790"/>
                    <a:pt x="19289" y="2525"/>
                  </a:cubicBezTo>
                  <a:cubicBezTo>
                    <a:pt x="18340" y="2260"/>
                    <a:pt x="17457" y="1797"/>
                    <a:pt x="16707" y="1179"/>
                  </a:cubicBezTo>
                  <a:cubicBezTo>
                    <a:pt x="15707" y="386"/>
                    <a:pt x="14513" y="1"/>
                    <a:pt x="13329" y="1"/>
                  </a:cubicBezTo>
                  <a:close/>
                </a:path>
              </a:pathLst>
            </a:custGeom>
            <a:solidFill>
              <a:srgbClr val="CE4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1" name="Google Shape;1901;p66"/>
            <p:cNvSpPr/>
            <p:nvPr/>
          </p:nvSpPr>
          <p:spPr>
            <a:xfrm>
              <a:off x="2643325" y="474200"/>
              <a:ext cx="667625" cy="590975"/>
            </a:xfrm>
            <a:custGeom>
              <a:avLst/>
              <a:gdLst/>
              <a:ahLst/>
              <a:cxnLst/>
              <a:rect l="l" t="t" r="r" b="b"/>
              <a:pathLst>
                <a:path w="26705" h="23639" extrusionOk="0">
                  <a:moveTo>
                    <a:pt x="14741" y="1"/>
                  </a:moveTo>
                  <a:cubicBezTo>
                    <a:pt x="13933" y="1"/>
                    <a:pt x="13124" y="196"/>
                    <a:pt x="12360" y="488"/>
                  </a:cubicBezTo>
                  <a:cubicBezTo>
                    <a:pt x="10991" y="1018"/>
                    <a:pt x="9733" y="1812"/>
                    <a:pt x="8321" y="2210"/>
                  </a:cubicBezTo>
                  <a:cubicBezTo>
                    <a:pt x="6489" y="2695"/>
                    <a:pt x="4569" y="2210"/>
                    <a:pt x="2804" y="2894"/>
                  </a:cubicBezTo>
                  <a:cubicBezTo>
                    <a:pt x="1435" y="3424"/>
                    <a:pt x="266" y="4461"/>
                    <a:pt x="133" y="6006"/>
                  </a:cubicBezTo>
                  <a:cubicBezTo>
                    <a:pt x="1" y="7418"/>
                    <a:pt x="883" y="8786"/>
                    <a:pt x="1148" y="10155"/>
                  </a:cubicBezTo>
                  <a:cubicBezTo>
                    <a:pt x="1457" y="11633"/>
                    <a:pt x="1523" y="13156"/>
                    <a:pt x="1347" y="14657"/>
                  </a:cubicBezTo>
                  <a:cubicBezTo>
                    <a:pt x="1215" y="15650"/>
                    <a:pt x="994" y="16643"/>
                    <a:pt x="1237" y="17614"/>
                  </a:cubicBezTo>
                  <a:cubicBezTo>
                    <a:pt x="1590" y="18740"/>
                    <a:pt x="2539" y="19600"/>
                    <a:pt x="3708" y="19843"/>
                  </a:cubicBezTo>
                  <a:cubicBezTo>
                    <a:pt x="4437" y="19998"/>
                    <a:pt x="5209" y="19998"/>
                    <a:pt x="5959" y="20174"/>
                  </a:cubicBezTo>
                  <a:cubicBezTo>
                    <a:pt x="6710" y="20329"/>
                    <a:pt x="7438" y="20572"/>
                    <a:pt x="8144" y="20858"/>
                  </a:cubicBezTo>
                  <a:cubicBezTo>
                    <a:pt x="9844" y="21543"/>
                    <a:pt x="11389" y="22558"/>
                    <a:pt x="13110" y="23176"/>
                  </a:cubicBezTo>
                  <a:cubicBezTo>
                    <a:pt x="13937" y="23483"/>
                    <a:pt x="14803" y="23639"/>
                    <a:pt x="15669" y="23639"/>
                  </a:cubicBezTo>
                  <a:cubicBezTo>
                    <a:pt x="16420" y="23639"/>
                    <a:pt x="17171" y="23522"/>
                    <a:pt x="17899" y="23286"/>
                  </a:cubicBezTo>
                  <a:cubicBezTo>
                    <a:pt x="19267" y="22845"/>
                    <a:pt x="19620" y="21388"/>
                    <a:pt x="20238" y="20196"/>
                  </a:cubicBezTo>
                  <a:cubicBezTo>
                    <a:pt x="21077" y="18519"/>
                    <a:pt x="21938" y="16776"/>
                    <a:pt x="23306" y="15451"/>
                  </a:cubicBezTo>
                  <a:cubicBezTo>
                    <a:pt x="23924" y="14856"/>
                    <a:pt x="24674" y="14480"/>
                    <a:pt x="25204" y="13730"/>
                  </a:cubicBezTo>
                  <a:cubicBezTo>
                    <a:pt x="26705" y="11678"/>
                    <a:pt x="26352" y="8808"/>
                    <a:pt x="24387" y="7175"/>
                  </a:cubicBezTo>
                  <a:cubicBezTo>
                    <a:pt x="23218" y="6182"/>
                    <a:pt x="21629" y="5807"/>
                    <a:pt x="20459" y="4836"/>
                  </a:cubicBezTo>
                  <a:cubicBezTo>
                    <a:pt x="19687" y="4196"/>
                    <a:pt x="19135" y="3357"/>
                    <a:pt x="18561" y="2541"/>
                  </a:cubicBezTo>
                  <a:cubicBezTo>
                    <a:pt x="17921" y="1592"/>
                    <a:pt x="17281" y="599"/>
                    <a:pt x="16156" y="223"/>
                  </a:cubicBezTo>
                  <a:cubicBezTo>
                    <a:pt x="15690" y="68"/>
                    <a:pt x="15215" y="1"/>
                    <a:pt x="14741" y="1"/>
                  </a:cubicBezTo>
                  <a:close/>
                </a:path>
              </a:pathLst>
            </a:custGeom>
            <a:solidFill>
              <a:srgbClr val="AD42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2" name="Google Shape;1902;p66"/>
            <p:cNvSpPr/>
            <p:nvPr/>
          </p:nvSpPr>
          <p:spPr>
            <a:xfrm>
              <a:off x="1942075" y="1048875"/>
              <a:ext cx="654925" cy="818025"/>
            </a:xfrm>
            <a:custGeom>
              <a:avLst/>
              <a:gdLst/>
              <a:ahLst/>
              <a:cxnLst/>
              <a:rect l="l" t="t" r="r" b="b"/>
              <a:pathLst>
                <a:path w="26197" h="32721" extrusionOk="0">
                  <a:moveTo>
                    <a:pt x="22333" y="0"/>
                  </a:moveTo>
                  <a:cubicBezTo>
                    <a:pt x="21861" y="0"/>
                    <a:pt x="21334" y="67"/>
                    <a:pt x="20746" y="211"/>
                  </a:cubicBezTo>
                  <a:cubicBezTo>
                    <a:pt x="18936" y="652"/>
                    <a:pt x="8078" y="13232"/>
                    <a:pt x="2914" y="22369"/>
                  </a:cubicBezTo>
                  <a:cubicBezTo>
                    <a:pt x="1126" y="25547"/>
                    <a:pt x="0" y="28305"/>
                    <a:pt x="199" y="29983"/>
                  </a:cubicBezTo>
                  <a:cubicBezTo>
                    <a:pt x="428" y="31974"/>
                    <a:pt x="1534" y="32720"/>
                    <a:pt x="3012" y="32720"/>
                  </a:cubicBezTo>
                  <a:cubicBezTo>
                    <a:pt x="5662" y="32720"/>
                    <a:pt x="9506" y="30320"/>
                    <a:pt x="11631" y="28394"/>
                  </a:cubicBezTo>
                  <a:cubicBezTo>
                    <a:pt x="13375" y="26805"/>
                    <a:pt x="17104" y="22015"/>
                    <a:pt x="20238" y="17822"/>
                  </a:cubicBezTo>
                  <a:cubicBezTo>
                    <a:pt x="21452" y="16211"/>
                    <a:pt x="22555" y="14688"/>
                    <a:pt x="23438" y="13497"/>
                  </a:cubicBezTo>
                  <a:cubicBezTo>
                    <a:pt x="25248" y="11025"/>
                    <a:pt x="26197" y="8045"/>
                    <a:pt x="26109" y="5000"/>
                  </a:cubicBezTo>
                  <a:cubicBezTo>
                    <a:pt x="26014" y="2443"/>
                    <a:pt x="25188" y="0"/>
                    <a:pt x="22333"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3" name="Google Shape;1903;p66"/>
            <p:cNvSpPr/>
            <p:nvPr/>
          </p:nvSpPr>
          <p:spPr>
            <a:xfrm>
              <a:off x="3276725" y="1051200"/>
              <a:ext cx="361400" cy="865725"/>
            </a:xfrm>
            <a:custGeom>
              <a:avLst/>
              <a:gdLst/>
              <a:ahLst/>
              <a:cxnLst/>
              <a:rect l="l" t="t" r="r" b="b"/>
              <a:pathLst>
                <a:path w="14456" h="34629" extrusionOk="0">
                  <a:moveTo>
                    <a:pt x="955" y="1"/>
                  </a:moveTo>
                  <a:cubicBezTo>
                    <a:pt x="448" y="1"/>
                    <a:pt x="130" y="268"/>
                    <a:pt x="111" y="890"/>
                  </a:cubicBezTo>
                  <a:cubicBezTo>
                    <a:pt x="22" y="3428"/>
                    <a:pt x="0" y="5856"/>
                    <a:pt x="45" y="8173"/>
                  </a:cubicBezTo>
                  <a:cubicBezTo>
                    <a:pt x="354" y="22938"/>
                    <a:pt x="3200" y="32781"/>
                    <a:pt x="5562" y="33796"/>
                  </a:cubicBezTo>
                  <a:cubicBezTo>
                    <a:pt x="6600" y="34239"/>
                    <a:pt x="7859" y="34629"/>
                    <a:pt x="9109" y="34629"/>
                  </a:cubicBezTo>
                  <a:cubicBezTo>
                    <a:pt x="11155" y="34629"/>
                    <a:pt x="13174" y="33584"/>
                    <a:pt x="14147" y="30022"/>
                  </a:cubicBezTo>
                  <a:cubicBezTo>
                    <a:pt x="14456" y="28919"/>
                    <a:pt x="13970" y="25763"/>
                    <a:pt x="13176" y="22055"/>
                  </a:cubicBezTo>
                  <a:cubicBezTo>
                    <a:pt x="11918" y="16162"/>
                    <a:pt x="9799" y="8924"/>
                    <a:pt x="8696" y="6606"/>
                  </a:cubicBezTo>
                  <a:cubicBezTo>
                    <a:pt x="7255" y="3638"/>
                    <a:pt x="2824" y="1"/>
                    <a:pt x="955"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4" name="Google Shape;1904;p66"/>
            <p:cNvSpPr/>
            <p:nvPr/>
          </p:nvSpPr>
          <p:spPr>
            <a:xfrm>
              <a:off x="3260175" y="5137550"/>
              <a:ext cx="805000" cy="317275"/>
            </a:xfrm>
            <a:custGeom>
              <a:avLst/>
              <a:gdLst/>
              <a:ahLst/>
              <a:cxnLst/>
              <a:rect l="l" t="t" r="r" b="b"/>
              <a:pathLst>
                <a:path w="32200" h="12691" extrusionOk="0">
                  <a:moveTo>
                    <a:pt x="12139" y="0"/>
                  </a:moveTo>
                  <a:lnTo>
                    <a:pt x="0" y="949"/>
                  </a:lnTo>
                  <a:lnTo>
                    <a:pt x="883" y="6974"/>
                  </a:lnTo>
                  <a:lnTo>
                    <a:pt x="1722" y="12690"/>
                  </a:lnTo>
                  <a:lnTo>
                    <a:pt x="32200" y="12690"/>
                  </a:lnTo>
                  <a:cubicBezTo>
                    <a:pt x="32200" y="12690"/>
                    <a:pt x="30037" y="8938"/>
                    <a:pt x="24961" y="7835"/>
                  </a:cubicBezTo>
                  <a:cubicBezTo>
                    <a:pt x="22776" y="7394"/>
                    <a:pt x="20613" y="6731"/>
                    <a:pt x="18561" y="5871"/>
                  </a:cubicBezTo>
                  <a:cubicBezTo>
                    <a:pt x="12337" y="3200"/>
                    <a:pt x="12139" y="0"/>
                    <a:pt x="12139"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5" name="Google Shape;1905;p66"/>
            <p:cNvSpPr/>
            <p:nvPr/>
          </p:nvSpPr>
          <p:spPr>
            <a:xfrm>
              <a:off x="3282250" y="5284300"/>
              <a:ext cx="782925" cy="170525"/>
            </a:xfrm>
            <a:custGeom>
              <a:avLst/>
              <a:gdLst/>
              <a:ahLst/>
              <a:cxnLst/>
              <a:rect l="l" t="t" r="r" b="b"/>
              <a:pathLst>
                <a:path w="31317" h="6821" extrusionOk="0">
                  <a:moveTo>
                    <a:pt x="17678" y="1"/>
                  </a:moveTo>
                  <a:cubicBezTo>
                    <a:pt x="16486" y="1303"/>
                    <a:pt x="15272" y="2892"/>
                    <a:pt x="14698" y="4503"/>
                  </a:cubicBezTo>
                  <a:cubicBezTo>
                    <a:pt x="7393" y="3863"/>
                    <a:pt x="2891" y="1943"/>
                    <a:pt x="0" y="1104"/>
                  </a:cubicBezTo>
                  <a:lnTo>
                    <a:pt x="0" y="1104"/>
                  </a:lnTo>
                  <a:lnTo>
                    <a:pt x="839" y="6820"/>
                  </a:lnTo>
                  <a:lnTo>
                    <a:pt x="31317" y="6820"/>
                  </a:lnTo>
                  <a:cubicBezTo>
                    <a:pt x="31317" y="6820"/>
                    <a:pt x="29154" y="3068"/>
                    <a:pt x="24078" y="1965"/>
                  </a:cubicBezTo>
                  <a:cubicBezTo>
                    <a:pt x="21893" y="1524"/>
                    <a:pt x="19730" y="861"/>
                    <a:pt x="17678"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6" name="Google Shape;1906;p66"/>
            <p:cNvSpPr/>
            <p:nvPr/>
          </p:nvSpPr>
          <p:spPr>
            <a:xfrm>
              <a:off x="2942925" y="2502450"/>
              <a:ext cx="727750" cy="2829325"/>
            </a:xfrm>
            <a:custGeom>
              <a:avLst/>
              <a:gdLst/>
              <a:ahLst/>
              <a:cxnLst/>
              <a:rect l="l" t="t" r="r" b="b"/>
              <a:pathLst>
                <a:path w="29110" h="113173" extrusionOk="0">
                  <a:moveTo>
                    <a:pt x="19841" y="0"/>
                  </a:moveTo>
                  <a:lnTo>
                    <a:pt x="0" y="221"/>
                  </a:lnTo>
                  <a:lnTo>
                    <a:pt x="640" y="7592"/>
                  </a:lnTo>
                  <a:lnTo>
                    <a:pt x="9976" y="113173"/>
                  </a:lnTo>
                  <a:lnTo>
                    <a:pt x="29110" y="106508"/>
                  </a:lnTo>
                  <a:lnTo>
                    <a:pt x="20503" y="7592"/>
                  </a:lnTo>
                  <a:lnTo>
                    <a:pt x="19841" y="0"/>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7" name="Google Shape;1907;p66"/>
            <p:cNvSpPr/>
            <p:nvPr/>
          </p:nvSpPr>
          <p:spPr>
            <a:xfrm>
              <a:off x="2942925" y="2502450"/>
              <a:ext cx="512575" cy="189825"/>
            </a:xfrm>
            <a:custGeom>
              <a:avLst/>
              <a:gdLst/>
              <a:ahLst/>
              <a:cxnLst/>
              <a:rect l="l" t="t" r="r" b="b"/>
              <a:pathLst>
                <a:path w="20503" h="7593" extrusionOk="0">
                  <a:moveTo>
                    <a:pt x="19841" y="0"/>
                  </a:moveTo>
                  <a:lnTo>
                    <a:pt x="0" y="221"/>
                  </a:lnTo>
                  <a:lnTo>
                    <a:pt x="640" y="7592"/>
                  </a:lnTo>
                  <a:lnTo>
                    <a:pt x="20503" y="7592"/>
                  </a:lnTo>
                  <a:lnTo>
                    <a:pt x="19841" y="0"/>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8" name="Google Shape;1908;p66"/>
            <p:cNvSpPr/>
            <p:nvPr/>
          </p:nvSpPr>
          <p:spPr>
            <a:xfrm>
              <a:off x="2112000" y="5137550"/>
              <a:ext cx="772475" cy="317275"/>
            </a:xfrm>
            <a:custGeom>
              <a:avLst/>
              <a:gdLst/>
              <a:ahLst/>
              <a:cxnLst/>
              <a:rect l="l" t="t" r="r" b="b"/>
              <a:pathLst>
                <a:path w="30899" h="12691" extrusionOk="0">
                  <a:moveTo>
                    <a:pt x="18650" y="0"/>
                  </a:moveTo>
                  <a:cubicBezTo>
                    <a:pt x="18650" y="0"/>
                    <a:pt x="18804" y="3200"/>
                    <a:pt x="12889" y="5871"/>
                  </a:cubicBezTo>
                  <a:cubicBezTo>
                    <a:pt x="10903" y="6731"/>
                    <a:pt x="8829" y="7394"/>
                    <a:pt x="6688" y="7835"/>
                  </a:cubicBezTo>
                  <a:cubicBezTo>
                    <a:pt x="1744" y="8938"/>
                    <a:pt x="1" y="12690"/>
                    <a:pt x="1" y="12690"/>
                  </a:cubicBezTo>
                  <a:lnTo>
                    <a:pt x="30457" y="12690"/>
                  </a:lnTo>
                  <a:lnTo>
                    <a:pt x="30677" y="6974"/>
                  </a:lnTo>
                  <a:lnTo>
                    <a:pt x="30898" y="949"/>
                  </a:lnTo>
                  <a:lnTo>
                    <a:pt x="18650" y="0"/>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9" name="Google Shape;1909;p66"/>
            <p:cNvSpPr/>
            <p:nvPr/>
          </p:nvSpPr>
          <p:spPr>
            <a:xfrm>
              <a:off x="2112000" y="5284300"/>
              <a:ext cx="766950" cy="170525"/>
            </a:xfrm>
            <a:custGeom>
              <a:avLst/>
              <a:gdLst/>
              <a:ahLst/>
              <a:cxnLst/>
              <a:rect l="l" t="t" r="r" b="b"/>
              <a:pathLst>
                <a:path w="30678" h="6821" extrusionOk="0">
                  <a:moveTo>
                    <a:pt x="12889" y="1"/>
                  </a:moveTo>
                  <a:cubicBezTo>
                    <a:pt x="10903" y="861"/>
                    <a:pt x="8829" y="1524"/>
                    <a:pt x="6688" y="1965"/>
                  </a:cubicBezTo>
                  <a:cubicBezTo>
                    <a:pt x="1744" y="3068"/>
                    <a:pt x="1" y="6820"/>
                    <a:pt x="1" y="6820"/>
                  </a:cubicBezTo>
                  <a:lnTo>
                    <a:pt x="30457" y="6820"/>
                  </a:lnTo>
                  <a:lnTo>
                    <a:pt x="30677" y="1104"/>
                  </a:lnTo>
                  <a:lnTo>
                    <a:pt x="30677" y="1104"/>
                  </a:lnTo>
                  <a:cubicBezTo>
                    <a:pt x="27875" y="1943"/>
                    <a:pt x="23593" y="3863"/>
                    <a:pt x="16354" y="4503"/>
                  </a:cubicBezTo>
                  <a:cubicBezTo>
                    <a:pt x="15604" y="2914"/>
                    <a:pt x="14214" y="1303"/>
                    <a:pt x="12889"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0" name="Google Shape;1910;p66"/>
            <p:cNvSpPr/>
            <p:nvPr/>
          </p:nvSpPr>
          <p:spPr>
            <a:xfrm>
              <a:off x="2411050" y="2502450"/>
              <a:ext cx="560025" cy="2829325"/>
            </a:xfrm>
            <a:custGeom>
              <a:avLst/>
              <a:gdLst/>
              <a:ahLst/>
              <a:cxnLst/>
              <a:rect l="l" t="t" r="r" b="b"/>
              <a:pathLst>
                <a:path w="22401" h="113173" extrusionOk="0">
                  <a:moveTo>
                    <a:pt x="0" y="0"/>
                  </a:moveTo>
                  <a:lnTo>
                    <a:pt x="177" y="7592"/>
                  </a:lnTo>
                  <a:lnTo>
                    <a:pt x="2538" y="106508"/>
                  </a:lnTo>
                  <a:lnTo>
                    <a:pt x="22401" y="113173"/>
                  </a:lnTo>
                  <a:lnTo>
                    <a:pt x="22401" y="113173"/>
                  </a:lnTo>
                  <a:lnTo>
                    <a:pt x="20017" y="7592"/>
                  </a:lnTo>
                  <a:lnTo>
                    <a:pt x="19863" y="221"/>
                  </a:lnTo>
                  <a:lnTo>
                    <a:pt x="0" y="0"/>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1" name="Google Shape;1911;p66"/>
            <p:cNvSpPr/>
            <p:nvPr/>
          </p:nvSpPr>
          <p:spPr>
            <a:xfrm>
              <a:off x="2411050" y="2502450"/>
              <a:ext cx="500450" cy="189825"/>
            </a:xfrm>
            <a:custGeom>
              <a:avLst/>
              <a:gdLst/>
              <a:ahLst/>
              <a:cxnLst/>
              <a:rect l="l" t="t" r="r" b="b"/>
              <a:pathLst>
                <a:path w="20018" h="7593" extrusionOk="0">
                  <a:moveTo>
                    <a:pt x="0" y="0"/>
                  </a:moveTo>
                  <a:lnTo>
                    <a:pt x="177" y="7592"/>
                  </a:lnTo>
                  <a:lnTo>
                    <a:pt x="20017" y="7592"/>
                  </a:lnTo>
                  <a:lnTo>
                    <a:pt x="19863" y="221"/>
                  </a:lnTo>
                  <a:lnTo>
                    <a:pt x="0" y="0"/>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2" name="Google Shape;1912;p66"/>
            <p:cNvSpPr/>
            <p:nvPr/>
          </p:nvSpPr>
          <p:spPr>
            <a:xfrm>
              <a:off x="2346500" y="974125"/>
              <a:ext cx="1157550" cy="1572475"/>
            </a:xfrm>
            <a:custGeom>
              <a:avLst/>
              <a:gdLst/>
              <a:ahLst/>
              <a:cxnLst/>
              <a:rect l="l" t="t" r="r" b="b"/>
              <a:pathLst>
                <a:path w="46302" h="62899" extrusionOk="0">
                  <a:moveTo>
                    <a:pt x="14147" y="1"/>
                  </a:moveTo>
                  <a:cubicBezTo>
                    <a:pt x="14147" y="1"/>
                    <a:pt x="13441" y="89"/>
                    <a:pt x="12403" y="288"/>
                  </a:cubicBezTo>
                  <a:cubicBezTo>
                    <a:pt x="9954" y="729"/>
                    <a:pt x="5628" y="1744"/>
                    <a:pt x="4569" y="3201"/>
                  </a:cubicBezTo>
                  <a:cubicBezTo>
                    <a:pt x="3046" y="5297"/>
                    <a:pt x="7835" y="29155"/>
                    <a:pt x="7835" y="29155"/>
                  </a:cubicBezTo>
                  <a:cubicBezTo>
                    <a:pt x="7835" y="29155"/>
                    <a:pt x="0" y="55064"/>
                    <a:pt x="1060" y="62899"/>
                  </a:cubicBezTo>
                  <a:lnTo>
                    <a:pt x="46258" y="62899"/>
                  </a:lnTo>
                  <a:cubicBezTo>
                    <a:pt x="46302" y="61398"/>
                    <a:pt x="46214" y="59919"/>
                    <a:pt x="45971" y="58441"/>
                  </a:cubicBezTo>
                  <a:cubicBezTo>
                    <a:pt x="45574" y="56123"/>
                    <a:pt x="38975" y="34738"/>
                    <a:pt x="37629" y="31185"/>
                  </a:cubicBezTo>
                  <a:cubicBezTo>
                    <a:pt x="39549" y="21364"/>
                    <a:pt x="40100" y="5915"/>
                    <a:pt x="39769" y="4106"/>
                  </a:cubicBezTo>
                  <a:cubicBezTo>
                    <a:pt x="39438" y="2296"/>
                    <a:pt x="35929" y="1391"/>
                    <a:pt x="34296" y="1060"/>
                  </a:cubicBezTo>
                  <a:cubicBezTo>
                    <a:pt x="33502" y="906"/>
                    <a:pt x="32332" y="729"/>
                    <a:pt x="31339" y="575"/>
                  </a:cubicBezTo>
                  <a:cubicBezTo>
                    <a:pt x="30258" y="442"/>
                    <a:pt x="29397" y="332"/>
                    <a:pt x="29397" y="332"/>
                  </a:cubicBezTo>
                  <a:lnTo>
                    <a:pt x="14147" y="1"/>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3" name="Google Shape;1913;p66"/>
            <p:cNvSpPr/>
            <p:nvPr/>
          </p:nvSpPr>
          <p:spPr>
            <a:xfrm>
              <a:off x="3073675" y="2140500"/>
              <a:ext cx="235625" cy="269800"/>
            </a:xfrm>
            <a:custGeom>
              <a:avLst/>
              <a:gdLst/>
              <a:ahLst/>
              <a:cxnLst/>
              <a:rect l="l" t="t" r="r" b="b"/>
              <a:pathLst>
                <a:path w="9425" h="10792" extrusionOk="0">
                  <a:moveTo>
                    <a:pt x="1" y="1"/>
                  </a:moveTo>
                  <a:lnTo>
                    <a:pt x="1" y="7504"/>
                  </a:lnTo>
                  <a:cubicBezTo>
                    <a:pt x="1" y="7504"/>
                    <a:pt x="222" y="9711"/>
                    <a:pt x="3135" y="10550"/>
                  </a:cubicBezTo>
                  <a:cubicBezTo>
                    <a:pt x="3721" y="10717"/>
                    <a:pt x="4299" y="10792"/>
                    <a:pt x="4852" y="10792"/>
                  </a:cubicBezTo>
                  <a:cubicBezTo>
                    <a:pt x="7066" y="10792"/>
                    <a:pt x="8864" y="9601"/>
                    <a:pt x="9093" y="8453"/>
                  </a:cubicBezTo>
                  <a:cubicBezTo>
                    <a:pt x="9425" y="6886"/>
                    <a:pt x="9226" y="354"/>
                    <a:pt x="9204" y="199"/>
                  </a:cubicBezTo>
                  <a:lnTo>
                    <a:pt x="1"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4" name="Google Shape;1914;p66"/>
            <p:cNvSpPr/>
            <p:nvPr/>
          </p:nvSpPr>
          <p:spPr>
            <a:xfrm>
              <a:off x="2529675" y="2140500"/>
              <a:ext cx="235050" cy="269800"/>
            </a:xfrm>
            <a:custGeom>
              <a:avLst/>
              <a:gdLst/>
              <a:ahLst/>
              <a:cxnLst/>
              <a:rect l="l" t="t" r="r" b="b"/>
              <a:pathLst>
                <a:path w="9402" h="10792" extrusionOk="0">
                  <a:moveTo>
                    <a:pt x="0" y="1"/>
                  </a:moveTo>
                  <a:lnTo>
                    <a:pt x="0" y="7504"/>
                  </a:lnTo>
                  <a:cubicBezTo>
                    <a:pt x="0" y="7504"/>
                    <a:pt x="199" y="9711"/>
                    <a:pt x="3134" y="10550"/>
                  </a:cubicBezTo>
                  <a:cubicBezTo>
                    <a:pt x="3716" y="10717"/>
                    <a:pt x="4292" y="10792"/>
                    <a:pt x="4843" y="10792"/>
                  </a:cubicBezTo>
                  <a:cubicBezTo>
                    <a:pt x="7051" y="10792"/>
                    <a:pt x="8863" y="9601"/>
                    <a:pt x="9093" y="8453"/>
                  </a:cubicBezTo>
                  <a:cubicBezTo>
                    <a:pt x="9402" y="6886"/>
                    <a:pt x="9225" y="354"/>
                    <a:pt x="9203" y="199"/>
                  </a:cubicBezTo>
                  <a:lnTo>
                    <a:pt x="0"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5" name="Google Shape;1915;p66"/>
            <p:cNvSpPr/>
            <p:nvPr/>
          </p:nvSpPr>
          <p:spPr>
            <a:xfrm>
              <a:off x="2656575" y="974125"/>
              <a:ext cx="473400" cy="299625"/>
            </a:xfrm>
            <a:custGeom>
              <a:avLst/>
              <a:gdLst/>
              <a:ahLst/>
              <a:cxnLst/>
              <a:rect l="l" t="t" r="r" b="b"/>
              <a:pathLst>
                <a:path w="18936" h="11985" extrusionOk="0">
                  <a:moveTo>
                    <a:pt x="1722" y="1"/>
                  </a:moveTo>
                  <a:cubicBezTo>
                    <a:pt x="1722" y="1"/>
                    <a:pt x="1038" y="89"/>
                    <a:pt x="0" y="288"/>
                  </a:cubicBezTo>
                  <a:cubicBezTo>
                    <a:pt x="376" y="2936"/>
                    <a:pt x="4326" y="10793"/>
                    <a:pt x="9512" y="11984"/>
                  </a:cubicBezTo>
                  <a:cubicBezTo>
                    <a:pt x="15250" y="9689"/>
                    <a:pt x="18495" y="4481"/>
                    <a:pt x="18936" y="575"/>
                  </a:cubicBezTo>
                  <a:cubicBezTo>
                    <a:pt x="17855" y="442"/>
                    <a:pt x="16994" y="332"/>
                    <a:pt x="16994" y="332"/>
                  </a:cubicBezTo>
                  <a:lnTo>
                    <a:pt x="1722"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6" name="Google Shape;1916;p66"/>
            <p:cNvSpPr/>
            <p:nvPr/>
          </p:nvSpPr>
          <p:spPr>
            <a:xfrm>
              <a:off x="3183475" y="1337175"/>
              <a:ext cx="128575" cy="113675"/>
            </a:xfrm>
            <a:custGeom>
              <a:avLst/>
              <a:gdLst/>
              <a:ahLst/>
              <a:cxnLst/>
              <a:rect l="l" t="t" r="r" b="b"/>
              <a:pathLst>
                <a:path w="5143" h="4547" extrusionOk="0">
                  <a:moveTo>
                    <a:pt x="3664" y="0"/>
                  </a:moveTo>
                  <a:lnTo>
                    <a:pt x="1" y="221"/>
                  </a:lnTo>
                  <a:lnTo>
                    <a:pt x="1832" y="4547"/>
                  </a:lnTo>
                  <a:lnTo>
                    <a:pt x="5143" y="2472"/>
                  </a:lnTo>
                  <a:lnTo>
                    <a:pt x="3664" y="0"/>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7" name="Google Shape;1917;p66"/>
            <p:cNvSpPr/>
            <p:nvPr/>
          </p:nvSpPr>
          <p:spPr>
            <a:xfrm>
              <a:off x="3011900" y="1168000"/>
              <a:ext cx="268150" cy="204900"/>
            </a:xfrm>
            <a:custGeom>
              <a:avLst/>
              <a:gdLst/>
              <a:ahLst/>
              <a:cxnLst/>
              <a:rect l="l" t="t" r="r" b="b"/>
              <a:pathLst>
                <a:path w="10726" h="8196" extrusionOk="0">
                  <a:moveTo>
                    <a:pt x="5219" y="0"/>
                  </a:moveTo>
                  <a:cubicBezTo>
                    <a:pt x="4283" y="0"/>
                    <a:pt x="3009" y="279"/>
                    <a:pt x="2604" y="522"/>
                  </a:cubicBezTo>
                  <a:cubicBezTo>
                    <a:pt x="2030" y="875"/>
                    <a:pt x="1876" y="2000"/>
                    <a:pt x="1589" y="2221"/>
                  </a:cubicBezTo>
                  <a:cubicBezTo>
                    <a:pt x="1302" y="2442"/>
                    <a:pt x="0" y="2795"/>
                    <a:pt x="0" y="3126"/>
                  </a:cubicBezTo>
                  <a:cubicBezTo>
                    <a:pt x="0" y="3409"/>
                    <a:pt x="498" y="3804"/>
                    <a:pt x="1344" y="3804"/>
                  </a:cubicBezTo>
                  <a:cubicBezTo>
                    <a:pt x="1489" y="3804"/>
                    <a:pt x="1645" y="3792"/>
                    <a:pt x="1810" y="3766"/>
                  </a:cubicBezTo>
                  <a:cubicBezTo>
                    <a:pt x="2935" y="3612"/>
                    <a:pt x="3686" y="1824"/>
                    <a:pt x="3686" y="1824"/>
                  </a:cubicBezTo>
                  <a:lnTo>
                    <a:pt x="4855" y="1691"/>
                  </a:lnTo>
                  <a:cubicBezTo>
                    <a:pt x="4855" y="1691"/>
                    <a:pt x="5407" y="6348"/>
                    <a:pt x="5959" y="6878"/>
                  </a:cubicBezTo>
                  <a:cubicBezTo>
                    <a:pt x="6047" y="6966"/>
                    <a:pt x="6753" y="8003"/>
                    <a:pt x="7857" y="8180"/>
                  </a:cubicBezTo>
                  <a:cubicBezTo>
                    <a:pt x="7932" y="8190"/>
                    <a:pt x="8008" y="8195"/>
                    <a:pt x="8086" y="8195"/>
                  </a:cubicBezTo>
                  <a:cubicBezTo>
                    <a:pt x="9141" y="8195"/>
                    <a:pt x="10342" y="7261"/>
                    <a:pt x="10527" y="6767"/>
                  </a:cubicBezTo>
                  <a:cubicBezTo>
                    <a:pt x="10726" y="6216"/>
                    <a:pt x="6775" y="478"/>
                    <a:pt x="6047" y="125"/>
                  </a:cubicBezTo>
                  <a:cubicBezTo>
                    <a:pt x="5854" y="37"/>
                    <a:pt x="5559" y="0"/>
                    <a:pt x="5219"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8" name="Google Shape;1918;p66"/>
            <p:cNvSpPr/>
            <p:nvPr/>
          </p:nvSpPr>
          <p:spPr>
            <a:xfrm>
              <a:off x="3031750" y="1111325"/>
              <a:ext cx="78375" cy="321900"/>
            </a:xfrm>
            <a:custGeom>
              <a:avLst/>
              <a:gdLst/>
              <a:ahLst/>
              <a:cxnLst/>
              <a:rect l="l" t="t" r="r" b="b"/>
              <a:pathLst>
                <a:path w="3135" h="12876" extrusionOk="0">
                  <a:moveTo>
                    <a:pt x="2338" y="1"/>
                  </a:moveTo>
                  <a:cubicBezTo>
                    <a:pt x="2002" y="1"/>
                    <a:pt x="1744" y="207"/>
                    <a:pt x="1744" y="207"/>
                  </a:cubicBezTo>
                  <a:cubicBezTo>
                    <a:pt x="1744" y="207"/>
                    <a:pt x="1" y="10359"/>
                    <a:pt x="1" y="10668"/>
                  </a:cubicBezTo>
                  <a:cubicBezTo>
                    <a:pt x="1" y="10973"/>
                    <a:pt x="259" y="12875"/>
                    <a:pt x="500" y="12875"/>
                  </a:cubicBezTo>
                  <a:cubicBezTo>
                    <a:pt x="503" y="12875"/>
                    <a:pt x="505" y="12875"/>
                    <a:pt x="508" y="12875"/>
                  </a:cubicBezTo>
                  <a:cubicBezTo>
                    <a:pt x="773" y="12808"/>
                    <a:pt x="1612" y="11065"/>
                    <a:pt x="1612" y="11065"/>
                  </a:cubicBezTo>
                  <a:cubicBezTo>
                    <a:pt x="1612" y="11065"/>
                    <a:pt x="2825" y="3451"/>
                    <a:pt x="3134" y="494"/>
                  </a:cubicBezTo>
                  <a:cubicBezTo>
                    <a:pt x="2873" y="111"/>
                    <a:pt x="2584" y="1"/>
                    <a:pt x="2338"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9" name="Google Shape;1919;p66"/>
            <p:cNvSpPr/>
            <p:nvPr/>
          </p:nvSpPr>
          <p:spPr>
            <a:xfrm>
              <a:off x="3029550" y="1183225"/>
              <a:ext cx="217950" cy="174425"/>
            </a:xfrm>
            <a:custGeom>
              <a:avLst/>
              <a:gdLst/>
              <a:ahLst/>
              <a:cxnLst/>
              <a:rect l="l" t="t" r="r" b="b"/>
              <a:pathLst>
                <a:path w="8718" h="6977" extrusionOk="0">
                  <a:moveTo>
                    <a:pt x="4607" y="0"/>
                  </a:moveTo>
                  <a:cubicBezTo>
                    <a:pt x="3735" y="0"/>
                    <a:pt x="965" y="1954"/>
                    <a:pt x="375" y="2914"/>
                  </a:cubicBezTo>
                  <a:cubicBezTo>
                    <a:pt x="0" y="3510"/>
                    <a:pt x="331" y="3907"/>
                    <a:pt x="640" y="4128"/>
                  </a:cubicBezTo>
                  <a:cubicBezTo>
                    <a:pt x="773" y="4194"/>
                    <a:pt x="883" y="4260"/>
                    <a:pt x="1015" y="4327"/>
                  </a:cubicBezTo>
                  <a:cubicBezTo>
                    <a:pt x="1015" y="4327"/>
                    <a:pt x="905" y="5187"/>
                    <a:pt x="1700" y="5276"/>
                  </a:cubicBezTo>
                  <a:cubicBezTo>
                    <a:pt x="1782" y="5285"/>
                    <a:pt x="1860" y="5290"/>
                    <a:pt x="1938" y="5290"/>
                  </a:cubicBezTo>
                  <a:cubicBezTo>
                    <a:pt x="2048" y="5290"/>
                    <a:pt x="2157" y="5279"/>
                    <a:pt x="2273" y="5254"/>
                  </a:cubicBezTo>
                  <a:cubicBezTo>
                    <a:pt x="2498" y="5926"/>
                    <a:pt x="2817" y="6108"/>
                    <a:pt x="3257" y="6108"/>
                  </a:cubicBezTo>
                  <a:cubicBezTo>
                    <a:pt x="3337" y="6108"/>
                    <a:pt x="3421" y="6102"/>
                    <a:pt x="3509" y="6092"/>
                  </a:cubicBezTo>
                  <a:cubicBezTo>
                    <a:pt x="3598" y="6313"/>
                    <a:pt x="3752" y="6490"/>
                    <a:pt x="3907" y="6644"/>
                  </a:cubicBezTo>
                  <a:cubicBezTo>
                    <a:pt x="4127" y="6843"/>
                    <a:pt x="4392" y="6953"/>
                    <a:pt x="4657" y="6975"/>
                  </a:cubicBezTo>
                  <a:cubicBezTo>
                    <a:pt x="4664" y="6976"/>
                    <a:pt x="4672" y="6976"/>
                    <a:pt x="4681" y="6976"/>
                  </a:cubicBezTo>
                  <a:cubicBezTo>
                    <a:pt x="5176" y="6976"/>
                    <a:pt x="7996" y="5753"/>
                    <a:pt x="8365" y="5276"/>
                  </a:cubicBezTo>
                  <a:cubicBezTo>
                    <a:pt x="8718" y="4790"/>
                    <a:pt x="5738" y="67"/>
                    <a:pt x="4635" y="1"/>
                  </a:cubicBezTo>
                  <a:cubicBezTo>
                    <a:pt x="4626" y="1"/>
                    <a:pt x="4616" y="0"/>
                    <a:pt x="4607"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0" name="Google Shape;1920;p66"/>
            <p:cNvSpPr/>
            <p:nvPr/>
          </p:nvSpPr>
          <p:spPr>
            <a:xfrm>
              <a:off x="3045550" y="1224625"/>
              <a:ext cx="112025" cy="66775"/>
            </a:xfrm>
            <a:custGeom>
              <a:avLst/>
              <a:gdLst/>
              <a:ahLst/>
              <a:cxnLst/>
              <a:rect l="l" t="t" r="r" b="b"/>
              <a:pathLst>
                <a:path w="4481" h="2671" extrusionOk="0">
                  <a:moveTo>
                    <a:pt x="4480" y="0"/>
                  </a:moveTo>
                  <a:cubicBezTo>
                    <a:pt x="4414" y="22"/>
                    <a:pt x="2737" y="398"/>
                    <a:pt x="2075" y="618"/>
                  </a:cubicBezTo>
                  <a:cubicBezTo>
                    <a:pt x="1192" y="993"/>
                    <a:pt x="486" y="1633"/>
                    <a:pt x="0" y="2472"/>
                  </a:cubicBezTo>
                  <a:cubicBezTo>
                    <a:pt x="133" y="2538"/>
                    <a:pt x="243" y="2604"/>
                    <a:pt x="375" y="2671"/>
                  </a:cubicBezTo>
                  <a:cubicBezTo>
                    <a:pt x="486" y="2384"/>
                    <a:pt x="1016" y="1942"/>
                    <a:pt x="1501" y="1589"/>
                  </a:cubicBezTo>
                  <a:cubicBezTo>
                    <a:pt x="1964" y="1236"/>
                    <a:pt x="4414" y="44"/>
                    <a:pt x="4480"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1" name="Google Shape;1921;p66"/>
            <p:cNvSpPr/>
            <p:nvPr/>
          </p:nvSpPr>
          <p:spPr>
            <a:xfrm>
              <a:off x="3072025" y="1267650"/>
              <a:ext cx="97675" cy="47850"/>
            </a:xfrm>
            <a:custGeom>
              <a:avLst/>
              <a:gdLst/>
              <a:ahLst/>
              <a:cxnLst/>
              <a:rect l="l" t="t" r="r" b="b"/>
              <a:pathLst>
                <a:path w="3907" h="1914" extrusionOk="0">
                  <a:moveTo>
                    <a:pt x="3907" y="1"/>
                  </a:moveTo>
                  <a:cubicBezTo>
                    <a:pt x="3863" y="1"/>
                    <a:pt x="1832" y="332"/>
                    <a:pt x="1016" y="950"/>
                  </a:cubicBezTo>
                  <a:cubicBezTo>
                    <a:pt x="641" y="1237"/>
                    <a:pt x="310" y="1546"/>
                    <a:pt x="1" y="1899"/>
                  </a:cubicBezTo>
                  <a:cubicBezTo>
                    <a:pt x="83" y="1908"/>
                    <a:pt x="161" y="1913"/>
                    <a:pt x="239" y="1913"/>
                  </a:cubicBezTo>
                  <a:cubicBezTo>
                    <a:pt x="349" y="1913"/>
                    <a:pt x="458" y="1902"/>
                    <a:pt x="574" y="1877"/>
                  </a:cubicBezTo>
                  <a:lnTo>
                    <a:pt x="3907" y="1"/>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2" name="Google Shape;1922;p66"/>
            <p:cNvSpPr/>
            <p:nvPr/>
          </p:nvSpPr>
          <p:spPr>
            <a:xfrm>
              <a:off x="3117275" y="1312350"/>
              <a:ext cx="64575" cy="36975"/>
            </a:xfrm>
            <a:custGeom>
              <a:avLst/>
              <a:gdLst/>
              <a:ahLst/>
              <a:cxnLst/>
              <a:rect l="l" t="t" r="r" b="b"/>
              <a:pathLst>
                <a:path w="2583" h="1479" extrusionOk="0">
                  <a:moveTo>
                    <a:pt x="2582" y="0"/>
                  </a:moveTo>
                  <a:lnTo>
                    <a:pt x="0" y="927"/>
                  </a:lnTo>
                  <a:cubicBezTo>
                    <a:pt x="89" y="1148"/>
                    <a:pt x="243" y="1325"/>
                    <a:pt x="398" y="1479"/>
                  </a:cubicBezTo>
                  <a:cubicBezTo>
                    <a:pt x="1324" y="1082"/>
                    <a:pt x="2582" y="0"/>
                    <a:pt x="2582"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3" name="Google Shape;1923;p66"/>
            <p:cNvSpPr/>
            <p:nvPr/>
          </p:nvSpPr>
          <p:spPr>
            <a:xfrm>
              <a:off x="3136025" y="1330550"/>
              <a:ext cx="512050" cy="599400"/>
            </a:xfrm>
            <a:custGeom>
              <a:avLst/>
              <a:gdLst/>
              <a:ahLst/>
              <a:cxnLst/>
              <a:rect l="l" t="t" r="r" b="b"/>
              <a:pathLst>
                <a:path w="20482" h="23976" extrusionOk="0">
                  <a:moveTo>
                    <a:pt x="7151" y="1"/>
                  </a:moveTo>
                  <a:lnTo>
                    <a:pt x="1" y="4282"/>
                  </a:lnTo>
                  <a:cubicBezTo>
                    <a:pt x="1" y="4282"/>
                    <a:pt x="7151" y="19885"/>
                    <a:pt x="8828" y="21651"/>
                  </a:cubicBezTo>
                  <a:cubicBezTo>
                    <a:pt x="10087" y="22959"/>
                    <a:pt x="12024" y="23976"/>
                    <a:pt x="14101" y="23976"/>
                  </a:cubicBezTo>
                  <a:cubicBezTo>
                    <a:pt x="14828" y="23976"/>
                    <a:pt x="15572" y="23851"/>
                    <a:pt x="16310" y="23571"/>
                  </a:cubicBezTo>
                  <a:cubicBezTo>
                    <a:pt x="19157" y="22512"/>
                    <a:pt x="20481" y="19576"/>
                    <a:pt x="19775" y="16641"/>
                  </a:cubicBezTo>
                  <a:cubicBezTo>
                    <a:pt x="19091" y="13706"/>
                    <a:pt x="7151" y="1"/>
                    <a:pt x="7151"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4" name="Google Shape;1924;p66"/>
            <p:cNvSpPr/>
            <p:nvPr/>
          </p:nvSpPr>
          <p:spPr>
            <a:xfrm>
              <a:off x="2579325" y="1325600"/>
              <a:ext cx="614100" cy="706225"/>
            </a:xfrm>
            <a:custGeom>
              <a:avLst/>
              <a:gdLst/>
              <a:ahLst/>
              <a:cxnLst/>
              <a:rect l="l" t="t" r="r" b="b"/>
              <a:pathLst>
                <a:path w="24564" h="28249" extrusionOk="0">
                  <a:moveTo>
                    <a:pt x="1" y="0"/>
                  </a:moveTo>
                  <a:lnTo>
                    <a:pt x="950" y="28249"/>
                  </a:lnTo>
                  <a:lnTo>
                    <a:pt x="23924" y="28249"/>
                  </a:lnTo>
                  <a:lnTo>
                    <a:pt x="24564" y="795"/>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5" name="Google Shape;1925;p66"/>
            <p:cNvSpPr/>
            <p:nvPr/>
          </p:nvSpPr>
          <p:spPr>
            <a:xfrm>
              <a:off x="2433675" y="1429600"/>
              <a:ext cx="185950" cy="253425"/>
            </a:xfrm>
            <a:custGeom>
              <a:avLst/>
              <a:gdLst/>
              <a:ahLst/>
              <a:cxnLst/>
              <a:rect l="l" t="t" r="r" b="b"/>
              <a:pathLst>
                <a:path w="7438" h="10137" extrusionOk="0">
                  <a:moveTo>
                    <a:pt x="6144" y="0"/>
                  </a:moveTo>
                  <a:cubicBezTo>
                    <a:pt x="5769" y="0"/>
                    <a:pt x="5394" y="120"/>
                    <a:pt x="5076" y="342"/>
                  </a:cubicBezTo>
                  <a:cubicBezTo>
                    <a:pt x="4414" y="850"/>
                    <a:pt x="1369" y="4491"/>
                    <a:pt x="795" y="6014"/>
                  </a:cubicBezTo>
                  <a:cubicBezTo>
                    <a:pt x="221" y="7559"/>
                    <a:pt x="0" y="9324"/>
                    <a:pt x="905" y="9788"/>
                  </a:cubicBezTo>
                  <a:cubicBezTo>
                    <a:pt x="1332" y="10007"/>
                    <a:pt x="1818" y="10137"/>
                    <a:pt x="2361" y="10137"/>
                  </a:cubicBezTo>
                  <a:cubicBezTo>
                    <a:pt x="2968" y="10137"/>
                    <a:pt x="3646" y="9974"/>
                    <a:pt x="4392" y="9589"/>
                  </a:cubicBezTo>
                  <a:cubicBezTo>
                    <a:pt x="5805" y="8861"/>
                    <a:pt x="6356" y="6764"/>
                    <a:pt x="6356" y="6698"/>
                  </a:cubicBezTo>
                  <a:cubicBezTo>
                    <a:pt x="6356" y="6610"/>
                    <a:pt x="7438" y="1070"/>
                    <a:pt x="7438" y="1070"/>
                  </a:cubicBezTo>
                  <a:cubicBezTo>
                    <a:pt x="7438" y="1070"/>
                    <a:pt x="7151" y="210"/>
                    <a:pt x="6577" y="55"/>
                  </a:cubicBezTo>
                  <a:cubicBezTo>
                    <a:pt x="6435" y="18"/>
                    <a:pt x="6289" y="0"/>
                    <a:pt x="6144"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6" name="Google Shape;1926;p66"/>
            <p:cNvSpPr/>
            <p:nvPr/>
          </p:nvSpPr>
          <p:spPr>
            <a:xfrm>
              <a:off x="2555050" y="1430475"/>
              <a:ext cx="156175" cy="207575"/>
            </a:xfrm>
            <a:custGeom>
              <a:avLst/>
              <a:gdLst/>
              <a:ahLst/>
              <a:cxnLst/>
              <a:rect l="l" t="t" r="r" b="b"/>
              <a:pathLst>
                <a:path w="6247" h="8303" extrusionOk="0">
                  <a:moveTo>
                    <a:pt x="1860" y="1"/>
                  </a:moveTo>
                  <a:cubicBezTo>
                    <a:pt x="1807" y="1"/>
                    <a:pt x="1760" y="7"/>
                    <a:pt x="1722" y="20"/>
                  </a:cubicBezTo>
                  <a:cubicBezTo>
                    <a:pt x="1104" y="241"/>
                    <a:pt x="861" y="1102"/>
                    <a:pt x="1236" y="1344"/>
                  </a:cubicBezTo>
                  <a:cubicBezTo>
                    <a:pt x="883" y="1477"/>
                    <a:pt x="619" y="1808"/>
                    <a:pt x="574" y="2205"/>
                  </a:cubicBezTo>
                  <a:cubicBezTo>
                    <a:pt x="486" y="2602"/>
                    <a:pt x="1060" y="2911"/>
                    <a:pt x="1060" y="2911"/>
                  </a:cubicBezTo>
                  <a:cubicBezTo>
                    <a:pt x="773" y="3066"/>
                    <a:pt x="508" y="3242"/>
                    <a:pt x="265" y="3441"/>
                  </a:cubicBezTo>
                  <a:cubicBezTo>
                    <a:pt x="89" y="3684"/>
                    <a:pt x="310" y="4545"/>
                    <a:pt x="508" y="4655"/>
                  </a:cubicBezTo>
                  <a:cubicBezTo>
                    <a:pt x="243" y="5317"/>
                    <a:pt x="1" y="5648"/>
                    <a:pt x="89" y="5935"/>
                  </a:cubicBezTo>
                  <a:cubicBezTo>
                    <a:pt x="177" y="6244"/>
                    <a:pt x="1832" y="7745"/>
                    <a:pt x="2384" y="7965"/>
                  </a:cubicBezTo>
                  <a:cubicBezTo>
                    <a:pt x="2734" y="8113"/>
                    <a:pt x="3527" y="8302"/>
                    <a:pt x="4157" y="8302"/>
                  </a:cubicBezTo>
                  <a:cubicBezTo>
                    <a:pt x="4561" y="8302"/>
                    <a:pt x="4898" y="8225"/>
                    <a:pt x="5010" y="8009"/>
                  </a:cubicBezTo>
                  <a:cubicBezTo>
                    <a:pt x="5077" y="7943"/>
                    <a:pt x="5099" y="7833"/>
                    <a:pt x="5099" y="7745"/>
                  </a:cubicBezTo>
                  <a:cubicBezTo>
                    <a:pt x="5077" y="7391"/>
                    <a:pt x="4569" y="7237"/>
                    <a:pt x="4326" y="7149"/>
                  </a:cubicBezTo>
                  <a:cubicBezTo>
                    <a:pt x="3766" y="6825"/>
                    <a:pt x="3226" y="6460"/>
                    <a:pt x="2708" y="6073"/>
                  </a:cubicBezTo>
                  <a:lnTo>
                    <a:pt x="2708" y="6073"/>
                  </a:lnTo>
                  <a:cubicBezTo>
                    <a:pt x="2897" y="6150"/>
                    <a:pt x="3863" y="6701"/>
                    <a:pt x="4515" y="6701"/>
                  </a:cubicBezTo>
                  <a:cubicBezTo>
                    <a:pt x="4756" y="6701"/>
                    <a:pt x="4955" y="6625"/>
                    <a:pt x="5054" y="6420"/>
                  </a:cubicBezTo>
                  <a:cubicBezTo>
                    <a:pt x="5430" y="5626"/>
                    <a:pt x="3973" y="4831"/>
                    <a:pt x="3554" y="4589"/>
                  </a:cubicBezTo>
                  <a:cubicBezTo>
                    <a:pt x="3068" y="4236"/>
                    <a:pt x="2605" y="3860"/>
                    <a:pt x="2163" y="3441"/>
                  </a:cubicBezTo>
                  <a:lnTo>
                    <a:pt x="2163" y="3441"/>
                  </a:lnTo>
                  <a:cubicBezTo>
                    <a:pt x="2201" y="3460"/>
                    <a:pt x="3840" y="4256"/>
                    <a:pt x="4701" y="4256"/>
                  </a:cubicBezTo>
                  <a:cubicBezTo>
                    <a:pt x="4856" y="4256"/>
                    <a:pt x="4986" y="4230"/>
                    <a:pt x="5077" y="4169"/>
                  </a:cubicBezTo>
                  <a:cubicBezTo>
                    <a:pt x="5143" y="4125"/>
                    <a:pt x="5187" y="4059"/>
                    <a:pt x="5231" y="3993"/>
                  </a:cubicBezTo>
                  <a:cubicBezTo>
                    <a:pt x="5430" y="3551"/>
                    <a:pt x="4746" y="2911"/>
                    <a:pt x="4723" y="2889"/>
                  </a:cubicBezTo>
                  <a:cubicBezTo>
                    <a:pt x="4726" y="2889"/>
                    <a:pt x="4729" y="2888"/>
                    <a:pt x="4732" y="2888"/>
                  </a:cubicBezTo>
                  <a:cubicBezTo>
                    <a:pt x="4811" y="2888"/>
                    <a:pt x="5062" y="3073"/>
                    <a:pt x="5382" y="3073"/>
                  </a:cubicBezTo>
                  <a:cubicBezTo>
                    <a:pt x="5487" y="3073"/>
                    <a:pt x="5600" y="3053"/>
                    <a:pt x="5717" y="3000"/>
                  </a:cubicBezTo>
                  <a:cubicBezTo>
                    <a:pt x="6246" y="2757"/>
                    <a:pt x="6246" y="2029"/>
                    <a:pt x="5717" y="1808"/>
                  </a:cubicBezTo>
                  <a:cubicBezTo>
                    <a:pt x="5219" y="1538"/>
                    <a:pt x="2692" y="1"/>
                    <a:pt x="1860"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7" name="Google Shape;1927;p66"/>
            <p:cNvSpPr/>
            <p:nvPr/>
          </p:nvSpPr>
          <p:spPr>
            <a:xfrm>
              <a:off x="2599750" y="1466675"/>
              <a:ext cx="91050" cy="63625"/>
            </a:xfrm>
            <a:custGeom>
              <a:avLst/>
              <a:gdLst/>
              <a:ahLst/>
              <a:cxnLst/>
              <a:rect l="l" t="t" r="r" b="b"/>
              <a:pathLst>
                <a:path w="3642" h="2545" extrusionOk="0">
                  <a:moveTo>
                    <a:pt x="112" y="1"/>
                  </a:moveTo>
                  <a:cubicBezTo>
                    <a:pt x="64" y="1"/>
                    <a:pt x="26" y="9"/>
                    <a:pt x="0" y="29"/>
                  </a:cubicBezTo>
                  <a:cubicBezTo>
                    <a:pt x="574" y="382"/>
                    <a:pt x="2538" y="1618"/>
                    <a:pt x="3443" y="2545"/>
                  </a:cubicBezTo>
                  <a:cubicBezTo>
                    <a:pt x="3642" y="2103"/>
                    <a:pt x="2958" y="1463"/>
                    <a:pt x="2935" y="1441"/>
                  </a:cubicBezTo>
                  <a:cubicBezTo>
                    <a:pt x="2935" y="1441"/>
                    <a:pt x="717" y="1"/>
                    <a:pt x="112"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8" name="Google Shape;1928;p66"/>
            <p:cNvSpPr/>
            <p:nvPr/>
          </p:nvSpPr>
          <p:spPr>
            <a:xfrm>
              <a:off x="2578775" y="1554550"/>
              <a:ext cx="103750" cy="69550"/>
            </a:xfrm>
            <a:custGeom>
              <a:avLst/>
              <a:gdLst/>
              <a:ahLst/>
              <a:cxnLst/>
              <a:rect l="l" t="t" r="r" b="b"/>
              <a:pathLst>
                <a:path w="4150" h="2782" extrusionOk="0">
                  <a:moveTo>
                    <a:pt x="1" y="1"/>
                  </a:moveTo>
                  <a:lnTo>
                    <a:pt x="1" y="1"/>
                  </a:lnTo>
                  <a:cubicBezTo>
                    <a:pt x="332" y="464"/>
                    <a:pt x="707" y="906"/>
                    <a:pt x="1104" y="1325"/>
                  </a:cubicBezTo>
                  <a:cubicBezTo>
                    <a:pt x="1678" y="2031"/>
                    <a:pt x="3355" y="2274"/>
                    <a:pt x="4150" y="2782"/>
                  </a:cubicBezTo>
                  <a:cubicBezTo>
                    <a:pt x="4105" y="2428"/>
                    <a:pt x="3620" y="2252"/>
                    <a:pt x="3377" y="2186"/>
                  </a:cubicBezTo>
                  <a:cubicBezTo>
                    <a:pt x="2803" y="1855"/>
                    <a:pt x="2252" y="1480"/>
                    <a:pt x="1722" y="1082"/>
                  </a:cubicBezTo>
                  <a:lnTo>
                    <a:pt x="1" y="1"/>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9" name="Google Shape;1929;p66"/>
            <p:cNvSpPr/>
            <p:nvPr/>
          </p:nvSpPr>
          <p:spPr>
            <a:xfrm>
              <a:off x="1927175" y="1550150"/>
              <a:ext cx="599200" cy="366400"/>
            </a:xfrm>
            <a:custGeom>
              <a:avLst/>
              <a:gdLst/>
              <a:ahLst/>
              <a:cxnLst/>
              <a:rect l="l" t="t" r="r" b="b"/>
              <a:pathLst>
                <a:path w="23968" h="14656" extrusionOk="0">
                  <a:moveTo>
                    <a:pt x="20856" y="0"/>
                  </a:moveTo>
                  <a:cubicBezTo>
                    <a:pt x="20856" y="0"/>
                    <a:pt x="2605" y="3620"/>
                    <a:pt x="1303" y="7129"/>
                  </a:cubicBezTo>
                  <a:cubicBezTo>
                    <a:pt x="1" y="10638"/>
                    <a:pt x="1788" y="14544"/>
                    <a:pt x="6114" y="14654"/>
                  </a:cubicBezTo>
                  <a:cubicBezTo>
                    <a:pt x="6154" y="14655"/>
                    <a:pt x="6195" y="14656"/>
                    <a:pt x="6236" y="14656"/>
                  </a:cubicBezTo>
                  <a:cubicBezTo>
                    <a:pt x="10594" y="14656"/>
                    <a:pt x="19901" y="8912"/>
                    <a:pt x="23968" y="6136"/>
                  </a:cubicBezTo>
                  <a:cubicBezTo>
                    <a:pt x="23372" y="4635"/>
                    <a:pt x="20856" y="0"/>
                    <a:pt x="20856"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0" name="Google Shape;1930;p66"/>
            <p:cNvSpPr/>
            <p:nvPr/>
          </p:nvSpPr>
          <p:spPr>
            <a:xfrm>
              <a:off x="2610225" y="499425"/>
              <a:ext cx="164450" cy="164500"/>
            </a:xfrm>
            <a:custGeom>
              <a:avLst/>
              <a:gdLst/>
              <a:ahLst/>
              <a:cxnLst/>
              <a:rect l="l" t="t" r="r" b="b"/>
              <a:pathLst>
                <a:path w="6578" h="6580" extrusionOk="0">
                  <a:moveTo>
                    <a:pt x="2434" y="0"/>
                  </a:moveTo>
                  <a:cubicBezTo>
                    <a:pt x="2195" y="0"/>
                    <a:pt x="1942" y="74"/>
                    <a:pt x="1678" y="252"/>
                  </a:cubicBezTo>
                  <a:cubicBezTo>
                    <a:pt x="1" y="1355"/>
                    <a:pt x="1281" y="3408"/>
                    <a:pt x="2207" y="4092"/>
                  </a:cubicBezTo>
                  <a:cubicBezTo>
                    <a:pt x="3323" y="4888"/>
                    <a:pt x="3984" y="6580"/>
                    <a:pt x="4794" y="6580"/>
                  </a:cubicBezTo>
                  <a:cubicBezTo>
                    <a:pt x="4994" y="6580"/>
                    <a:pt x="5203" y="6477"/>
                    <a:pt x="5430" y="6233"/>
                  </a:cubicBezTo>
                  <a:cubicBezTo>
                    <a:pt x="6577" y="5019"/>
                    <a:pt x="4503" y="1929"/>
                    <a:pt x="4503" y="1929"/>
                  </a:cubicBezTo>
                  <a:cubicBezTo>
                    <a:pt x="4503" y="1929"/>
                    <a:pt x="3654" y="0"/>
                    <a:pt x="2434"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1" name="Google Shape;1931;p66"/>
            <p:cNvSpPr/>
            <p:nvPr/>
          </p:nvSpPr>
          <p:spPr>
            <a:xfrm>
              <a:off x="3027900" y="499425"/>
              <a:ext cx="164425" cy="164500"/>
            </a:xfrm>
            <a:custGeom>
              <a:avLst/>
              <a:gdLst/>
              <a:ahLst/>
              <a:cxnLst/>
              <a:rect l="l" t="t" r="r" b="b"/>
              <a:pathLst>
                <a:path w="6577" h="6580" extrusionOk="0">
                  <a:moveTo>
                    <a:pt x="4164" y="0"/>
                  </a:moveTo>
                  <a:cubicBezTo>
                    <a:pt x="2939" y="0"/>
                    <a:pt x="2075" y="1929"/>
                    <a:pt x="2075" y="1929"/>
                  </a:cubicBezTo>
                  <a:cubicBezTo>
                    <a:pt x="2075" y="1929"/>
                    <a:pt x="0" y="5019"/>
                    <a:pt x="1148" y="6233"/>
                  </a:cubicBezTo>
                  <a:cubicBezTo>
                    <a:pt x="1375" y="6477"/>
                    <a:pt x="1584" y="6580"/>
                    <a:pt x="1785" y="6580"/>
                  </a:cubicBezTo>
                  <a:cubicBezTo>
                    <a:pt x="2601" y="6580"/>
                    <a:pt x="3272" y="4888"/>
                    <a:pt x="4370" y="4092"/>
                  </a:cubicBezTo>
                  <a:cubicBezTo>
                    <a:pt x="5319" y="3408"/>
                    <a:pt x="6577" y="1355"/>
                    <a:pt x="4922" y="252"/>
                  </a:cubicBezTo>
                  <a:cubicBezTo>
                    <a:pt x="4658" y="74"/>
                    <a:pt x="4404" y="0"/>
                    <a:pt x="4164"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2" name="Google Shape;1932;p66"/>
            <p:cNvSpPr/>
            <p:nvPr/>
          </p:nvSpPr>
          <p:spPr>
            <a:xfrm>
              <a:off x="2699600" y="745150"/>
              <a:ext cx="391775" cy="473975"/>
            </a:xfrm>
            <a:custGeom>
              <a:avLst/>
              <a:gdLst/>
              <a:ahLst/>
              <a:cxnLst/>
              <a:rect l="l" t="t" r="r" b="b"/>
              <a:pathLst>
                <a:path w="15671" h="18959" extrusionOk="0">
                  <a:moveTo>
                    <a:pt x="4746" y="1"/>
                  </a:moveTo>
                  <a:lnTo>
                    <a:pt x="4746" y="1"/>
                  </a:lnTo>
                  <a:cubicBezTo>
                    <a:pt x="4790" y="111"/>
                    <a:pt x="4657" y="5320"/>
                    <a:pt x="4039" y="6732"/>
                  </a:cubicBezTo>
                  <a:cubicBezTo>
                    <a:pt x="3179" y="8696"/>
                    <a:pt x="1" y="9160"/>
                    <a:pt x="1" y="9160"/>
                  </a:cubicBezTo>
                  <a:cubicBezTo>
                    <a:pt x="1" y="9160"/>
                    <a:pt x="3289" y="18076"/>
                    <a:pt x="8056" y="18959"/>
                  </a:cubicBezTo>
                  <a:cubicBezTo>
                    <a:pt x="11962" y="17392"/>
                    <a:pt x="14522" y="12713"/>
                    <a:pt x="15670" y="9535"/>
                  </a:cubicBezTo>
                  <a:cubicBezTo>
                    <a:pt x="12691" y="9116"/>
                    <a:pt x="11896" y="7681"/>
                    <a:pt x="11742" y="6335"/>
                  </a:cubicBezTo>
                  <a:cubicBezTo>
                    <a:pt x="11631" y="5187"/>
                    <a:pt x="11300" y="155"/>
                    <a:pt x="11300" y="155"/>
                  </a:cubicBezTo>
                  <a:lnTo>
                    <a:pt x="4746" y="1"/>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3" name="Google Shape;1933;p66"/>
            <p:cNvSpPr/>
            <p:nvPr/>
          </p:nvSpPr>
          <p:spPr>
            <a:xfrm>
              <a:off x="2701825" y="358950"/>
              <a:ext cx="402775" cy="459625"/>
            </a:xfrm>
            <a:custGeom>
              <a:avLst/>
              <a:gdLst/>
              <a:ahLst/>
              <a:cxnLst/>
              <a:rect l="l" t="t" r="r" b="b"/>
              <a:pathLst>
                <a:path w="16111" h="18385" extrusionOk="0">
                  <a:moveTo>
                    <a:pt x="12646" y="0"/>
                  </a:moveTo>
                  <a:cubicBezTo>
                    <a:pt x="11631" y="1611"/>
                    <a:pt x="9909" y="3156"/>
                    <a:pt x="7504" y="3553"/>
                  </a:cubicBezTo>
                  <a:cubicBezTo>
                    <a:pt x="5120" y="3951"/>
                    <a:pt x="4480" y="3642"/>
                    <a:pt x="2339" y="4083"/>
                  </a:cubicBezTo>
                  <a:cubicBezTo>
                    <a:pt x="2295" y="4083"/>
                    <a:pt x="2273" y="4083"/>
                    <a:pt x="2229" y="4105"/>
                  </a:cubicBezTo>
                  <a:cubicBezTo>
                    <a:pt x="883" y="4458"/>
                    <a:pt x="0" y="5782"/>
                    <a:pt x="221" y="7173"/>
                  </a:cubicBezTo>
                  <a:cubicBezTo>
                    <a:pt x="640" y="10108"/>
                    <a:pt x="1412" y="13043"/>
                    <a:pt x="2428" y="14654"/>
                  </a:cubicBezTo>
                  <a:cubicBezTo>
                    <a:pt x="4304" y="17634"/>
                    <a:pt x="6930" y="18384"/>
                    <a:pt x="8386" y="18384"/>
                  </a:cubicBezTo>
                  <a:cubicBezTo>
                    <a:pt x="10152" y="18384"/>
                    <a:pt x="14058" y="16420"/>
                    <a:pt x="15073" y="12138"/>
                  </a:cubicBezTo>
                  <a:cubicBezTo>
                    <a:pt x="15338" y="11057"/>
                    <a:pt x="15559" y="9909"/>
                    <a:pt x="15736" y="8784"/>
                  </a:cubicBezTo>
                  <a:cubicBezTo>
                    <a:pt x="16111" y="6533"/>
                    <a:pt x="15405" y="4216"/>
                    <a:pt x="13838" y="2560"/>
                  </a:cubicBezTo>
                  <a:cubicBezTo>
                    <a:pt x="13153" y="1876"/>
                    <a:pt x="12734" y="971"/>
                    <a:pt x="12646"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4" name="Google Shape;1934;p66"/>
            <p:cNvSpPr/>
            <p:nvPr/>
          </p:nvSpPr>
          <p:spPr>
            <a:xfrm>
              <a:off x="2816575" y="543625"/>
              <a:ext cx="39200" cy="38800"/>
            </a:xfrm>
            <a:custGeom>
              <a:avLst/>
              <a:gdLst/>
              <a:ahLst/>
              <a:cxnLst/>
              <a:rect l="l" t="t" r="r" b="b"/>
              <a:pathLst>
                <a:path w="1568" h="1552" extrusionOk="0">
                  <a:moveTo>
                    <a:pt x="843" y="1"/>
                  </a:moveTo>
                  <a:cubicBezTo>
                    <a:pt x="820" y="1"/>
                    <a:pt x="796" y="3"/>
                    <a:pt x="773" y="7"/>
                  </a:cubicBezTo>
                  <a:cubicBezTo>
                    <a:pt x="442" y="7"/>
                    <a:pt x="177" y="205"/>
                    <a:pt x="67" y="492"/>
                  </a:cubicBezTo>
                  <a:cubicBezTo>
                    <a:pt x="23" y="580"/>
                    <a:pt x="0" y="691"/>
                    <a:pt x="0" y="801"/>
                  </a:cubicBezTo>
                  <a:lnTo>
                    <a:pt x="45" y="978"/>
                  </a:lnTo>
                  <a:cubicBezTo>
                    <a:pt x="67" y="1110"/>
                    <a:pt x="155" y="1242"/>
                    <a:pt x="243" y="1331"/>
                  </a:cubicBezTo>
                  <a:cubicBezTo>
                    <a:pt x="309" y="1375"/>
                    <a:pt x="354" y="1419"/>
                    <a:pt x="420" y="1463"/>
                  </a:cubicBezTo>
                  <a:cubicBezTo>
                    <a:pt x="530" y="1529"/>
                    <a:pt x="663" y="1551"/>
                    <a:pt x="795" y="1551"/>
                  </a:cubicBezTo>
                  <a:cubicBezTo>
                    <a:pt x="905" y="1551"/>
                    <a:pt x="994" y="1529"/>
                    <a:pt x="1082" y="1485"/>
                  </a:cubicBezTo>
                  <a:cubicBezTo>
                    <a:pt x="1281" y="1397"/>
                    <a:pt x="1435" y="1242"/>
                    <a:pt x="1501" y="1044"/>
                  </a:cubicBezTo>
                  <a:cubicBezTo>
                    <a:pt x="1545" y="955"/>
                    <a:pt x="1567" y="867"/>
                    <a:pt x="1567" y="757"/>
                  </a:cubicBezTo>
                  <a:lnTo>
                    <a:pt x="1523" y="558"/>
                  </a:lnTo>
                  <a:cubicBezTo>
                    <a:pt x="1501" y="426"/>
                    <a:pt x="1413" y="315"/>
                    <a:pt x="1325" y="205"/>
                  </a:cubicBezTo>
                  <a:lnTo>
                    <a:pt x="1148" y="95"/>
                  </a:lnTo>
                  <a:cubicBezTo>
                    <a:pt x="1057" y="40"/>
                    <a:pt x="952" y="1"/>
                    <a:pt x="843"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5" name="Google Shape;1935;p66"/>
            <p:cNvSpPr/>
            <p:nvPr/>
          </p:nvSpPr>
          <p:spPr>
            <a:xfrm>
              <a:off x="2944025" y="543625"/>
              <a:ext cx="39200" cy="38800"/>
            </a:xfrm>
            <a:custGeom>
              <a:avLst/>
              <a:gdLst/>
              <a:ahLst/>
              <a:cxnLst/>
              <a:rect l="l" t="t" r="r" b="b"/>
              <a:pathLst>
                <a:path w="1568" h="1552" extrusionOk="0">
                  <a:moveTo>
                    <a:pt x="843" y="1"/>
                  </a:moveTo>
                  <a:cubicBezTo>
                    <a:pt x="820" y="1"/>
                    <a:pt x="796" y="3"/>
                    <a:pt x="773" y="7"/>
                  </a:cubicBezTo>
                  <a:cubicBezTo>
                    <a:pt x="464" y="7"/>
                    <a:pt x="177" y="205"/>
                    <a:pt x="67" y="492"/>
                  </a:cubicBezTo>
                  <a:cubicBezTo>
                    <a:pt x="23" y="580"/>
                    <a:pt x="1" y="691"/>
                    <a:pt x="23" y="801"/>
                  </a:cubicBezTo>
                  <a:lnTo>
                    <a:pt x="45" y="978"/>
                  </a:lnTo>
                  <a:cubicBezTo>
                    <a:pt x="89" y="1110"/>
                    <a:pt x="155" y="1242"/>
                    <a:pt x="265" y="1331"/>
                  </a:cubicBezTo>
                  <a:cubicBezTo>
                    <a:pt x="310" y="1375"/>
                    <a:pt x="376" y="1419"/>
                    <a:pt x="420" y="1463"/>
                  </a:cubicBezTo>
                  <a:cubicBezTo>
                    <a:pt x="552" y="1529"/>
                    <a:pt x="685" y="1551"/>
                    <a:pt x="817" y="1551"/>
                  </a:cubicBezTo>
                  <a:cubicBezTo>
                    <a:pt x="905" y="1551"/>
                    <a:pt x="1016" y="1529"/>
                    <a:pt x="1104" y="1485"/>
                  </a:cubicBezTo>
                  <a:cubicBezTo>
                    <a:pt x="1192" y="1441"/>
                    <a:pt x="1281" y="1397"/>
                    <a:pt x="1347" y="1309"/>
                  </a:cubicBezTo>
                  <a:cubicBezTo>
                    <a:pt x="1479" y="1154"/>
                    <a:pt x="1567" y="955"/>
                    <a:pt x="1567" y="757"/>
                  </a:cubicBezTo>
                  <a:cubicBezTo>
                    <a:pt x="1567" y="691"/>
                    <a:pt x="1545" y="624"/>
                    <a:pt x="1545" y="558"/>
                  </a:cubicBezTo>
                  <a:cubicBezTo>
                    <a:pt x="1501" y="426"/>
                    <a:pt x="1435" y="315"/>
                    <a:pt x="1325" y="205"/>
                  </a:cubicBezTo>
                  <a:cubicBezTo>
                    <a:pt x="1281" y="183"/>
                    <a:pt x="1214" y="139"/>
                    <a:pt x="1170" y="95"/>
                  </a:cubicBezTo>
                  <a:cubicBezTo>
                    <a:pt x="1061" y="40"/>
                    <a:pt x="952" y="1"/>
                    <a:pt x="843"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6" name="Google Shape;1936;p66"/>
            <p:cNvSpPr/>
            <p:nvPr/>
          </p:nvSpPr>
          <p:spPr>
            <a:xfrm>
              <a:off x="2800575" y="485275"/>
              <a:ext cx="65125" cy="31500"/>
            </a:xfrm>
            <a:custGeom>
              <a:avLst/>
              <a:gdLst/>
              <a:ahLst/>
              <a:cxnLst/>
              <a:rect l="l" t="t" r="r" b="b"/>
              <a:pathLst>
                <a:path w="2605" h="1260" extrusionOk="0">
                  <a:moveTo>
                    <a:pt x="1330" y="1"/>
                  </a:moveTo>
                  <a:cubicBezTo>
                    <a:pt x="1321" y="1"/>
                    <a:pt x="1312" y="1"/>
                    <a:pt x="1303" y="1"/>
                  </a:cubicBezTo>
                  <a:cubicBezTo>
                    <a:pt x="398" y="23"/>
                    <a:pt x="0" y="1259"/>
                    <a:pt x="0" y="1259"/>
                  </a:cubicBezTo>
                  <a:cubicBezTo>
                    <a:pt x="420" y="1016"/>
                    <a:pt x="861" y="840"/>
                    <a:pt x="1303" y="729"/>
                  </a:cubicBezTo>
                  <a:cubicBezTo>
                    <a:pt x="1436" y="716"/>
                    <a:pt x="1570" y="709"/>
                    <a:pt x="1703" y="709"/>
                  </a:cubicBezTo>
                  <a:cubicBezTo>
                    <a:pt x="2009" y="709"/>
                    <a:pt x="2312" y="747"/>
                    <a:pt x="2605" y="840"/>
                  </a:cubicBezTo>
                  <a:cubicBezTo>
                    <a:pt x="2605" y="840"/>
                    <a:pt x="2045" y="1"/>
                    <a:pt x="1330"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7" name="Google Shape;1937;p66"/>
            <p:cNvSpPr/>
            <p:nvPr/>
          </p:nvSpPr>
          <p:spPr>
            <a:xfrm>
              <a:off x="2932450" y="485275"/>
              <a:ext cx="65125" cy="31500"/>
            </a:xfrm>
            <a:custGeom>
              <a:avLst/>
              <a:gdLst/>
              <a:ahLst/>
              <a:cxnLst/>
              <a:rect l="l" t="t" r="r" b="b"/>
              <a:pathLst>
                <a:path w="2605" h="1260" extrusionOk="0">
                  <a:moveTo>
                    <a:pt x="1275" y="1"/>
                  </a:moveTo>
                  <a:cubicBezTo>
                    <a:pt x="581" y="1"/>
                    <a:pt x="0" y="840"/>
                    <a:pt x="0" y="840"/>
                  </a:cubicBezTo>
                  <a:cubicBezTo>
                    <a:pt x="292" y="747"/>
                    <a:pt x="596" y="709"/>
                    <a:pt x="902" y="709"/>
                  </a:cubicBezTo>
                  <a:cubicBezTo>
                    <a:pt x="1035" y="709"/>
                    <a:pt x="1169" y="716"/>
                    <a:pt x="1302" y="729"/>
                  </a:cubicBezTo>
                  <a:cubicBezTo>
                    <a:pt x="1766" y="840"/>
                    <a:pt x="2207" y="1016"/>
                    <a:pt x="2604" y="1259"/>
                  </a:cubicBezTo>
                  <a:cubicBezTo>
                    <a:pt x="2604" y="1259"/>
                    <a:pt x="2207" y="23"/>
                    <a:pt x="1302" y="1"/>
                  </a:cubicBezTo>
                  <a:cubicBezTo>
                    <a:pt x="1293" y="1"/>
                    <a:pt x="1284" y="1"/>
                    <a:pt x="1275"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8" name="Google Shape;1938;p66"/>
            <p:cNvSpPr/>
            <p:nvPr/>
          </p:nvSpPr>
          <p:spPr>
            <a:xfrm>
              <a:off x="2860725" y="657425"/>
              <a:ext cx="113125" cy="55300"/>
            </a:xfrm>
            <a:custGeom>
              <a:avLst/>
              <a:gdLst/>
              <a:ahLst/>
              <a:cxnLst/>
              <a:rect l="l" t="t" r="r" b="b"/>
              <a:pathLst>
                <a:path w="4525" h="2212" extrusionOk="0">
                  <a:moveTo>
                    <a:pt x="4524" y="1"/>
                  </a:moveTo>
                  <a:cubicBezTo>
                    <a:pt x="4524" y="1"/>
                    <a:pt x="3222" y="795"/>
                    <a:pt x="1920" y="795"/>
                  </a:cubicBezTo>
                  <a:cubicBezTo>
                    <a:pt x="1879" y="797"/>
                    <a:pt x="1837" y="797"/>
                    <a:pt x="1796" y="797"/>
                  </a:cubicBezTo>
                  <a:cubicBezTo>
                    <a:pt x="1176" y="797"/>
                    <a:pt x="559" y="642"/>
                    <a:pt x="0" y="332"/>
                  </a:cubicBezTo>
                  <a:lnTo>
                    <a:pt x="0" y="332"/>
                  </a:lnTo>
                  <a:cubicBezTo>
                    <a:pt x="127" y="1415"/>
                    <a:pt x="1031" y="2212"/>
                    <a:pt x="2082" y="2212"/>
                  </a:cubicBezTo>
                  <a:cubicBezTo>
                    <a:pt x="2123" y="2212"/>
                    <a:pt x="2165" y="2210"/>
                    <a:pt x="2207" y="2208"/>
                  </a:cubicBezTo>
                  <a:cubicBezTo>
                    <a:pt x="4237" y="2208"/>
                    <a:pt x="4524" y="1"/>
                    <a:pt x="45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9" name="Google Shape;1939;p66"/>
            <p:cNvSpPr/>
            <p:nvPr/>
          </p:nvSpPr>
          <p:spPr>
            <a:xfrm>
              <a:off x="2871750" y="492125"/>
              <a:ext cx="43050" cy="145025"/>
            </a:xfrm>
            <a:custGeom>
              <a:avLst/>
              <a:gdLst/>
              <a:ahLst/>
              <a:cxnLst/>
              <a:rect l="l" t="t" r="r" b="b"/>
              <a:pathLst>
                <a:path w="1722" h="5801" extrusionOk="0">
                  <a:moveTo>
                    <a:pt x="972" y="0"/>
                  </a:moveTo>
                  <a:cubicBezTo>
                    <a:pt x="922" y="0"/>
                    <a:pt x="861" y="47"/>
                    <a:pt x="861" y="102"/>
                  </a:cubicBezTo>
                  <a:cubicBezTo>
                    <a:pt x="861" y="831"/>
                    <a:pt x="1038" y="1537"/>
                    <a:pt x="1016" y="2243"/>
                  </a:cubicBezTo>
                  <a:cubicBezTo>
                    <a:pt x="1016" y="2861"/>
                    <a:pt x="883" y="3457"/>
                    <a:pt x="640" y="4009"/>
                  </a:cubicBezTo>
                  <a:cubicBezTo>
                    <a:pt x="442" y="4406"/>
                    <a:pt x="0" y="4803"/>
                    <a:pt x="199" y="5289"/>
                  </a:cubicBezTo>
                  <a:cubicBezTo>
                    <a:pt x="367" y="5692"/>
                    <a:pt x="790" y="5801"/>
                    <a:pt x="1197" y="5801"/>
                  </a:cubicBezTo>
                  <a:cubicBezTo>
                    <a:pt x="1325" y="5801"/>
                    <a:pt x="1451" y="5790"/>
                    <a:pt x="1567" y="5774"/>
                  </a:cubicBezTo>
                  <a:cubicBezTo>
                    <a:pt x="1722" y="5752"/>
                    <a:pt x="1700" y="5531"/>
                    <a:pt x="1545" y="5531"/>
                  </a:cubicBezTo>
                  <a:cubicBezTo>
                    <a:pt x="1236" y="5509"/>
                    <a:pt x="861" y="5553"/>
                    <a:pt x="618" y="5289"/>
                  </a:cubicBezTo>
                  <a:cubicBezTo>
                    <a:pt x="376" y="5068"/>
                    <a:pt x="508" y="4825"/>
                    <a:pt x="663" y="4582"/>
                  </a:cubicBezTo>
                  <a:cubicBezTo>
                    <a:pt x="927" y="4185"/>
                    <a:pt x="1126" y="3744"/>
                    <a:pt x="1214" y="3280"/>
                  </a:cubicBezTo>
                  <a:cubicBezTo>
                    <a:pt x="1325" y="2795"/>
                    <a:pt x="1347" y="2287"/>
                    <a:pt x="1325" y="1780"/>
                  </a:cubicBezTo>
                  <a:cubicBezTo>
                    <a:pt x="1303" y="1206"/>
                    <a:pt x="1214" y="632"/>
                    <a:pt x="1038" y="58"/>
                  </a:cubicBezTo>
                  <a:cubicBezTo>
                    <a:pt x="1029" y="17"/>
                    <a:pt x="1003" y="0"/>
                    <a:pt x="972"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0" name="Google Shape;1940;p66"/>
            <p:cNvSpPr/>
            <p:nvPr/>
          </p:nvSpPr>
          <p:spPr>
            <a:xfrm>
              <a:off x="2700150" y="505800"/>
              <a:ext cx="405300" cy="327425"/>
            </a:xfrm>
            <a:custGeom>
              <a:avLst/>
              <a:gdLst/>
              <a:ahLst/>
              <a:cxnLst/>
              <a:rect l="l" t="t" r="r" b="b"/>
              <a:pathLst>
                <a:path w="16212" h="13097" extrusionOk="0">
                  <a:moveTo>
                    <a:pt x="15960" y="0"/>
                  </a:moveTo>
                  <a:cubicBezTo>
                    <a:pt x="15886" y="0"/>
                    <a:pt x="15813" y="39"/>
                    <a:pt x="15780" y="129"/>
                  </a:cubicBezTo>
                  <a:cubicBezTo>
                    <a:pt x="15185" y="1475"/>
                    <a:pt x="14699" y="2888"/>
                    <a:pt x="14191" y="4278"/>
                  </a:cubicBezTo>
                  <a:cubicBezTo>
                    <a:pt x="13927" y="4984"/>
                    <a:pt x="13684" y="5691"/>
                    <a:pt x="13463" y="6397"/>
                  </a:cubicBezTo>
                  <a:cubicBezTo>
                    <a:pt x="13353" y="6706"/>
                    <a:pt x="13243" y="7037"/>
                    <a:pt x="13154" y="7368"/>
                  </a:cubicBezTo>
                  <a:cubicBezTo>
                    <a:pt x="13110" y="7478"/>
                    <a:pt x="13088" y="7589"/>
                    <a:pt x="13044" y="7721"/>
                  </a:cubicBezTo>
                  <a:cubicBezTo>
                    <a:pt x="11631" y="8449"/>
                    <a:pt x="10065" y="8847"/>
                    <a:pt x="8453" y="8847"/>
                  </a:cubicBezTo>
                  <a:cubicBezTo>
                    <a:pt x="8414" y="8847"/>
                    <a:pt x="8374" y="8847"/>
                    <a:pt x="8335" y="8847"/>
                  </a:cubicBezTo>
                  <a:cubicBezTo>
                    <a:pt x="6325" y="8847"/>
                    <a:pt x="4381" y="8297"/>
                    <a:pt x="2649" y="7280"/>
                  </a:cubicBezTo>
                  <a:cubicBezTo>
                    <a:pt x="2362" y="6198"/>
                    <a:pt x="1987" y="5139"/>
                    <a:pt x="1656" y="4080"/>
                  </a:cubicBezTo>
                  <a:cubicBezTo>
                    <a:pt x="1457" y="3440"/>
                    <a:pt x="1237" y="2777"/>
                    <a:pt x="1038" y="2115"/>
                  </a:cubicBezTo>
                  <a:cubicBezTo>
                    <a:pt x="928" y="1784"/>
                    <a:pt x="817" y="1453"/>
                    <a:pt x="707" y="1144"/>
                  </a:cubicBezTo>
                  <a:cubicBezTo>
                    <a:pt x="619" y="857"/>
                    <a:pt x="553" y="460"/>
                    <a:pt x="310" y="306"/>
                  </a:cubicBezTo>
                  <a:cubicBezTo>
                    <a:pt x="286" y="290"/>
                    <a:pt x="257" y="283"/>
                    <a:pt x="229" y="283"/>
                  </a:cubicBezTo>
                  <a:cubicBezTo>
                    <a:pt x="177" y="283"/>
                    <a:pt x="125" y="307"/>
                    <a:pt x="111" y="350"/>
                  </a:cubicBezTo>
                  <a:cubicBezTo>
                    <a:pt x="1" y="637"/>
                    <a:pt x="155" y="946"/>
                    <a:pt x="244" y="1211"/>
                  </a:cubicBezTo>
                  <a:cubicBezTo>
                    <a:pt x="332" y="1564"/>
                    <a:pt x="442" y="1917"/>
                    <a:pt x="553" y="2270"/>
                  </a:cubicBezTo>
                  <a:cubicBezTo>
                    <a:pt x="751" y="2910"/>
                    <a:pt x="950" y="3550"/>
                    <a:pt x="1171" y="4190"/>
                  </a:cubicBezTo>
                  <a:cubicBezTo>
                    <a:pt x="1524" y="5293"/>
                    <a:pt x="1833" y="6441"/>
                    <a:pt x="2252" y="7522"/>
                  </a:cubicBezTo>
                  <a:cubicBezTo>
                    <a:pt x="2120" y="7699"/>
                    <a:pt x="1987" y="7920"/>
                    <a:pt x="1833" y="8185"/>
                  </a:cubicBezTo>
                  <a:cubicBezTo>
                    <a:pt x="1722" y="7898"/>
                    <a:pt x="1590" y="7589"/>
                    <a:pt x="1479" y="7302"/>
                  </a:cubicBezTo>
                  <a:cubicBezTo>
                    <a:pt x="1369" y="7037"/>
                    <a:pt x="1259" y="6750"/>
                    <a:pt x="1148" y="6485"/>
                  </a:cubicBezTo>
                  <a:cubicBezTo>
                    <a:pt x="1060" y="6220"/>
                    <a:pt x="972" y="5845"/>
                    <a:pt x="751" y="5647"/>
                  </a:cubicBezTo>
                  <a:cubicBezTo>
                    <a:pt x="724" y="5626"/>
                    <a:pt x="690" y="5616"/>
                    <a:pt x="656" y="5616"/>
                  </a:cubicBezTo>
                  <a:cubicBezTo>
                    <a:pt x="580" y="5616"/>
                    <a:pt x="502" y="5665"/>
                    <a:pt x="486" y="5757"/>
                  </a:cubicBezTo>
                  <a:cubicBezTo>
                    <a:pt x="486" y="6022"/>
                    <a:pt x="553" y="6287"/>
                    <a:pt x="685" y="6529"/>
                  </a:cubicBezTo>
                  <a:cubicBezTo>
                    <a:pt x="795" y="6838"/>
                    <a:pt x="928" y="7147"/>
                    <a:pt x="1038" y="7478"/>
                  </a:cubicBezTo>
                  <a:cubicBezTo>
                    <a:pt x="1193" y="7876"/>
                    <a:pt x="1347" y="8339"/>
                    <a:pt x="1524" y="8758"/>
                  </a:cubicBezTo>
                  <a:cubicBezTo>
                    <a:pt x="1391" y="8979"/>
                    <a:pt x="1281" y="9200"/>
                    <a:pt x="1193" y="9420"/>
                  </a:cubicBezTo>
                  <a:cubicBezTo>
                    <a:pt x="2610" y="11859"/>
                    <a:pt x="4460" y="13097"/>
                    <a:pt x="8231" y="13097"/>
                  </a:cubicBezTo>
                  <a:cubicBezTo>
                    <a:pt x="8453" y="13097"/>
                    <a:pt x="8681" y="13093"/>
                    <a:pt x="8917" y="13084"/>
                  </a:cubicBezTo>
                  <a:cubicBezTo>
                    <a:pt x="12956" y="12952"/>
                    <a:pt x="15449" y="9641"/>
                    <a:pt x="15405" y="9310"/>
                  </a:cubicBezTo>
                  <a:cubicBezTo>
                    <a:pt x="15251" y="8891"/>
                    <a:pt x="15074" y="8493"/>
                    <a:pt x="14854" y="8118"/>
                  </a:cubicBezTo>
                  <a:cubicBezTo>
                    <a:pt x="15074" y="7522"/>
                    <a:pt x="15251" y="6927"/>
                    <a:pt x="15405" y="6309"/>
                  </a:cubicBezTo>
                  <a:cubicBezTo>
                    <a:pt x="15431" y="6193"/>
                    <a:pt x="15337" y="6122"/>
                    <a:pt x="15241" y="6122"/>
                  </a:cubicBezTo>
                  <a:cubicBezTo>
                    <a:pt x="15172" y="6122"/>
                    <a:pt x="15102" y="6159"/>
                    <a:pt x="15074" y="6242"/>
                  </a:cubicBezTo>
                  <a:cubicBezTo>
                    <a:pt x="14942" y="6728"/>
                    <a:pt x="14787" y="7213"/>
                    <a:pt x="14633" y="7677"/>
                  </a:cubicBezTo>
                  <a:cubicBezTo>
                    <a:pt x="14412" y="7258"/>
                    <a:pt x="14236" y="6927"/>
                    <a:pt x="14236" y="6927"/>
                  </a:cubicBezTo>
                  <a:cubicBezTo>
                    <a:pt x="14015" y="7125"/>
                    <a:pt x="13772" y="7280"/>
                    <a:pt x="13529" y="7434"/>
                  </a:cubicBezTo>
                  <a:cubicBezTo>
                    <a:pt x="13618" y="7191"/>
                    <a:pt x="13706" y="6949"/>
                    <a:pt x="13794" y="6706"/>
                  </a:cubicBezTo>
                  <a:cubicBezTo>
                    <a:pt x="14037" y="5978"/>
                    <a:pt x="14302" y="5249"/>
                    <a:pt x="14545" y="4521"/>
                  </a:cubicBezTo>
                  <a:cubicBezTo>
                    <a:pt x="15074" y="3086"/>
                    <a:pt x="15648" y="1696"/>
                    <a:pt x="16156" y="262"/>
                  </a:cubicBezTo>
                  <a:cubicBezTo>
                    <a:pt x="16211" y="109"/>
                    <a:pt x="16084" y="0"/>
                    <a:pt x="159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1" name="Google Shape;1941;p66"/>
            <p:cNvSpPr/>
            <p:nvPr/>
          </p:nvSpPr>
          <p:spPr>
            <a:xfrm>
              <a:off x="3439475" y="5142500"/>
              <a:ext cx="760875" cy="312325"/>
            </a:xfrm>
            <a:custGeom>
              <a:avLst/>
              <a:gdLst/>
              <a:ahLst/>
              <a:cxnLst/>
              <a:rect l="l" t="t" r="r" b="b"/>
              <a:pathLst>
                <a:path w="30435" h="12493" extrusionOk="0">
                  <a:moveTo>
                    <a:pt x="18385" y="1"/>
                  </a:moveTo>
                  <a:cubicBezTo>
                    <a:pt x="18385" y="1"/>
                    <a:pt x="18517" y="3135"/>
                    <a:pt x="12691" y="5783"/>
                  </a:cubicBezTo>
                  <a:cubicBezTo>
                    <a:pt x="10749" y="6622"/>
                    <a:pt x="8696" y="7284"/>
                    <a:pt x="6600" y="7703"/>
                  </a:cubicBezTo>
                  <a:cubicBezTo>
                    <a:pt x="1722" y="8785"/>
                    <a:pt x="1" y="12492"/>
                    <a:pt x="1" y="12492"/>
                  </a:cubicBezTo>
                  <a:lnTo>
                    <a:pt x="30015" y="12492"/>
                  </a:lnTo>
                  <a:lnTo>
                    <a:pt x="30214" y="6865"/>
                  </a:lnTo>
                  <a:lnTo>
                    <a:pt x="30435" y="928"/>
                  </a:lnTo>
                  <a:lnTo>
                    <a:pt x="18385" y="1"/>
                  </a:ln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2" name="Google Shape;1942;p66"/>
            <p:cNvSpPr/>
            <p:nvPr/>
          </p:nvSpPr>
          <p:spPr>
            <a:xfrm>
              <a:off x="3439475" y="5287075"/>
              <a:ext cx="755350" cy="167750"/>
            </a:xfrm>
            <a:custGeom>
              <a:avLst/>
              <a:gdLst/>
              <a:ahLst/>
              <a:cxnLst/>
              <a:rect l="l" t="t" r="r" b="b"/>
              <a:pathLst>
                <a:path w="30214" h="6710" extrusionOk="0">
                  <a:moveTo>
                    <a:pt x="12691" y="0"/>
                  </a:moveTo>
                  <a:cubicBezTo>
                    <a:pt x="10749" y="839"/>
                    <a:pt x="8696" y="1501"/>
                    <a:pt x="6622" y="1920"/>
                  </a:cubicBezTo>
                  <a:cubicBezTo>
                    <a:pt x="1722" y="3002"/>
                    <a:pt x="1" y="6709"/>
                    <a:pt x="1" y="6709"/>
                  </a:cubicBezTo>
                  <a:lnTo>
                    <a:pt x="30015" y="6709"/>
                  </a:lnTo>
                  <a:lnTo>
                    <a:pt x="30214" y="1082"/>
                  </a:lnTo>
                  <a:lnTo>
                    <a:pt x="30214" y="1082"/>
                  </a:lnTo>
                  <a:cubicBezTo>
                    <a:pt x="27477" y="1920"/>
                    <a:pt x="23262" y="3796"/>
                    <a:pt x="16112" y="4436"/>
                  </a:cubicBezTo>
                  <a:cubicBezTo>
                    <a:pt x="15383" y="2847"/>
                    <a:pt x="14015" y="1280"/>
                    <a:pt x="12691"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3" name="Google Shape;1943;p66"/>
            <p:cNvSpPr/>
            <p:nvPr/>
          </p:nvSpPr>
          <p:spPr>
            <a:xfrm>
              <a:off x="3734100" y="2547675"/>
              <a:ext cx="551225" cy="2785750"/>
            </a:xfrm>
            <a:custGeom>
              <a:avLst/>
              <a:gdLst/>
              <a:ahLst/>
              <a:cxnLst/>
              <a:rect l="l" t="t" r="r" b="b"/>
              <a:pathLst>
                <a:path w="22049" h="111430" extrusionOk="0">
                  <a:moveTo>
                    <a:pt x="1" y="1"/>
                  </a:moveTo>
                  <a:lnTo>
                    <a:pt x="178" y="7460"/>
                  </a:lnTo>
                  <a:lnTo>
                    <a:pt x="2495" y="104875"/>
                  </a:lnTo>
                  <a:lnTo>
                    <a:pt x="22048" y="111430"/>
                  </a:lnTo>
                  <a:lnTo>
                    <a:pt x="19731" y="7460"/>
                  </a:lnTo>
                  <a:lnTo>
                    <a:pt x="19554" y="200"/>
                  </a:lnTo>
                  <a:lnTo>
                    <a:pt x="1" y="1"/>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4" name="Google Shape;1944;p66"/>
            <p:cNvSpPr/>
            <p:nvPr/>
          </p:nvSpPr>
          <p:spPr>
            <a:xfrm>
              <a:off x="3734100" y="2547675"/>
              <a:ext cx="493300" cy="186525"/>
            </a:xfrm>
            <a:custGeom>
              <a:avLst/>
              <a:gdLst/>
              <a:ahLst/>
              <a:cxnLst/>
              <a:rect l="l" t="t" r="r" b="b"/>
              <a:pathLst>
                <a:path w="19732" h="7461" extrusionOk="0">
                  <a:moveTo>
                    <a:pt x="1" y="1"/>
                  </a:moveTo>
                  <a:lnTo>
                    <a:pt x="178" y="7460"/>
                  </a:lnTo>
                  <a:lnTo>
                    <a:pt x="19731" y="7460"/>
                  </a:lnTo>
                  <a:lnTo>
                    <a:pt x="19554" y="200"/>
                  </a:lnTo>
                  <a:lnTo>
                    <a:pt x="1"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5" name="Google Shape;1945;p66"/>
            <p:cNvSpPr/>
            <p:nvPr/>
          </p:nvSpPr>
          <p:spPr>
            <a:xfrm>
              <a:off x="4570550" y="5142500"/>
              <a:ext cx="792850" cy="312325"/>
            </a:xfrm>
            <a:custGeom>
              <a:avLst/>
              <a:gdLst/>
              <a:ahLst/>
              <a:cxnLst/>
              <a:rect l="l" t="t" r="r" b="b"/>
              <a:pathLst>
                <a:path w="31714" h="12493" extrusionOk="0">
                  <a:moveTo>
                    <a:pt x="11940" y="1"/>
                  </a:moveTo>
                  <a:lnTo>
                    <a:pt x="0" y="928"/>
                  </a:lnTo>
                  <a:lnTo>
                    <a:pt x="883" y="6865"/>
                  </a:lnTo>
                  <a:lnTo>
                    <a:pt x="1700" y="12492"/>
                  </a:lnTo>
                  <a:lnTo>
                    <a:pt x="31714" y="12492"/>
                  </a:lnTo>
                  <a:cubicBezTo>
                    <a:pt x="31714" y="12492"/>
                    <a:pt x="29573" y="8785"/>
                    <a:pt x="24586" y="7703"/>
                  </a:cubicBezTo>
                  <a:cubicBezTo>
                    <a:pt x="22423" y="7262"/>
                    <a:pt x="20304" y="6622"/>
                    <a:pt x="18274" y="5783"/>
                  </a:cubicBezTo>
                  <a:cubicBezTo>
                    <a:pt x="12160" y="3135"/>
                    <a:pt x="11940" y="1"/>
                    <a:pt x="11940" y="1"/>
                  </a:cubicBez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6" name="Google Shape;1946;p66"/>
            <p:cNvSpPr/>
            <p:nvPr/>
          </p:nvSpPr>
          <p:spPr>
            <a:xfrm>
              <a:off x="4592050" y="5287075"/>
              <a:ext cx="771350" cy="167750"/>
            </a:xfrm>
            <a:custGeom>
              <a:avLst/>
              <a:gdLst/>
              <a:ahLst/>
              <a:cxnLst/>
              <a:rect l="l" t="t" r="r" b="b"/>
              <a:pathLst>
                <a:path w="30854" h="6710" extrusionOk="0">
                  <a:moveTo>
                    <a:pt x="17414" y="0"/>
                  </a:moveTo>
                  <a:cubicBezTo>
                    <a:pt x="16244" y="1280"/>
                    <a:pt x="15052" y="2847"/>
                    <a:pt x="14478" y="4436"/>
                  </a:cubicBezTo>
                  <a:cubicBezTo>
                    <a:pt x="7284" y="3796"/>
                    <a:pt x="2848" y="1920"/>
                    <a:pt x="23" y="1082"/>
                  </a:cubicBezTo>
                  <a:lnTo>
                    <a:pt x="1" y="1082"/>
                  </a:lnTo>
                  <a:lnTo>
                    <a:pt x="840" y="6709"/>
                  </a:lnTo>
                  <a:lnTo>
                    <a:pt x="30854" y="6709"/>
                  </a:lnTo>
                  <a:cubicBezTo>
                    <a:pt x="30854" y="6709"/>
                    <a:pt x="28713" y="3002"/>
                    <a:pt x="23726" y="1920"/>
                  </a:cubicBezTo>
                  <a:cubicBezTo>
                    <a:pt x="21563" y="1479"/>
                    <a:pt x="19444" y="839"/>
                    <a:pt x="17414"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7" name="Google Shape;1947;p66"/>
            <p:cNvSpPr/>
            <p:nvPr/>
          </p:nvSpPr>
          <p:spPr>
            <a:xfrm>
              <a:off x="4257700" y="2547675"/>
              <a:ext cx="717300" cy="2785750"/>
            </a:xfrm>
            <a:custGeom>
              <a:avLst/>
              <a:gdLst/>
              <a:ahLst/>
              <a:cxnLst/>
              <a:rect l="l" t="t" r="r" b="b"/>
              <a:pathLst>
                <a:path w="28692" h="111430" extrusionOk="0">
                  <a:moveTo>
                    <a:pt x="19554" y="1"/>
                  </a:moveTo>
                  <a:lnTo>
                    <a:pt x="1" y="200"/>
                  </a:lnTo>
                  <a:lnTo>
                    <a:pt x="641" y="7460"/>
                  </a:lnTo>
                  <a:lnTo>
                    <a:pt x="9844" y="111430"/>
                  </a:lnTo>
                  <a:lnTo>
                    <a:pt x="28691" y="104875"/>
                  </a:lnTo>
                  <a:lnTo>
                    <a:pt x="20194" y="7460"/>
                  </a:lnTo>
                  <a:lnTo>
                    <a:pt x="19554" y="1"/>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8" name="Google Shape;1948;p66"/>
            <p:cNvSpPr/>
            <p:nvPr/>
          </p:nvSpPr>
          <p:spPr>
            <a:xfrm>
              <a:off x="4257700" y="2547675"/>
              <a:ext cx="504875" cy="186525"/>
            </a:xfrm>
            <a:custGeom>
              <a:avLst/>
              <a:gdLst/>
              <a:ahLst/>
              <a:cxnLst/>
              <a:rect l="l" t="t" r="r" b="b"/>
              <a:pathLst>
                <a:path w="20195" h="7461" extrusionOk="0">
                  <a:moveTo>
                    <a:pt x="19554" y="1"/>
                  </a:moveTo>
                  <a:lnTo>
                    <a:pt x="1" y="200"/>
                  </a:lnTo>
                  <a:lnTo>
                    <a:pt x="641" y="7460"/>
                  </a:lnTo>
                  <a:lnTo>
                    <a:pt x="20194" y="7460"/>
                  </a:lnTo>
                  <a:lnTo>
                    <a:pt x="19554"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9" name="Google Shape;1949;p66"/>
            <p:cNvSpPr/>
            <p:nvPr/>
          </p:nvSpPr>
          <p:spPr>
            <a:xfrm>
              <a:off x="3401975" y="1086600"/>
              <a:ext cx="585950" cy="820775"/>
            </a:xfrm>
            <a:custGeom>
              <a:avLst/>
              <a:gdLst/>
              <a:ahLst/>
              <a:cxnLst/>
              <a:rect l="l" t="t" r="r" b="b"/>
              <a:pathLst>
                <a:path w="23438" h="32831" extrusionOk="0">
                  <a:moveTo>
                    <a:pt x="18307" y="0"/>
                  </a:moveTo>
                  <a:cubicBezTo>
                    <a:pt x="16189" y="0"/>
                    <a:pt x="13522" y="2385"/>
                    <a:pt x="9336" y="8103"/>
                  </a:cubicBezTo>
                  <a:cubicBezTo>
                    <a:pt x="3884" y="15563"/>
                    <a:pt x="111" y="26554"/>
                    <a:pt x="111" y="26554"/>
                  </a:cubicBezTo>
                  <a:cubicBezTo>
                    <a:pt x="111" y="26554"/>
                    <a:pt x="0" y="30217"/>
                    <a:pt x="3774" y="32115"/>
                  </a:cubicBezTo>
                  <a:cubicBezTo>
                    <a:pt x="4793" y="32621"/>
                    <a:pt x="5771" y="32830"/>
                    <a:pt x="6681" y="32830"/>
                  </a:cubicBezTo>
                  <a:cubicBezTo>
                    <a:pt x="9142" y="32830"/>
                    <a:pt x="11104" y="31302"/>
                    <a:pt x="12006" y="29996"/>
                  </a:cubicBezTo>
                  <a:cubicBezTo>
                    <a:pt x="13220" y="28231"/>
                    <a:pt x="22555" y="10995"/>
                    <a:pt x="22997" y="7000"/>
                  </a:cubicBezTo>
                  <a:cubicBezTo>
                    <a:pt x="23438" y="3005"/>
                    <a:pt x="20878" y="114"/>
                    <a:pt x="18450" y="4"/>
                  </a:cubicBezTo>
                  <a:cubicBezTo>
                    <a:pt x="18403" y="1"/>
                    <a:pt x="18355" y="0"/>
                    <a:pt x="18307"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0" name="Google Shape;1950;p66"/>
            <p:cNvSpPr/>
            <p:nvPr/>
          </p:nvSpPr>
          <p:spPr>
            <a:xfrm>
              <a:off x="5351800" y="1130400"/>
              <a:ext cx="157325" cy="106825"/>
            </a:xfrm>
            <a:custGeom>
              <a:avLst/>
              <a:gdLst/>
              <a:ahLst/>
              <a:cxnLst/>
              <a:rect l="l" t="t" r="r" b="b"/>
              <a:pathLst>
                <a:path w="6293" h="4273" extrusionOk="0">
                  <a:moveTo>
                    <a:pt x="5375" y="1"/>
                  </a:moveTo>
                  <a:cubicBezTo>
                    <a:pt x="4175" y="1"/>
                    <a:pt x="47" y="2931"/>
                    <a:pt x="47" y="2931"/>
                  </a:cubicBezTo>
                  <a:cubicBezTo>
                    <a:pt x="0" y="4014"/>
                    <a:pt x="466" y="4273"/>
                    <a:pt x="921" y="4273"/>
                  </a:cubicBezTo>
                  <a:cubicBezTo>
                    <a:pt x="1338" y="4273"/>
                    <a:pt x="1746" y="4056"/>
                    <a:pt x="1746" y="4056"/>
                  </a:cubicBezTo>
                  <a:cubicBezTo>
                    <a:pt x="1746" y="4056"/>
                    <a:pt x="4438" y="2776"/>
                    <a:pt x="5211" y="1915"/>
                  </a:cubicBezTo>
                  <a:cubicBezTo>
                    <a:pt x="5961" y="1055"/>
                    <a:pt x="6292" y="724"/>
                    <a:pt x="5630" y="84"/>
                  </a:cubicBezTo>
                  <a:cubicBezTo>
                    <a:pt x="5575" y="27"/>
                    <a:pt x="5488" y="1"/>
                    <a:pt x="5375" y="1"/>
                  </a:cubicBezTo>
                  <a:close/>
                </a:path>
              </a:pathLst>
            </a:custGeom>
            <a:solidFill>
              <a:srgbClr val="482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1" name="Google Shape;1951;p66"/>
            <p:cNvSpPr/>
            <p:nvPr/>
          </p:nvSpPr>
          <p:spPr>
            <a:xfrm>
              <a:off x="5525750" y="1063900"/>
              <a:ext cx="78275" cy="169675"/>
            </a:xfrm>
            <a:custGeom>
              <a:avLst/>
              <a:gdLst/>
              <a:ahLst/>
              <a:cxnLst/>
              <a:rect l="l" t="t" r="r" b="b"/>
              <a:pathLst>
                <a:path w="3131" h="6787" extrusionOk="0">
                  <a:moveTo>
                    <a:pt x="2318" y="1"/>
                  </a:moveTo>
                  <a:cubicBezTo>
                    <a:pt x="2057" y="1"/>
                    <a:pt x="1674" y="159"/>
                    <a:pt x="1519" y="360"/>
                  </a:cubicBezTo>
                  <a:cubicBezTo>
                    <a:pt x="1298" y="647"/>
                    <a:pt x="1188" y="1795"/>
                    <a:pt x="1387" y="3141"/>
                  </a:cubicBezTo>
                  <a:cubicBezTo>
                    <a:pt x="1276" y="3538"/>
                    <a:pt x="129" y="5061"/>
                    <a:pt x="40" y="6032"/>
                  </a:cubicBezTo>
                  <a:cubicBezTo>
                    <a:pt x="1" y="6597"/>
                    <a:pt x="197" y="6787"/>
                    <a:pt x="562" y="6787"/>
                  </a:cubicBezTo>
                  <a:cubicBezTo>
                    <a:pt x="810" y="6787"/>
                    <a:pt x="1136" y="6700"/>
                    <a:pt x="1519" y="6584"/>
                  </a:cubicBezTo>
                  <a:cubicBezTo>
                    <a:pt x="2490" y="6275"/>
                    <a:pt x="2887" y="4333"/>
                    <a:pt x="3020" y="3317"/>
                  </a:cubicBezTo>
                  <a:cubicBezTo>
                    <a:pt x="3130" y="2324"/>
                    <a:pt x="2711" y="316"/>
                    <a:pt x="2556" y="95"/>
                  </a:cubicBezTo>
                  <a:cubicBezTo>
                    <a:pt x="2517" y="30"/>
                    <a:pt x="2428" y="1"/>
                    <a:pt x="2318" y="1"/>
                  </a:cubicBezTo>
                  <a:close/>
                </a:path>
              </a:pathLst>
            </a:custGeom>
            <a:solidFill>
              <a:srgbClr val="482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2" name="Google Shape;1952;p66"/>
            <p:cNvSpPr/>
            <p:nvPr/>
          </p:nvSpPr>
          <p:spPr>
            <a:xfrm>
              <a:off x="5196775" y="1089475"/>
              <a:ext cx="458050" cy="327725"/>
            </a:xfrm>
            <a:custGeom>
              <a:avLst/>
              <a:gdLst/>
              <a:ahLst/>
              <a:cxnLst/>
              <a:rect l="l" t="t" r="r" b="b"/>
              <a:pathLst>
                <a:path w="18322" h="13109" extrusionOk="0">
                  <a:moveTo>
                    <a:pt x="17346" y="0"/>
                  </a:moveTo>
                  <a:cubicBezTo>
                    <a:pt x="17233" y="0"/>
                    <a:pt x="17115" y="14"/>
                    <a:pt x="16993" y="43"/>
                  </a:cubicBezTo>
                  <a:cubicBezTo>
                    <a:pt x="16287" y="198"/>
                    <a:pt x="14522" y="4568"/>
                    <a:pt x="14522" y="4568"/>
                  </a:cubicBezTo>
                  <a:cubicBezTo>
                    <a:pt x="14522" y="4568"/>
                    <a:pt x="11275" y="4411"/>
                    <a:pt x="8718" y="4411"/>
                  </a:cubicBezTo>
                  <a:cubicBezTo>
                    <a:pt x="7440" y="4411"/>
                    <a:pt x="6334" y="4450"/>
                    <a:pt x="5893" y="4568"/>
                  </a:cubicBezTo>
                  <a:cubicBezTo>
                    <a:pt x="4546" y="4899"/>
                    <a:pt x="0" y="9445"/>
                    <a:pt x="0" y="9445"/>
                  </a:cubicBezTo>
                  <a:lnTo>
                    <a:pt x="4436" y="13109"/>
                  </a:lnTo>
                  <a:lnTo>
                    <a:pt x="9004" y="8275"/>
                  </a:lnTo>
                  <a:cubicBezTo>
                    <a:pt x="9004" y="8275"/>
                    <a:pt x="9964" y="8325"/>
                    <a:pt x="11093" y="8325"/>
                  </a:cubicBezTo>
                  <a:cubicBezTo>
                    <a:pt x="12221" y="8325"/>
                    <a:pt x="13518" y="8275"/>
                    <a:pt x="14191" y="8077"/>
                  </a:cubicBezTo>
                  <a:cubicBezTo>
                    <a:pt x="15515" y="7679"/>
                    <a:pt x="18119" y="1147"/>
                    <a:pt x="18229" y="705"/>
                  </a:cubicBezTo>
                  <a:cubicBezTo>
                    <a:pt x="18321" y="338"/>
                    <a:pt x="17908" y="0"/>
                    <a:pt x="17346" y="0"/>
                  </a:cubicBez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3" name="Google Shape;1953;p66"/>
            <p:cNvSpPr/>
            <p:nvPr/>
          </p:nvSpPr>
          <p:spPr>
            <a:xfrm>
              <a:off x="4420125" y="1093700"/>
              <a:ext cx="974725" cy="754850"/>
            </a:xfrm>
            <a:custGeom>
              <a:avLst/>
              <a:gdLst/>
              <a:ahLst/>
              <a:cxnLst/>
              <a:rect l="l" t="t" r="r" b="b"/>
              <a:pathLst>
                <a:path w="38989" h="30194" extrusionOk="0">
                  <a:moveTo>
                    <a:pt x="6588" y="0"/>
                  </a:moveTo>
                  <a:cubicBezTo>
                    <a:pt x="3456" y="0"/>
                    <a:pt x="1" y="3830"/>
                    <a:pt x="897" y="7157"/>
                  </a:cubicBezTo>
                  <a:cubicBezTo>
                    <a:pt x="2157" y="11750"/>
                    <a:pt x="17248" y="30194"/>
                    <a:pt x="22919" y="30194"/>
                  </a:cubicBezTo>
                  <a:cubicBezTo>
                    <a:pt x="23108" y="30194"/>
                    <a:pt x="23285" y="30174"/>
                    <a:pt x="23452" y="30132"/>
                  </a:cubicBezTo>
                  <a:cubicBezTo>
                    <a:pt x="28638" y="28830"/>
                    <a:pt x="38989" y="12432"/>
                    <a:pt x="38989" y="12432"/>
                  </a:cubicBezTo>
                  <a:lnTo>
                    <a:pt x="32633" y="5966"/>
                  </a:lnTo>
                  <a:lnTo>
                    <a:pt x="23121" y="16206"/>
                  </a:lnTo>
                  <a:cubicBezTo>
                    <a:pt x="23121" y="16206"/>
                    <a:pt x="10939" y="1110"/>
                    <a:pt x="7584" y="139"/>
                  </a:cubicBezTo>
                  <a:cubicBezTo>
                    <a:pt x="7260" y="45"/>
                    <a:pt x="6926" y="0"/>
                    <a:pt x="6588"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4" name="Google Shape;1954;p66"/>
            <p:cNvSpPr/>
            <p:nvPr/>
          </p:nvSpPr>
          <p:spPr>
            <a:xfrm>
              <a:off x="3670650" y="1042000"/>
              <a:ext cx="1140475" cy="1548750"/>
            </a:xfrm>
            <a:custGeom>
              <a:avLst/>
              <a:gdLst/>
              <a:ahLst/>
              <a:cxnLst/>
              <a:rect l="l" t="t" r="r" b="b"/>
              <a:pathLst>
                <a:path w="45619" h="61950" extrusionOk="0">
                  <a:moveTo>
                    <a:pt x="13927" y="0"/>
                  </a:moveTo>
                  <a:cubicBezTo>
                    <a:pt x="13927" y="0"/>
                    <a:pt x="13243" y="111"/>
                    <a:pt x="12227" y="287"/>
                  </a:cubicBezTo>
                  <a:cubicBezTo>
                    <a:pt x="9822" y="751"/>
                    <a:pt x="5562" y="1722"/>
                    <a:pt x="4503" y="3178"/>
                  </a:cubicBezTo>
                  <a:cubicBezTo>
                    <a:pt x="3002" y="5231"/>
                    <a:pt x="7725" y="28735"/>
                    <a:pt x="7725" y="28735"/>
                  </a:cubicBezTo>
                  <a:cubicBezTo>
                    <a:pt x="7725" y="28735"/>
                    <a:pt x="1" y="54225"/>
                    <a:pt x="1060" y="61949"/>
                  </a:cubicBezTo>
                  <a:lnTo>
                    <a:pt x="45552" y="61949"/>
                  </a:lnTo>
                  <a:cubicBezTo>
                    <a:pt x="45618" y="60493"/>
                    <a:pt x="45508" y="59014"/>
                    <a:pt x="45287" y="57558"/>
                  </a:cubicBezTo>
                  <a:cubicBezTo>
                    <a:pt x="44890" y="55284"/>
                    <a:pt x="38380" y="34230"/>
                    <a:pt x="37056" y="30721"/>
                  </a:cubicBezTo>
                  <a:cubicBezTo>
                    <a:pt x="38954" y="21055"/>
                    <a:pt x="39505" y="5827"/>
                    <a:pt x="39174" y="4061"/>
                  </a:cubicBezTo>
                  <a:cubicBezTo>
                    <a:pt x="38843" y="2273"/>
                    <a:pt x="35400" y="1391"/>
                    <a:pt x="33789" y="1060"/>
                  </a:cubicBezTo>
                  <a:cubicBezTo>
                    <a:pt x="32995" y="905"/>
                    <a:pt x="31847" y="729"/>
                    <a:pt x="30876" y="596"/>
                  </a:cubicBezTo>
                  <a:cubicBezTo>
                    <a:pt x="29817" y="442"/>
                    <a:pt x="28956" y="331"/>
                    <a:pt x="28956" y="331"/>
                  </a:cubicBezTo>
                  <a:lnTo>
                    <a:pt x="13927" y="0"/>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5" name="Google Shape;1955;p66"/>
            <p:cNvSpPr/>
            <p:nvPr/>
          </p:nvSpPr>
          <p:spPr>
            <a:xfrm>
              <a:off x="4386825" y="2190725"/>
              <a:ext cx="231750" cy="265775"/>
            </a:xfrm>
            <a:custGeom>
              <a:avLst/>
              <a:gdLst/>
              <a:ahLst/>
              <a:cxnLst/>
              <a:rect l="l" t="t" r="r" b="b"/>
              <a:pathLst>
                <a:path w="9270" h="10631" extrusionOk="0">
                  <a:moveTo>
                    <a:pt x="0" y="0"/>
                  </a:moveTo>
                  <a:lnTo>
                    <a:pt x="0" y="7415"/>
                  </a:lnTo>
                  <a:cubicBezTo>
                    <a:pt x="0" y="7415"/>
                    <a:pt x="221" y="9578"/>
                    <a:pt x="3090" y="10395"/>
                  </a:cubicBezTo>
                  <a:cubicBezTo>
                    <a:pt x="3668" y="10558"/>
                    <a:pt x="4238" y="10630"/>
                    <a:pt x="4783" y="10630"/>
                  </a:cubicBezTo>
                  <a:cubicBezTo>
                    <a:pt x="6962" y="10630"/>
                    <a:pt x="8731" y="9472"/>
                    <a:pt x="8960" y="8342"/>
                  </a:cubicBezTo>
                  <a:cubicBezTo>
                    <a:pt x="9269" y="6797"/>
                    <a:pt x="9093" y="353"/>
                    <a:pt x="9071" y="199"/>
                  </a:cubicBezTo>
                  <a:lnTo>
                    <a:pt x="0" y="0"/>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6" name="Google Shape;1956;p66"/>
            <p:cNvSpPr/>
            <p:nvPr/>
          </p:nvSpPr>
          <p:spPr>
            <a:xfrm>
              <a:off x="3851075" y="2190725"/>
              <a:ext cx="231750" cy="265775"/>
            </a:xfrm>
            <a:custGeom>
              <a:avLst/>
              <a:gdLst/>
              <a:ahLst/>
              <a:cxnLst/>
              <a:rect l="l" t="t" r="r" b="b"/>
              <a:pathLst>
                <a:path w="9270" h="10631" extrusionOk="0">
                  <a:moveTo>
                    <a:pt x="1" y="0"/>
                  </a:moveTo>
                  <a:lnTo>
                    <a:pt x="1" y="7415"/>
                  </a:lnTo>
                  <a:cubicBezTo>
                    <a:pt x="1" y="7415"/>
                    <a:pt x="199" y="9578"/>
                    <a:pt x="3090" y="10395"/>
                  </a:cubicBezTo>
                  <a:cubicBezTo>
                    <a:pt x="3664" y="10558"/>
                    <a:pt x="4232" y="10630"/>
                    <a:pt x="4775" y="10630"/>
                  </a:cubicBezTo>
                  <a:cubicBezTo>
                    <a:pt x="6948" y="10630"/>
                    <a:pt x="8731" y="9472"/>
                    <a:pt x="8961" y="8342"/>
                  </a:cubicBezTo>
                  <a:cubicBezTo>
                    <a:pt x="9270" y="6797"/>
                    <a:pt x="9071" y="353"/>
                    <a:pt x="9049" y="199"/>
                  </a:cubicBezTo>
                  <a:lnTo>
                    <a:pt x="1" y="0"/>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7" name="Google Shape;1957;p66"/>
            <p:cNvSpPr/>
            <p:nvPr/>
          </p:nvSpPr>
          <p:spPr>
            <a:xfrm>
              <a:off x="3976325" y="1042000"/>
              <a:ext cx="466250" cy="295200"/>
            </a:xfrm>
            <a:custGeom>
              <a:avLst/>
              <a:gdLst/>
              <a:ahLst/>
              <a:cxnLst/>
              <a:rect l="l" t="t" r="r" b="b"/>
              <a:pathLst>
                <a:path w="18650" h="11808" extrusionOk="0">
                  <a:moveTo>
                    <a:pt x="1700" y="0"/>
                  </a:moveTo>
                  <a:cubicBezTo>
                    <a:pt x="1700" y="0"/>
                    <a:pt x="1016" y="111"/>
                    <a:pt x="0" y="287"/>
                  </a:cubicBezTo>
                  <a:cubicBezTo>
                    <a:pt x="376" y="2891"/>
                    <a:pt x="4260" y="10638"/>
                    <a:pt x="9358" y="11807"/>
                  </a:cubicBezTo>
                  <a:cubicBezTo>
                    <a:pt x="15008" y="9556"/>
                    <a:pt x="18208" y="4414"/>
                    <a:pt x="18649" y="596"/>
                  </a:cubicBezTo>
                  <a:cubicBezTo>
                    <a:pt x="17590" y="442"/>
                    <a:pt x="16707" y="331"/>
                    <a:pt x="16707" y="331"/>
                  </a:cubicBezTo>
                  <a:lnTo>
                    <a:pt x="1700" y="0"/>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8" name="Google Shape;1958;p66"/>
            <p:cNvSpPr/>
            <p:nvPr/>
          </p:nvSpPr>
          <p:spPr>
            <a:xfrm>
              <a:off x="3718675" y="2228775"/>
              <a:ext cx="232300" cy="231725"/>
            </a:xfrm>
            <a:custGeom>
              <a:avLst/>
              <a:gdLst/>
              <a:ahLst/>
              <a:cxnLst/>
              <a:rect l="l" t="t" r="r" b="b"/>
              <a:pathLst>
                <a:path w="9292" h="9269" extrusionOk="0">
                  <a:moveTo>
                    <a:pt x="5915" y="1"/>
                  </a:moveTo>
                  <a:lnTo>
                    <a:pt x="0" y="3995"/>
                  </a:lnTo>
                  <a:cubicBezTo>
                    <a:pt x="0" y="3995"/>
                    <a:pt x="2626" y="8122"/>
                    <a:pt x="4105" y="8917"/>
                  </a:cubicBezTo>
                  <a:cubicBezTo>
                    <a:pt x="4574" y="9180"/>
                    <a:pt x="5106" y="9269"/>
                    <a:pt x="5613" y="9269"/>
                  </a:cubicBezTo>
                  <a:cubicBezTo>
                    <a:pt x="6682" y="9269"/>
                    <a:pt x="7636" y="8873"/>
                    <a:pt x="7636" y="8873"/>
                  </a:cubicBezTo>
                  <a:lnTo>
                    <a:pt x="9291" y="7372"/>
                  </a:lnTo>
                  <a:cubicBezTo>
                    <a:pt x="9291" y="7372"/>
                    <a:pt x="7393" y="1722"/>
                    <a:pt x="5915" y="1"/>
                  </a:cubicBezTo>
                  <a:close/>
                </a:path>
              </a:pathLst>
            </a:custGeom>
            <a:solidFill>
              <a:srgbClr val="482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9" name="Google Shape;1959;p66"/>
            <p:cNvSpPr/>
            <p:nvPr/>
          </p:nvSpPr>
          <p:spPr>
            <a:xfrm>
              <a:off x="3397550" y="1657575"/>
              <a:ext cx="523625" cy="762700"/>
            </a:xfrm>
            <a:custGeom>
              <a:avLst/>
              <a:gdLst/>
              <a:ahLst/>
              <a:cxnLst/>
              <a:rect l="l" t="t" r="r" b="b"/>
              <a:pathLst>
                <a:path w="20945" h="30508" extrusionOk="0">
                  <a:moveTo>
                    <a:pt x="4870" y="0"/>
                  </a:moveTo>
                  <a:cubicBezTo>
                    <a:pt x="3945" y="0"/>
                    <a:pt x="3028" y="213"/>
                    <a:pt x="2208" y="691"/>
                  </a:cubicBezTo>
                  <a:cubicBezTo>
                    <a:pt x="1" y="1971"/>
                    <a:pt x="45" y="5590"/>
                    <a:pt x="707" y="7819"/>
                  </a:cubicBezTo>
                  <a:cubicBezTo>
                    <a:pt x="2053" y="13712"/>
                    <a:pt x="3510" y="17707"/>
                    <a:pt x="6489" y="22452"/>
                  </a:cubicBezTo>
                  <a:cubicBezTo>
                    <a:pt x="6884" y="23088"/>
                    <a:pt x="11554" y="30508"/>
                    <a:pt x="11739" y="30508"/>
                  </a:cubicBezTo>
                  <a:cubicBezTo>
                    <a:pt x="11740" y="30508"/>
                    <a:pt x="11741" y="30507"/>
                    <a:pt x="11742" y="30507"/>
                  </a:cubicBezTo>
                  <a:lnTo>
                    <a:pt x="20944" y="24173"/>
                  </a:lnTo>
                  <a:cubicBezTo>
                    <a:pt x="19841" y="21370"/>
                    <a:pt x="14589" y="10313"/>
                    <a:pt x="13331" y="7665"/>
                  </a:cubicBezTo>
                  <a:cubicBezTo>
                    <a:pt x="12271" y="5480"/>
                    <a:pt x="11168" y="3229"/>
                    <a:pt x="9314" y="1662"/>
                  </a:cubicBezTo>
                  <a:cubicBezTo>
                    <a:pt x="9115" y="1486"/>
                    <a:pt x="8895" y="1331"/>
                    <a:pt x="8674" y="1177"/>
                  </a:cubicBezTo>
                  <a:cubicBezTo>
                    <a:pt x="7565" y="446"/>
                    <a:pt x="6208" y="0"/>
                    <a:pt x="4870"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0" name="Google Shape;1960;p66"/>
            <p:cNvSpPr/>
            <p:nvPr/>
          </p:nvSpPr>
          <p:spPr>
            <a:xfrm>
              <a:off x="3982400" y="2327050"/>
              <a:ext cx="158375" cy="142450"/>
            </a:xfrm>
            <a:custGeom>
              <a:avLst/>
              <a:gdLst/>
              <a:ahLst/>
              <a:cxnLst/>
              <a:rect l="l" t="t" r="r" b="b"/>
              <a:pathLst>
                <a:path w="6335" h="5698" extrusionOk="0">
                  <a:moveTo>
                    <a:pt x="2731" y="0"/>
                  </a:moveTo>
                  <a:cubicBezTo>
                    <a:pt x="1626" y="0"/>
                    <a:pt x="186" y="448"/>
                    <a:pt x="0" y="572"/>
                  </a:cubicBezTo>
                  <a:cubicBezTo>
                    <a:pt x="0" y="572"/>
                    <a:pt x="2671" y="4059"/>
                    <a:pt x="3421" y="4898"/>
                  </a:cubicBezTo>
                  <a:cubicBezTo>
                    <a:pt x="3877" y="5407"/>
                    <a:pt x="4676" y="5697"/>
                    <a:pt x="5287" y="5697"/>
                  </a:cubicBezTo>
                  <a:cubicBezTo>
                    <a:pt x="5680" y="5697"/>
                    <a:pt x="5996" y="5577"/>
                    <a:pt x="6091" y="5317"/>
                  </a:cubicBezTo>
                  <a:cubicBezTo>
                    <a:pt x="6334" y="4655"/>
                    <a:pt x="4767" y="3728"/>
                    <a:pt x="4767" y="3728"/>
                  </a:cubicBezTo>
                  <a:cubicBezTo>
                    <a:pt x="4767" y="3728"/>
                    <a:pt x="4591" y="1058"/>
                    <a:pt x="3840" y="307"/>
                  </a:cubicBezTo>
                  <a:cubicBezTo>
                    <a:pt x="3615" y="82"/>
                    <a:pt x="3204" y="0"/>
                    <a:pt x="2731" y="0"/>
                  </a:cubicBezTo>
                  <a:close/>
                </a:path>
              </a:pathLst>
            </a:custGeom>
            <a:solidFill>
              <a:srgbClr val="482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1" name="Google Shape;1961;p66"/>
            <p:cNvSpPr/>
            <p:nvPr/>
          </p:nvSpPr>
          <p:spPr>
            <a:xfrm>
              <a:off x="3810550" y="2318975"/>
              <a:ext cx="287175" cy="217825"/>
            </a:xfrm>
            <a:custGeom>
              <a:avLst/>
              <a:gdLst/>
              <a:ahLst/>
              <a:cxnLst/>
              <a:rect l="l" t="t" r="r" b="b"/>
              <a:pathLst>
                <a:path w="11487" h="8713" extrusionOk="0">
                  <a:moveTo>
                    <a:pt x="7529" y="1"/>
                  </a:moveTo>
                  <a:cubicBezTo>
                    <a:pt x="5651" y="1"/>
                    <a:pt x="0" y="3575"/>
                    <a:pt x="165" y="4338"/>
                  </a:cubicBezTo>
                  <a:cubicBezTo>
                    <a:pt x="320" y="5132"/>
                    <a:pt x="3144" y="8421"/>
                    <a:pt x="3696" y="8597"/>
                  </a:cubicBezTo>
                  <a:cubicBezTo>
                    <a:pt x="3909" y="8672"/>
                    <a:pt x="4122" y="8712"/>
                    <a:pt x="4335" y="8712"/>
                  </a:cubicBezTo>
                  <a:cubicBezTo>
                    <a:pt x="4497" y="8712"/>
                    <a:pt x="4660" y="8689"/>
                    <a:pt x="4822" y="8641"/>
                  </a:cubicBezTo>
                  <a:cubicBezTo>
                    <a:pt x="5109" y="8553"/>
                    <a:pt x="5396" y="8399"/>
                    <a:pt x="5638" y="8222"/>
                  </a:cubicBezTo>
                  <a:cubicBezTo>
                    <a:pt x="5938" y="8402"/>
                    <a:pt x="6215" y="8518"/>
                    <a:pt x="6504" y="8518"/>
                  </a:cubicBezTo>
                  <a:cubicBezTo>
                    <a:pt x="6854" y="8518"/>
                    <a:pt x="7222" y="8348"/>
                    <a:pt x="7669" y="7913"/>
                  </a:cubicBezTo>
                  <a:cubicBezTo>
                    <a:pt x="7867" y="8068"/>
                    <a:pt x="8088" y="8200"/>
                    <a:pt x="8331" y="8288"/>
                  </a:cubicBezTo>
                  <a:cubicBezTo>
                    <a:pt x="8472" y="8335"/>
                    <a:pt x="8601" y="8356"/>
                    <a:pt x="8718" y="8356"/>
                  </a:cubicBezTo>
                  <a:cubicBezTo>
                    <a:pt x="9478" y="8356"/>
                    <a:pt x="9743" y="7494"/>
                    <a:pt x="9743" y="7494"/>
                  </a:cubicBezTo>
                  <a:cubicBezTo>
                    <a:pt x="9826" y="7503"/>
                    <a:pt x="9908" y="7508"/>
                    <a:pt x="9988" y="7508"/>
                  </a:cubicBezTo>
                  <a:cubicBezTo>
                    <a:pt x="10103" y="7508"/>
                    <a:pt x="10214" y="7498"/>
                    <a:pt x="10317" y="7472"/>
                  </a:cubicBezTo>
                  <a:cubicBezTo>
                    <a:pt x="10825" y="7383"/>
                    <a:pt x="11487" y="7097"/>
                    <a:pt x="11376" y="6148"/>
                  </a:cubicBezTo>
                  <a:cubicBezTo>
                    <a:pt x="11222" y="4625"/>
                    <a:pt x="8949" y="476"/>
                    <a:pt x="7867" y="56"/>
                  </a:cubicBezTo>
                  <a:cubicBezTo>
                    <a:pt x="7776" y="19"/>
                    <a:pt x="7662" y="1"/>
                    <a:pt x="7529" y="1"/>
                  </a:cubicBez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2" name="Google Shape;1962;p66"/>
            <p:cNvSpPr/>
            <p:nvPr/>
          </p:nvSpPr>
          <p:spPr>
            <a:xfrm>
              <a:off x="3968050" y="2363950"/>
              <a:ext cx="100450" cy="142750"/>
            </a:xfrm>
            <a:custGeom>
              <a:avLst/>
              <a:gdLst/>
              <a:ahLst/>
              <a:cxnLst/>
              <a:rect l="l" t="t" r="r" b="b"/>
              <a:pathLst>
                <a:path w="4018" h="5710" extrusionOk="0">
                  <a:moveTo>
                    <a:pt x="0" y="1"/>
                  </a:moveTo>
                  <a:lnTo>
                    <a:pt x="0" y="1"/>
                  </a:lnTo>
                  <a:cubicBezTo>
                    <a:pt x="67" y="89"/>
                    <a:pt x="2340" y="3024"/>
                    <a:pt x="2715" y="3731"/>
                  </a:cubicBezTo>
                  <a:cubicBezTo>
                    <a:pt x="3090" y="4437"/>
                    <a:pt x="3487" y="5298"/>
                    <a:pt x="3443" y="5695"/>
                  </a:cubicBezTo>
                  <a:cubicBezTo>
                    <a:pt x="3526" y="5704"/>
                    <a:pt x="3608" y="5709"/>
                    <a:pt x="3688" y="5709"/>
                  </a:cubicBezTo>
                  <a:cubicBezTo>
                    <a:pt x="3803" y="5709"/>
                    <a:pt x="3914" y="5699"/>
                    <a:pt x="4017" y="5673"/>
                  </a:cubicBezTo>
                  <a:cubicBezTo>
                    <a:pt x="3951" y="4393"/>
                    <a:pt x="3443" y="3157"/>
                    <a:pt x="2583" y="2186"/>
                  </a:cubicBezTo>
                  <a:cubicBezTo>
                    <a:pt x="1920" y="1502"/>
                    <a:pt x="67" y="45"/>
                    <a:pt x="0" y="1"/>
                  </a:cubicBezTo>
                  <a:close/>
                </a:path>
              </a:pathLst>
            </a:custGeom>
            <a:solidFill>
              <a:srgbClr val="482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3" name="Google Shape;1963;p66"/>
            <p:cNvSpPr/>
            <p:nvPr/>
          </p:nvSpPr>
          <p:spPr>
            <a:xfrm>
              <a:off x="3927225" y="2409200"/>
              <a:ext cx="91600" cy="117000"/>
            </a:xfrm>
            <a:custGeom>
              <a:avLst/>
              <a:gdLst/>
              <a:ahLst/>
              <a:cxnLst/>
              <a:rect l="l" t="t" r="r" b="b"/>
              <a:pathLst>
                <a:path w="3664" h="4680" extrusionOk="0">
                  <a:moveTo>
                    <a:pt x="0" y="1"/>
                  </a:moveTo>
                  <a:lnTo>
                    <a:pt x="3002" y="4304"/>
                  </a:lnTo>
                  <a:cubicBezTo>
                    <a:pt x="3200" y="4459"/>
                    <a:pt x="3421" y="4591"/>
                    <a:pt x="3664" y="4679"/>
                  </a:cubicBezTo>
                  <a:cubicBezTo>
                    <a:pt x="3509" y="4061"/>
                    <a:pt x="3289" y="3465"/>
                    <a:pt x="3002" y="2892"/>
                  </a:cubicBezTo>
                  <a:cubicBezTo>
                    <a:pt x="2362" y="1656"/>
                    <a:pt x="66" y="67"/>
                    <a:pt x="0" y="1"/>
                  </a:cubicBezTo>
                  <a:close/>
                </a:path>
              </a:pathLst>
            </a:custGeom>
            <a:solidFill>
              <a:srgbClr val="482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4" name="Google Shape;1964;p66"/>
            <p:cNvSpPr/>
            <p:nvPr/>
          </p:nvSpPr>
          <p:spPr>
            <a:xfrm>
              <a:off x="3886400" y="2457200"/>
              <a:ext cx="65125" cy="77825"/>
            </a:xfrm>
            <a:custGeom>
              <a:avLst/>
              <a:gdLst/>
              <a:ahLst/>
              <a:cxnLst/>
              <a:rect l="l" t="t" r="r" b="b"/>
              <a:pathLst>
                <a:path w="2605" h="3113" extrusionOk="0">
                  <a:moveTo>
                    <a:pt x="0" y="1"/>
                  </a:moveTo>
                  <a:lnTo>
                    <a:pt x="0" y="1"/>
                  </a:lnTo>
                  <a:cubicBezTo>
                    <a:pt x="0" y="1"/>
                    <a:pt x="905" y="2075"/>
                    <a:pt x="1788" y="3112"/>
                  </a:cubicBezTo>
                  <a:cubicBezTo>
                    <a:pt x="2075" y="3024"/>
                    <a:pt x="2362" y="2870"/>
                    <a:pt x="2604" y="2693"/>
                  </a:cubicBezTo>
                  <a:lnTo>
                    <a:pt x="0" y="1"/>
                  </a:lnTo>
                  <a:close/>
                </a:path>
              </a:pathLst>
            </a:custGeom>
            <a:solidFill>
              <a:srgbClr val="482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5" name="Google Shape;1965;p66"/>
            <p:cNvSpPr/>
            <p:nvPr/>
          </p:nvSpPr>
          <p:spPr>
            <a:xfrm>
              <a:off x="3796450" y="238100"/>
              <a:ext cx="850250" cy="748000"/>
            </a:xfrm>
            <a:custGeom>
              <a:avLst/>
              <a:gdLst/>
              <a:ahLst/>
              <a:cxnLst/>
              <a:rect l="l" t="t" r="r" b="b"/>
              <a:pathLst>
                <a:path w="34010" h="29920" extrusionOk="0">
                  <a:moveTo>
                    <a:pt x="23773" y="0"/>
                  </a:moveTo>
                  <a:cubicBezTo>
                    <a:pt x="23131" y="0"/>
                    <a:pt x="22484" y="130"/>
                    <a:pt x="21872" y="398"/>
                  </a:cubicBezTo>
                  <a:cubicBezTo>
                    <a:pt x="21077" y="773"/>
                    <a:pt x="20746" y="1480"/>
                    <a:pt x="20062" y="2053"/>
                  </a:cubicBezTo>
                  <a:cubicBezTo>
                    <a:pt x="19007" y="1106"/>
                    <a:pt x="17667" y="603"/>
                    <a:pt x="16298" y="603"/>
                  </a:cubicBezTo>
                  <a:cubicBezTo>
                    <a:pt x="15690" y="603"/>
                    <a:pt x="15076" y="702"/>
                    <a:pt x="14478" y="906"/>
                  </a:cubicBezTo>
                  <a:cubicBezTo>
                    <a:pt x="12558" y="1568"/>
                    <a:pt x="11168" y="3223"/>
                    <a:pt x="10815" y="5231"/>
                  </a:cubicBezTo>
                  <a:cubicBezTo>
                    <a:pt x="10127" y="4518"/>
                    <a:pt x="9134" y="4160"/>
                    <a:pt x="8138" y="4160"/>
                  </a:cubicBezTo>
                  <a:cubicBezTo>
                    <a:pt x="7376" y="4160"/>
                    <a:pt x="6613" y="4369"/>
                    <a:pt x="5982" y="4790"/>
                  </a:cubicBezTo>
                  <a:cubicBezTo>
                    <a:pt x="4481" y="5827"/>
                    <a:pt x="3686" y="7615"/>
                    <a:pt x="3929" y="9425"/>
                  </a:cubicBezTo>
                  <a:cubicBezTo>
                    <a:pt x="2362" y="9623"/>
                    <a:pt x="1082" y="10749"/>
                    <a:pt x="685" y="12294"/>
                  </a:cubicBezTo>
                  <a:cubicBezTo>
                    <a:pt x="332" y="13772"/>
                    <a:pt x="1126" y="15538"/>
                    <a:pt x="2428" y="16355"/>
                  </a:cubicBezTo>
                  <a:cubicBezTo>
                    <a:pt x="994" y="17392"/>
                    <a:pt x="1" y="20018"/>
                    <a:pt x="1082" y="21629"/>
                  </a:cubicBezTo>
                  <a:cubicBezTo>
                    <a:pt x="2029" y="23069"/>
                    <a:pt x="4332" y="23662"/>
                    <a:pt x="6055" y="23662"/>
                  </a:cubicBezTo>
                  <a:cubicBezTo>
                    <a:pt x="6261" y="23662"/>
                    <a:pt x="6458" y="23654"/>
                    <a:pt x="6644" y="23637"/>
                  </a:cubicBezTo>
                  <a:lnTo>
                    <a:pt x="6644" y="23637"/>
                  </a:lnTo>
                  <a:cubicBezTo>
                    <a:pt x="6224" y="25447"/>
                    <a:pt x="7637" y="26970"/>
                    <a:pt x="9380" y="27301"/>
                  </a:cubicBezTo>
                  <a:cubicBezTo>
                    <a:pt x="9586" y="27335"/>
                    <a:pt x="9793" y="27352"/>
                    <a:pt x="10000" y="27352"/>
                  </a:cubicBezTo>
                  <a:cubicBezTo>
                    <a:pt x="10858" y="27352"/>
                    <a:pt x="11706" y="27062"/>
                    <a:pt x="12382" y="26529"/>
                  </a:cubicBezTo>
                  <a:cubicBezTo>
                    <a:pt x="12470" y="26705"/>
                    <a:pt x="12580" y="26860"/>
                    <a:pt x="12691" y="27036"/>
                  </a:cubicBezTo>
                  <a:cubicBezTo>
                    <a:pt x="13562" y="28271"/>
                    <a:pt x="14670" y="28947"/>
                    <a:pt x="15889" y="28947"/>
                  </a:cubicBezTo>
                  <a:cubicBezTo>
                    <a:pt x="16740" y="28947"/>
                    <a:pt x="17645" y="28618"/>
                    <a:pt x="18561" y="27919"/>
                  </a:cubicBezTo>
                  <a:cubicBezTo>
                    <a:pt x="19152" y="29158"/>
                    <a:pt x="20385" y="29919"/>
                    <a:pt x="21705" y="29919"/>
                  </a:cubicBezTo>
                  <a:cubicBezTo>
                    <a:pt x="21913" y="29919"/>
                    <a:pt x="22124" y="29900"/>
                    <a:pt x="22335" y="29861"/>
                  </a:cubicBezTo>
                  <a:cubicBezTo>
                    <a:pt x="23836" y="29574"/>
                    <a:pt x="25337" y="28603"/>
                    <a:pt x="25381" y="27080"/>
                  </a:cubicBezTo>
                  <a:cubicBezTo>
                    <a:pt x="25875" y="27282"/>
                    <a:pt x="26392" y="27379"/>
                    <a:pt x="26902" y="27379"/>
                  </a:cubicBezTo>
                  <a:cubicBezTo>
                    <a:pt x="28237" y="27379"/>
                    <a:pt x="29530" y="26717"/>
                    <a:pt x="30280" y="25535"/>
                  </a:cubicBezTo>
                  <a:cubicBezTo>
                    <a:pt x="31273" y="23946"/>
                    <a:pt x="31052" y="21673"/>
                    <a:pt x="29596" y="20482"/>
                  </a:cubicBezTo>
                  <a:lnTo>
                    <a:pt x="29596" y="20482"/>
                  </a:lnTo>
                  <a:cubicBezTo>
                    <a:pt x="29691" y="20489"/>
                    <a:pt x="29786" y="20492"/>
                    <a:pt x="29881" y="20492"/>
                  </a:cubicBezTo>
                  <a:cubicBezTo>
                    <a:pt x="31553" y="20492"/>
                    <a:pt x="33023" y="19398"/>
                    <a:pt x="33524" y="17789"/>
                  </a:cubicBezTo>
                  <a:cubicBezTo>
                    <a:pt x="34010" y="16134"/>
                    <a:pt x="33237" y="13794"/>
                    <a:pt x="31693" y="13044"/>
                  </a:cubicBezTo>
                  <a:cubicBezTo>
                    <a:pt x="32973" y="11764"/>
                    <a:pt x="33259" y="9778"/>
                    <a:pt x="32377" y="8189"/>
                  </a:cubicBezTo>
                  <a:cubicBezTo>
                    <a:pt x="31679" y="7014"/>
                    <a:pt x="30534" y="6325"/>
                    <a:pt x="29277" y="6325"/>
                  </a:cubicBezTo>
                  <a:cubicBezTo>
                    <a:pt x="28905" y="6325"/>
                    <a:pt x="28523" y="6385"/>
                    <a:pt x="28139" y="6512"/>
                  </a:cubicBezTo>
                  <a:cubicBezTo>
                    <a:pt x="28846" y="4724"/>
                    <a:pt x="28448" y="2693"/>
                    <a:pt x="27080" y="1325"/>
                  </a:cubicBezTo>
                  <a:cubicBezTo>
                    <a:pt x="26172" y="460"/>
                    <a:pt x="24982" y="0"/>
                    <a:pt x="23773"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6" name="Google Shape;1966;p66"/>
            <p:cNvSpPr/>
            <p:nvPr/>
          </p:nvSpPr>
          <p:spPr>
            <a:xfrm>
              <a:off x="3928875" y="563025"/>
              <a:ext cx="162225" cy="162000"/>
            </a:xfrm>
            <a:custGeom>
              <a:avLst/>
              <a:gdLst/>
              <a:ahLst/>
              <a:cxnLst/>
              <a:rect l="l" t="t" r="r" b="b"/>
              <a:pathLst>
                <a:path w="6489" h="6480" extrusionOk="0">
                  <a:moveTo>
                    <a:pt x="2399" y="0"/>
                  </a:moveTo>
                  <a:cubicBezTo>
                    <a:pt x="2164" y="0"/>
                    <a:pt x="1915" y="73"/>
                    <a:pt x="1656" y="246"/>
                  </a:cubicBezTo>
                  <a:cubicBezTo>
                    <a:pt x="0" y="1327"/>
                    <a:pt x="1258" y="3358"/>
                    <a:pt x="2185" y="4020"/>
                  </a:cubicBezTo>
                  <a:cubicBezTo>
                    <a:pt x="3265" y="4816"/>
                    <a:pt x="3919" y="6479"/>
                    <a:pt x="4728" y="6479"/>
                  </a:cubicBezTo>
                  <a:cubicBezTo>
                    <a:pt x="4928" y="6479"/>
                    <a:pt x="5136" y="6378"/>
                    <a:pt x="5363" y="6138"/>
                  </a:cubicBezTo>
                  <a:cubicBezTo>
                    <a:pt x="6489" y="4924"/>
                    <a:pt x="4436" y="1901"/>
                    <a:pt x="4436" y="1901"/>
                  </a:cubicBezTo>
                  <a:cubicBezTo>
                    <a:pt x="4436" y="1901"/>
                    <a:pt x="3602" y="0"/>
                    <a:pt x="2399" y="0"/>
                  </a:cubicBezTo>
                  <a:close/>
                </a:path>
              </a:pathLst>
            </a:custGeom>
            <a:solidFill>
              <a:srgbClr val="482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7" name="Google Shape;1967;p66"/>
            <p:cNvSpPr/>
            <p:nvPr/>
          </p:nvSpPr>
          <p:spPr>
            <a:xfrm>
              <a:off x="4341575" y="574650"/>
              <a:ext cx="162225" cy="162450"/>
            </a:xfrm>
            <a:custGeom>
              <a:avLst/>
              <a:gdLst/>
              <a:ahLst/>
              <a:cxnLst/>
              <a:rect l="l" t="t" r="r" b="b"/>
              <a:pathLst>
                <a:path w="6489" h="6498" extrusionOk="0">
                  <a:moveTo>
                    <a:pt x="4116" y="0"/>
                  </a:moveTo>
                  <a:cubicBezTo>
                    <a:pt x="2905" y="0"/>
                    <a:pt x="2053" y="1921"/>
                    <a:pt x="2053" y="1921"/>
                  </a:cubicBezTo>
                  <a:cubicBezTo>
                    <a:pt x="2053" y="1921"/>
                    <a:pt x="0" y="4945"/>
                    <a:pt x="1148" y="6159"/>
                  </a:cubicBezTo>
                  <a:cubicBezTo>
                    <a:pt x="1369" y="6397"/>
                    <a:pt x="1574" y="6498"/>
                    <a:pt x="1769" y="6498"/>
                  </a:cubicBezTo>
                  <a:cubicBezTo>
                    <a:pt x="2569" y="6498"/>
                    <a:pt x="3227" y="4820"/>
                    <a:pt x="4326" y="4040"/>
                  </a:cubicBezTo>
                  <a:cubicBezTo>
                    <a:pt x="5231" y="3378"/>
                    <a:pt x="6489" y="1348"/>
                    <a:pt x="4856" y="244"/>
                  </a:cubicBezTo>
                  <a:cubicBezTo>
                    <a:pt x="4598" y="72"/>
                    <a:pt x="4350" y="0"/>
                    <a:pt x="4116" y="0"/>
                  </a:cubicBezTo>
                  <a:close/>
                </a:path>
              </a:pathLst>
            </a:custGeom>
            <a:solidFill>
              <a:srgbClr val="482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8" name="Google Shape;1968;p66"/>
            <p:cNvSpPr/>
            <p:nvPr/>
          </p:nvSpPr>
          <p:spPr>
            <a:xfrm>
              <a:off x="4018800" y="816875"/>
              <a:ext cx="385150" cy="466800"/>
            </a:xfrm>
            <a:custGeom>
              <a:avLst/>
              <a:gdLst/>
              <a:ahLst/>
              <a:cxnLst/>
              <a:rect l="l" t="t" r="r" b="b"/>
              <a:pathLst>
                <a:path w="15406" h="18672" extrusionOk="0">
                  <a:moveTo>
                    <a:pt x="4657" y="1"/>
                  </a:moveTo>
                  <a:lnTo>
                    <a:pt x="4657" y="1"/>
                  </a:lnTo>
                  <a:cubicBezTo>
                    <a:pt x="4702" y="111"/>
                    <a:pt x="4591" y="5231"/>
                    <a:pt x="3951" y="6644"/>
                  </a:cubicBezTo>
                  <a:cubicBezTo>
                    <a:pt x="3113" y="8564"/>
                    <a:pt x="1" y="9005"/>
                    <a:pt x="1" y="9005"/>
                  </a:cubicBezTo>
                  <a:cubicBezTo>
                    <a:pt x="1" y="9005"/>
                    <a:pt x="3223" y="17811"/>
                    <a:pt x="7924" y="18672"/>
                  </a:cubicBezTo>
                  <a:cubicBezTo>
                    <a:pt x="11786" y="17127"/>
                    <a:pt x="14302" y="12536"/>
                    <a:pt x="15405" y="9380"/>
                  </a:cubicBezTo>
                  <a:cubicBezTo>
                    <a:pt x="12470" y="8983"/>
                    <a:pt x="11698" y="7571"/>
                    <a:pt x="11565" y="6225"/>
                  </a:cubicBezTo>
                  <a:cubicBezTo>
                    <a:pt x="11433" y="5121"/>
                    <a:pt x="11102" y="155"/>
                    <a:pt x="11102" y="155"/>
                  </a:cubicBezTo>
                  <a:lnTo>
                    <a:pt x="4657" y="1"/>
                  </a:lnTo>
                  <a:close/>
                </a:path>
              </a:pathLst>
            </a:custGeom>
            <a:solidFill>
              <a:srgbClr val="482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9" name="Google Shape;1969;p66"/>
            <p:cNvSpPr/>
            <p:nvPr/>
          </p:nvSpPr>
          <p:spPr>
            <a:xfrm>
              <a:off x="4027075" y="488050"/>
              <a:ext cx="387350" cy="401150"/>
            </a:xfrm>
            <a:custGeom>
              <a:avLst/>
              <a:gdLst/>
              <a:ahLst/>
              <a:cxnLst/>
              <a:rect l="l" t="t" r="r" b="b"/>
              <a:pathLst>
                <a:path w="15494" h="16046" extrusionOk="0">
                  <a:moveTo>
                    <a:pt x="8564" y="0"/>
                  </a:moveTo>
                  <a:cubicBezTo>
                    <a:pt x="8445" y="1610"/>
                    <a:pt x="7107" y="2646"/>
                    <a:pt x="5708" y="2646"/>
                  </a:cubicBezTo>
                  <a:cubicBezTo>
                    <a:pt x="5035" y="2646"/>
                    <a:pt x="4348" y="2407"/>
                    <a:pt x="3775" y="1876"/>
                  </a:cubicBezTo>
                  <a:cubicBezTo>
                    <a:pt x="3245" y="2494"/>
                    <a:pt x="2627" y="3686"/>
                    <a:pt x="1788" y="3730"/>
                  </a:cubicBezTo>
                  <a:cubicBezTo>
                    <a:pt x="1780" y="3731"/>
                    <a:pt x="1771" y="3731"/>
                    <a:pt x="1761" y="3731"/>
                  </a:cubicBezTo>
                  <a:cubicBezTo>
                    <a:pt x="1140" y="3731"/>
                    <a:pt x="111" y="2992"/>
                    <a:pt x="133" y="2318"/>
                  </a:cubicBezTo>
                  <a:lnTo>
                    <a:pt x="133" y="2318"/>
                  </a:lnTo>
                  <a:cubicBezTo>
                    <a:pt x="1" y="5694"/>
                    <a:pt x="244" y="9402"/>
                    <a:pt x="2119" y="12359"/>
                  </a:cubicBezTo>
                  <a:cubicBezTo>
                    <a:pt x="3995" y="15317"/>
                    <a:pt x="6555" y="16045"/>
                    <a:pt x="8012" y="16045"/>
                  </a:cubicBezTo>
                  <a:cubicBezTo>
                    <a:pt x="9756" y="16045"/>
                    <a:pt x="13596" y="14125"/>
                    <a:pt x="14589" y="9888"/>
                  </a:cubicBezTo>
                  <a:cubicBezTo>
                    <a:pt x="15074" y="7857"/>
                    <a:pt x="15185" y="5783"/>
                    <a:pt x="15494" y="3708"/>
                  </a:cubicBezTo>
                  <a:lnTo>
                    <a:pt x="15494" y="3708"/>
                  </a:lnTo>
                  <a:cubicBezTo>
                    <a:pt x="15385" y="3722"/>
                    <a:pt x="15277" y="3729"/>
                    <a:pt x="15172" y="3729"/>
                  </a:cubicBezTo>
                  <a:cubicBezTo>
                    <a:pt x="13441" y="3729"/>
                    <a:pt x="12230" y="1910"/>
                    <a:pt x="13000" y="287"/>
                  </a:cubicBezTo>
                  <a:lnTo>
                    <a:pt x="13000" y="287"/>
                  </a:lnTo>
                  <a:lnTo>
                    <a:pt x="13000" y="309"/>
                  </a:lnTo>
                  <a:cubicBezTo>
                    <a:pt x="13044" y="221"/>
                    <a:pt x="13066" y="155"/>
                    <a:pt x="13110" y="89"/>
                  </a:cubicBezTo>
                  <a:lnTo>
                    <a:pt x="13110" y="89"/>
                  </a:lnTo>
                  <a:cubicBezTo>
                    <a:pt x="12467" y="646"/>
                    <a:pt x="11678" y="923"/>
                    <a:pt x="10889" y="923"/>
                  </a:cubicBezTo>
                  <a:cubicBezTo>
                    <a:pt x="10055" y="923"/>
                    <a:pt x="9222" y="613"/>
                    <a:pt x="8564" y="0"/>
                  </a:cubicBez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0" name="Google Shape;1970;p66"/>
            <p:cNvSpPr/>
            <p:nvPr/>
          </p:nvSpPr>
          <p:spPr>
            <a:xfrm>
              <a:off x="4133575" y="607775"/>
              <a:ext cx="38650" cy="38650"/>
            </a:xfrm>
            <a:custGeom>
              <a:avLst/>
              <a:gdLst/>
              <a:ahLst/>
              <a:cxnLst/>
              <a:rect l="l" t="t" r="r" b="b"/>
              <a:pathLst>
                <a:path w="1546" h="1546" extrusionOk="0">
                  <a:moveTo>
                    <a:pt x="751" y="1"/>
                  </a:moveTo>
                  <a:cubicBezTo>
                    <a:pt x="552" y="23"/>
                    <a:pt x="375" y="111"/>
                    <a:pt x="221" y="243"/>
                  </a:cubicBezTo>
                  <a:cubicBezTo>
                    <a:pt x="155" y="310"/>
                    <a:pt x="89" y="398"/>
                    <a:pt x="66" y="508"/>
                  </a:cubicBezTo>
                  <a:cubicBezTo>
                    <a:pt x="22" y="596"/>
                    <a:pt x="0" y="685"/>
                    <a:pt x="0" y="795"/>
                  </a:cubicBezTo>
                  <a:cubicBezTo>
                    <a:pt x="22" y="861"/>
                    <a:pt x="22" y="905"/>
                    <a:pt x="44" y="972"/>
                  </a:cubicBezTo>
                  <a:cubicBezTo>
                    <a:pt x="66" y="1104"/>
                    <a:pt x="155" y="1236"/>
                    <a:pt x="243" y="1325"/>
                  </a:cubicBezTo>
                  <a:cubicBezTo>
                    <a:pt x="309" y="1369"/>
                    <a:pt x="353" y="1413"/>
                    <a:pt x="420" y="1435"/>
                  </a:cubicBezTo>
                  <a:cubicBezTo>
                    <a:pt x="530" y="1501"/>
                    <a:pt x="662" y="1545"/>
                    <a:pt x="795" y="1545"/>
                  </a:cubicBezTo>
                  <a:cubicBezTo>
                    <a:pt x="1104" y="1523"/>
                    <a:pt x="1369" y="1325"/>
                    <a:pt x="1479" y="1038"/>
                  </a:cubicBezTo>
                  <a:cubicBezTo>
                    <a:pt x="1523" y="950"/>
                    <a:pt x="1545" y="861"/>
                    <a:pt x="1545" y="751"/>
                  </a:cubicBezTo>
                  <a:lnTo>
                    <a:pt x="1501" y="552"/>
                  </a:lnTo>
                  <a:cubicBezTo>
                    <a:pt x="1479" y="420"/>
                    <a:pt x="1391" y="310"/>
                    <a:pt x="1302" y="221"/>
                  </a:cubicBezTo>
                  <a:lnTo>
                    <a:pt x="1126" y="89"/>
                  </a:lnTo>
                  <a:cubicBezTo>
                    <a:pt x="1015" y="45"/>
                    <a:pt x="883" y="1"/>
                    <a:pt x="751"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1" name="Google Shape;1971;p66"/>
            <p:cNvSpPr/>
            <p:nvPr/>
          </p:nvSpPr>
          <p:spPr>
            <a:xfrm>
              <a:off x="4266525" y="609425"/>
              <a:ext cx="38100" cy="38100"/>
            </a:xfrm>
            <a:custGeom>
              <a:avLst/>
              <a:gdLst/>
              <a:ahLst/>
              <a:cxnLst/>
              <a:rect l="l" t="t" r="r" b="b"/>
              <a:pathLst>
                <a:path w="1524" h="1524" extrusionOk="0">
                  <a:moveTo>
                    <a:pt x="751" y="1"/>
                  </a:moveTo>
                  <a:cubicBezTo>
                    <a:pt x="641" y="1"/>
                    <a:pt x="553" y="23"/>
                    <a:pt x="464" y="67"/>
                  </a:cubicBezTo>
                  <a:cubicBezTo>
                    <a:pt x="354" y="89"/>
                    <a:pt x="266" y="155"/>
                    <a:pt x="200" y="221"/>
                  </a:cubicBezTo>
                  <a:cubicBezTo>
                    <a:pt x="133" y="310"/>
                    <a:pt x="89" y="398"/>
                    <a:pt x="45" y="486"/>
                  </a:cubicBezTo>
                  <a:cubicBezTo>
                    <a:pt x="1" y="575"/>
                    <a:pt x="1" y="685"/>
                    <a:pt x="1" y="773"/>
                  </a:cubicBezTo>
                  <a:cubicBezTo>
                    <a:pt x="1" y="839"/>
                    <a:pt x="23" y="906"/>
                    <a:pt x="23" y="972"/>
                  </a:cubicBezTo>
                  <a:cubicBezTo>
                    <a:pt x="67" y="1104"/>
                    <a:pt x="133" y="1215"/>
                    <a:pt x="222" y="1303"/>
                  </a:cubicBezTo>
                  <a:lnTo>
                    <a:pt x="398" y="1435"/>
                  </a:lnTo>
                  <a:cubicBezTo>
                    <a:pt x="509" y="1502"/>
                    <a:pt x="641" y="1524"/>
                    <a:pt x="773" y="1524"/>
                  </a:cubicBezTo>
                  <a:cubicBezTo>
                    <a:pt x="884" y="1524"/>
                    <a:pt x="972" y="1502"/>
                    <a:pt x="1060" y="1457"/>
                  </a:cubicBezTo>
                  <a:cubicBezTo>
                    <a:pt x="1259" y="1391"/>
                    <a:pt x="1413" y="1215"/>
                    <a:pt x="1480" y="1038"/>
                  </a:cubicBezTo>
                  <a:cubicBezTo>
                    <a:pt x="1524" y="950"/>
                    <a:pt x="1524" y="839"/>
                    <a:pt x="1524" y="751"/>
                  </a:cubicBezTo>
                  <a:cubicBezTo>
                    <a:pt x="1524" y="685"/>
                    <a:pt x="1502" y="619"/>
                    <a:pt x="1502" y="553"/>
                  </a:cubicBezTo>
                  <a:cubicBezTo>
                    <a:pt x="1458" y="420"/>
                    <a:pt x="1391" y="310"/>
                    <a:pt x="1281" y="199"/>
                  </a:cubicBezTo>
                  <a:lnTo>
                    <a:pt x="1127" y="89"/>
                  </a:lnTo>
                  <a:cubicBezTo>
                    <a:pt x="1016" y="23"/>
                    <a:pt x="884" y="1"/>
                    <a:pt x="751"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2" name="Google Shape;1972;p66"/>
            <p:cNvSpPr/>
            <p:nvPr/>
          </p:nvSpPr>
          <p:spPr>
            <a:xfrm>
              <a:off x="4177150" y="730275"/>
              <a:ext cx="111475" cy="54725"/>
            </a:xfrm>
            <a:custGeom>
              <a:avLst/>
              <a:gdLst/>
              <a:ahLst/>
              <a:cxnLst/>
              <a:rect l="l" t="t" r="r" b="b"/>
              <a:pathLst>
                <a:path w="4459" h="2189" extrusionOk="0">
                  <a:moveTo>
                    <a:pt x="4459" y="0"/>
                  </a:moveTo>
                  <a:cubicBezTo>
                    <a:pt x="4459" y="0"/>
                    <a:pt x="3179" y="795"/>
                    <a:pt x="1899" y="795"/>
                  </a:cubicBezTo>
                  <a:cubicBezTo>
                    <a:pt x="1857" y="796"/>
                    <a:pt x="1816" y="797"/>
                    <a:pt x="1775" y="797"/>
                  </a:cubicBezTo>
                  <a:cubicBezTo>
                    <a:pt x="1154" y="797"/>
                    <a:pt x="539" y="641"/>
                    <a:pt x="1" y="331"/>
                  </a:cubicBezTo>
                  <a:lnTo>
                    <a:pt x="1" y="331"/>
                  </a:lnTo>
                  <a:cubicBezTo>
                    <a:pt x="107" y="1393"/>
                    <a:pt x="1010" y="2189"/>
                    <a:pt x="2041" y="2189"/>
                  </a:cubicBezTo>
                  <a:cubicBezTo>
                    <a:pt x="2082" y="2189"/>
                    <a:pt x="2122" y="2187"/>
                    <a:pt x="2164" y="2185"/>
                  </a:cubicBezTo>
                  <a:cubicBezTo>
                    <a:pt x="4172" y="2185"/>
                    <a:pt x="4459" y="0"/>
                    <a:pt x="44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3" name="Google Shape;1973;p66"/>
            <p:cNvSpPr/>
            <p:nvPr/>
          </p:nvSpPr>
          <p:spPr>
            <a:xfrm>
              <a:off x="4188200" y="567700"/>
              <a:ext cx="41950" cy="142850"/>
            </a:xfrm>
            <a:custGeom>
              <a:avLst/>
              <a:gdLst/>
              <a:ahLst/>
              <a:cxnLst/>
              <a:rect l="l" t="t" r="r" b="b"/>
              <a:pathLst>
                <a:path w="1678" h="5714" extrusionOk="0">
                  <a:moveTo>
                    <a:pt x="950" y="1"/>
                  </a:moveTo>
                  <a:cubicBezTo>
                    <a:pt x="899" y="1"/>
                    <a:pt x="839" y="48"/>
                    <a:pt x="839" y="103"/>
                  </a:cubicBezTo>
                  <a:cubicBezTo>
                    <a:pt x="839" y="809"/>
                    <a:pt x="1015" y="1515"/>
                    <a:pt x="993" y="2222"/>
                  </a:cubicBezTo>
                  <a:cubicBezTo>
                    <a:pt x="993" y="2817"/>
                    <a:pt x="861" y="3413"/>
                    <a:pt x="618" y="3965"/>
                  </a:cubicBezTo>
                  <a:cubicBezTo>
                    <a:pt x="419" y="4340"/>
                    <a:pt x="0" y="4737"/>
                    <a:pt x="199" y="5201"/>
                  </a:cubicBezTo>
                  <a:cubicBezTo>
                    <a:pt x="367" y="5604"/>
                    <a:pt x="777" y="5713"/>
                    <a:pt x="1178" y="5713"/>
                  </a:cubicBezTo>
                  <a:cubicBezTo>
                    <a:pt x="1304" y="5713"/>
                    <a:pt x="1429" y="5702"/>
                    <a:pt x="1545" y="5686"/>
                  </a:cubicBezTo>
                  <a:cubicBezTo>
                    <a:pt x="1677" y="5664"/>
                    <a:pt x="1655" y="5444"/>
                    <a:pt x="1523" y="5444"/>
                  </a:cubicBezTo>
                  <a:cubicBezTo>
                    <a:pt x="1214" y="5422"/>
                    <a:pt x="839" y="5466"/>
                    <a:pt x="596" y="5223"/>
                  </a:cubicBezTo>
                  <a:cubicBezTo>
                    <a:pt x="353" y="4980"/>
                    <a:pt x="486" y="4760"/>
                    <a:pt x="640" y="4517"/>
                  </a:cubicBezTo>
                  <a:cubicBezTo>
                    <a:pt x="905" y="4119"/>
                    <a:pt x="1104" y="3678"/>
                    <a:pt x="1192" y="3215"/>
                  </a:cubicBezTo>
                  <a:cubicBezTo>
                    <a:pt x="1302" y="2751"/>
                    <a:pt x="1324" y="2244"/>
                    <a:pt x="1280" y="1758"/>
                  </a:cubicBezTo>
                  <a:cubicBezTo>
                    <a:pt x="1280" y="1184"/>
                    <a:pt x="1192" y="610"/>
                    <a:pt x="1015" y="59"/>
                  </a:cubicBezTo>
                  <a:cubicBezTo>
                    <a:pt x="1007" y="17"/>
                    <a:pt x="980" y="1"/>
                    <a:pt x="950" y="1"/>
                  </a:cubicBezTo>
                  <a:close/>
                </a:path>
              </a:pathLst>
            </a:custGeom>
            <a:solidFill>
              <a:srgbClr val="482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4" name="Google Shape;1974;p66"/>
            <p:cNvSpPr/>
            <p:nvPr/>
          </p:nvSpPr>
          <p:spPr>
            <a:xfrm>
              <a:off x="4017750" y="552600"/>
              <a:ext cx="407725" cy="146900"/>
            </a:xfrm>
            <a:custGeom>
              <a:avLst/>
              <a:gdLst/>
              <a:ahLst/>
              <a:cxnLst/>
              <a:rect l="l" t="t" r="r" b="b"/>
              <a:pathLst>
                <a:path w="16309" h="5876" extrusionOk="0">
                  <a:moveTo>
                    <a:pt x="5034" y="795"/>
                  </a:moveTo>
                  <a:cubicBezTo>
                    <a:pt x="5048" y="795"/>
                    <a:pt x="5061" y="795"/>
                    <a:pt x="5075" y="795"/>
                  </a:cubicBezTo>
                  <a:cubicBezTo>
                    <a:pt x="6156" y="817"/>
                    <a:pt x="7237" y="1810"/>
                    <a:pt x="7193" y="2914"/>
                  </a:cubicBezTo>
                  <a:cubicBezTo>
                    <a:pt x="7127" y="4061"/>
                    <a:pt x="6178" y="4966"/>
                    <a:pt x="5008" y="4988"/>
                  </a:cubicBezTo>
                  <a:cubicBezTo>
                    <a:pt x="3861" y="4966"/>
                    <a:pt x="2934" y="3995"/>
                    <a:pt x="2956" y="2848"/>
                  </a:cubicBezTo>
                  <a:cubicBezTo>
                    <a:pt x="2978" y="1713"/>
                    <a:pt x="3905" y="795"/>
                    <a:pt x="5034" y="795"/>
                  </a:cubicBezTo>
                  <a:close/>
                  <a:moveTo>
                    <a:pt x="11169" y="905"/>
                  </a:moveTo>
                  <a:cubicBezTo>
                    <a:pt x="11183" y="905"/>
                    <a:pt x="11196" y="905"/>
                    <a:pt x="11210" y="905"/>
                  </a:cubicBezTo>
                  <a:cubicBezTo>
                    <a:pt x="12358" y="905"/>
                    <a:pt x="13284" y="1877"/>
                    <a:pt x="13262" y="3024"/>
                  </a:cubicBezTo>
                  <a:cubicBezTo>
                    <a:pt x="13241" y="4158"/>
                    <a:pt x="12313" y="5077"/>
                    <a:pt x="11184" y="5077"/>
                  </a:cubicBezTo>
                  <a:cubicBezTo>
                    <a:pt x="11170" y="5077"/>
                    <a:pt x="11157" y="5077"/>
                    <a:pt x="11144" y="5077"/>
                  </a:cubicBezTo>
                  <a:cubicBezTo>
                    <a:pt x="9974" y="5055"/>
                    <a:pt x="9069" y="4106"/>
                    <a:pt x="9091" y="2958"/>
                  </a:cubicBezTo>
                  <a:cubicBezTo>
                    <a:pt x="9091" y="1802"/>
                    <a:pt x="10039" y="905"/>
                    <a:pt x="11169" y="905"/>
                  </a:cubicBezTo>
                  <a:close/>
                  <a:moveTo>
                    <a:pt x="5097" y="1"/>
                  </a:moveTo>
                  <a:cubicBezTo>
                    <a:pt x="3905" y="1"/>
                    <a:pt x="2824" y="729"/>
                    <a:pt x="2404" y="1832"/>
                  </a:cubicBezTo>
                  <a:cubicBezTo>
                    <a:pt x="1808" y="1568"/>
                    <a:pt x="1190" y="1325"/>
                    <a:pt x="595" y="1060"/>
                  </a:cubicBezTo>
                  <a:cubicBezTo>
                    <a:pt x="548" y="1042"/>
                    <a:pt x="504" y="1034"/>
                    <a:pt x="463" y="1034"/>
                  </a:cubicBezTo>
                  <a:cubicBezTo>
                    <a:pt x="149" y="1034"/>
                    <a:pt x="1" y="1500"/>
                    <a:pt x="352" y="1656"/>
                  </a:cubicBezTo>
                  <a:cubicBezTo>
                    <a:pt x="970" y="1921"/>
                    <a:pt x="1588" y="2186"/>
                    <a:pt x="2228" y="2450"/>
                  </a:cubicBezTo>
                  <a:cubicBezTo>
                    <a:pt x="2073" y="3289"/>
                    <a:pt x="2316" y="4150"/>
                    <a:pt x="2890" y="4790"/>
                  </a:cubicBezTo>
                  <a:cubicBezTo>
                    <a:pt x="3483" y="5465"/>
                    <a:pt x="4266" y="5775"/>
                    <a:pt x="5039" y="5775"/>
                  </a:cubicBezTo>
                  <a:cubicBezTo>
                    <a:pt x="6336" y="5775"/>
                    <a:pt x="7601" y="4902"/>
                    <a:pt x="7877" y="3421"/>
                  </a:cubicBezTo>
                  <a:cubicBezTo>
                    <a:pt x="7877" y="3281"/>
                    <a:pt x="7989" y="3209"/>
                    <a:pt x="8100" y="3209"/>
                  </a:cubicBezTo>
                  <a:cubicBezTo>
                    <a:pt x="8215" y="3209"/>
                    <a:pt x="8330" y="3286"/>
                    <a:pt x="8319" y="3443"/>
                  </a:cubicBezTo>
                  <a:cubicBezTo>
                    <a:pt x="8560" y="4959"/>
                    <a:pt x="9856" y="5875"/>
                    <a:pt x="11185" y="5875"/>
                  </a:cubicBezTo>
                  <a:cubicBezTo>
                    <a:pt x="11926" y="5875"/>
                    <a:pt x="12678" y="5590"/>
                    <a:pt x="13262" y="4966"/>
                  </a:cubicBezTo>
                  <a:cubicBezTo>
                    <a:pt x="13902" y="4304"/>
                    <a:pt x="14145" y="3377"/>
                    <a:pt x="13969" y="2494"/>
                  </a:cubicBezTo>
                  <a:cubicBezTo>
                    <a:pt x="14631" y="2230"/>
                    <a:pt x="15315" y="1943"/>
                    <a:pt x="15977" y="1656"/>
                  </a:cubicBezTo>
                  <a:cubicBezTo>
                    <a:pt x="16308" y="1500"/>
                    <a:pt x="16158" y="1034"/>
                    <a:pt x="15859" y="1034"/>
                  </a:cubicBezTo>
                  <a:cubicBezTo>
                    <a:pt x="15820" y="1034"/>
                    <a:pt x="15778" y="1042"/>
                    <a:pt x="15734" y="1060"/>
                  </a:cubicBezTo>
                  <a:cubicBezTo>
                    <a:pt x="15072" y="1325"/>
                    <a:pt x="14432" y="1612"/>
                    <a:pt x="13770" y="1899"/>
                  </a:cubicBezTo>
                  <a:cubicBezTo>
                    <a:pt x="13373" y="839"/>
                    <a:pt x="12358" y="133"/>
                    <a:pt x="11232" y="111"/>
                  </a:cubicBezTo>
                  <a:cubicBezTo>
                    <a:pt x="11216" y="111"/>
                    <a:pt x="11200" y="111"/>
                    <a:pt x="11185" y="111"/>
                  </a:cubicBezTo>
                  <a:cubicBezTo>
                    <a:pt x="9815" y="111"/>
                    <a:pt x="8647" y="1053"/>
                    <a:pt x="8363" y="2362"/>
                  </a:cubicBezTo>
                  <a:cubicBezTo>
                    <a:pt x="8352" y="2514"/>
                    <a:pt x="8240" y="2586"/>
                    <a:pt x="8127" y="2586"/>
                  </a:cubicBezTo>
                  <a:cubicBezTo>
                    <a:pt x="8009" y="2586"/>
                    <a:pt x="7889" y="2508"/>
                    <a:pt x="7877" y="2362"/>
                  </a:cubicBezTo>
                  <a:cubicBezTo>
                    <a:pt x="7635" y="1016"/>
                    <a:pt x="6465" y="23"/>
                    <a:pt x="5097"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 name="Title 2"/>
          <p:cNvSpPr/>
          <p:nvPr>
            <p:ph type="title"/>
          </p:nvPr>
        </p:nvSpPr>
        <p:spPr>
          <a:xfrm>
            <a:off x="5724295" y="3436235"/>
            <a:ext cx="2534400" cy="1227600"/>
          </a:xfrm>
        </p:spPr>
        <p:txBody>
          <a:bodyPr/>
          <a:p>
            <a:endParaRPr lang="en-US">
              <a:solidFill>
                <a:schemeClr val="bg1"/>
              </a:solidFill>
            </a:endParaRPr>
          </a:p>
        </p:txBody>
      </p:sp>
      <p:sp>
        <p:nvSpPr>
          <p:cNvPr id="2" name="Rectangles 1"/>
          <p:cNvSpPr/>
          <p:nvPr/>
        </p:nvSpPr>
        <p:spPr>
          <a:xfrm>
            <a:off x="5292090" y="3219450"/>
            <a:ext cx="2880360" cy="1584325"/>
          </a:xfrm>
          <a:prstGeom prst="rect">
            <a:avLst/>
          </a:prstGeom>
          <a:solidFill>
            <a:schemeClr val="bg1"/>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979" name="Google Shape;1979;p67"/>
          <p:cNvSpPr txBox="1"/>
          <p:nvPr/>
        </p:nvSpPr>
        <p:spPr>
          <a:xfrm>
            <a:off x="4860290" y="1077595"/>
            <a:ext cx="4117975" cy="259016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Pompiere" panose="02000000000000000000"/>
              <a:buNone/>
              <a:defRPr sz="3500" b="0" i="0" u="none" strike="noStrike" cap="none">
                <a:solidFill>
                  <a:schemeClr val="dk1"/>
                </a:solidFill>
                <a:latin typeface="Pompiere" panose="02000000000000000000"/>
                <a:ea typeface="Pompiere" panose="02000000000000000000"/>
                <a:cs typeface="Pompiere" panose="02000000000000000000"/>
                <a:sym typeface="Pompiere" panose="02000000000000000000"/>
              </a:defRPr>
            </a:lvl1pPr>
            <a:lvl2pPr marR="0" lvl="1" algn="ctr" rtl="0">
              <a:lnSpc>
                <a:spcPct val="100000"/>
              </a:lnSpc>
              <a:spcBef>
                <a:spcPts val="0"/>
              </a:spcBef>
              <a:spcAft>
                <a:spcPts val="0"/>
              </a:spcAft>
              <a:buClr>
                <a:schemeClr val="dk1"/>
              </a:buClr>
              <a:buSzPts val="3500"/>
              <a:buFont typeface="Pompiere" panose="02000000000000000000"/>
              <a:buNone/>
              <a:defRPr sz="3500" b="0" i="0" u="none" strike="noStrike" cap="none">
                <a:solidFill>
                  <a:schemeClr val="dk1"/>
                </a:solidFill>
                <a:latin typeface="Pompiere" panose="02000000000000000000"/>
                <a:ea typeface="Pompiere" panose="02000000000000000000"/>
                <a:cs typeface="Pompiere" panose="02000000000000000000"/>
                <a:sym typeface="Pompiere" panose="02000000000000000000"/>
              </a:defRPr>
            </a:lvl2pPr>
            <a:lvl3pPr marR="0" lvl="2" algn="ctr" rtl="0">
              <a:lnSpc>
                <a:spcPct val="100000"/>
              </a:lnSpc>
              <a:spcBef>
                <a:spcPts val="0"/>
              </a:spcBef>
              <a:spcAft>
                <a:spcPts val="0"/>
              </a:spcAft>
              <a:buClr>
                <a:schemeClr val="dk1"/>
              </a:buClr>
              <a:buSzPts val="3500"/>
              <a:buFont typeface="Pompiere" panose="02000000000000000000"/>
              <a:buNone/>
              <a:defRPr sz="3500" b="0" i="0" u="none" strike="noStrike" cap="none">
                <a:solidFill>
                  <a:schemeClr val="dk1"/>
                </a:solidFill>
                <a:latin typeface="Pompiere" panose="02000000000000000000"/>
                <a:ea typeface="Pompiere" panose="02000000000000000000"/>
                <a:cs typeface="Pompiere" panose="02000000000000000000"/>
                <a:sym typeface="Pompiere" panose="02000000000000000000"/>
              </a:defRPr>
            </a:lvl3pPr>
            <a:lvl4pPr marR="0" lvl="3" algn="ctr" rtl="0">
              <a:lnSpc>
                <a:spcPct val="100000"/>
              </a:lnSpc>
              <a:spcBef>
                <a:spcPts val="0"/>
              </a:spcBef>
              <a:spcAft>
                <a:spcPts val="0"/>
              </a:spcAft>
              <a:buClr>
                <a:schemeClr val="dk1"/>
              </a:buClr>
              <a:buSzPts val="3500"/>
              <a:buFont typeface="Pompiere" panose="02000000000000000000"/>
              <a:buNone/>
              <a:defRPr sz="3500" b="0" i="0" u="none" strike="noStrike" cap="none">
                <a:solidFill>
                  <a:schemeClr val="dk1"/>
                </a:solidFill>
                <a:latin typeface="Pompiere" panose="02000000000000000000"/>
                <a:ea typeface="Pompiere" panose="02000000000000000000"/>
                <a:cs typeface="Pompiere" panose="02000000000000000000"/>
                <a:sym typeface="Pompiere" panose="02000000000000000000"/>
              </a:defRPr>
            </a:lvl4pPr>
            <a:lvl5pPr marR="0" lvl="4" algn="ctr" rtl="0">
              <a:lnSpc>
                <a:spcPct val="100000"/>
              </a:lnSpc>
              <a:spcBef>
                <a:spcPts val="0"/>
              </a:spcBef>
              <a:spcAft>
                <a:spcPts val="0"/>
              </a:spcAft>
              <a:buClr>
                <a:schemeClr val="dk1"/>
              </a:buClr>
              <a:buSzPts val="3500"/>
              <a:buFont typeface="Pompiere" panose="02000000000000000000"/>
              <a:buNone/>
              <a:defRPr sz="3500" b="0" i="0" u="none" strike="noStrike" cap="none">
                <a:solidFill>
                  <a:schemeClr val="dk1"/>
                </a:solidFill>
                <a:latin typeface="Pompiere" panose="02000000000000000000"/>
                <a:ea typeface="Pompiere" panose="02000000000000000000"/>
                <a:cs typeface="Pompiere" panose="02000000000000000000"/>
                <a:sym typeface="Pompiere" panose="02000000000000000000"/>
              </a:defRPr>
            </a:lvl5pPr>
            <a:lvl6pPr marR="0" lvl="5" algn="ctr" rtl="0">
              <a:lnSpc>
                <a:spcPct val="100000"/>
              </a:lnSpc>
              <a:spcBef>
                <a:spcPts val="0"/>
              </a:spcBef>
              <a:spcAft>
                <a:spcPts val="0"/>
              </a:spcAft>
              <a:buClr>
                <a:schemeClr val="dk1"/>
              </a:buClr>
              <a:buSzPts val="3500"/>
              <a:buFont typeface="Pompiere" panose="02000000000000000000"/>
              <a:buNone/>
              <a:defRPr sz="3500" b="0" i="0" u="none" strike="noStrike" cap="none">
                <a:solidFill>
                  <a:schemeClr val="dk1"/>
                </a:solidFill>
                <a:latin typeface="Pompiere" panose="02000000000000000000"/>
                <a:ea typeface="Pompiere" panose="02000000000000000000"/>
                <a:cs typeface="Pompiere" panose="02000000000000000000"/>
                <a:sym typeface="Pompiere" panose="02000000000000000000"/>
              </a:defRPr>
            </a:lvl6pPr>
            <a:lvl7pPr marR="0" lvl="6" algn="ctr" rtl="0">
              <a:lnSpc>
                <a:spcPct val="100000"/>
              </a:lnSpc>
              <a:spcBef>
                <a:spcPts val="0"/>
              </a:spcBef>
              <a:spcAft>
                <a:spcPts val="0"/>
              </a:spcAft>
              <a:buClr>
                <a:schemeClr val="dk1"/>
              </a:buClr>
              <a:buSzPts val="3500"/>
              <a:buFont typeface="Pompiere" panose="02000000000000000000"/>
              <a:buNone/>
              <a:defRPr sz="3500" b="0" i="0" u="none" strike="noStrike" cap="none">
                <a:solidFill>
                  <a:schemeClr val="dk1"/>
                </a:solidFill>
                <a:latin typeface="Pompiere" panose="02000000000000000000"/>
                <a:ea typeface="Pompiere" panose="02000000000000000000"/>
                <a:cs typeface="Pompiere" panose="02000000000000000000"/>
                <a:sym typeface="Pompiere" panose="02000000000000000000"/>
              </a:defRPr>
            </a:lvl7pPr>
            <a:lvl8pPr marR="0" lvl="7" algn="ctr" rtl="0">
              <a:lnSpc>
                <a:spcPct val="100000"/>
              </a:lnSpc>
              <a:spcBef>
                <a:spcPts val="0"/>
              </a:spcBef>
              <a:spcAft>
                <a:spcPts val="0"/>
              </a:spcAft>
              <a:buClr>
                <a:schemeClr val="dk1"/>
              </a:buClr>
              <a:buSzPts val="3500"/>
              <a:buFont typeface="Pompiere" panose="02000000000000000000"/>
              <a:buNone/>
              <a:defRPr sz="3500" b="0" i="0" u="none" strike="noStrike" cap="none">
                <a:solidFill>
                  <a:schemeClr val="dk1"/>
                </a:solidFill>
                <a:latin typeface="Pompiere" panose="02000000000000000000"/>
                <a:ea typeface="Pompiere" panose="02000000000000000000"/>
                <a:cs typeface="Pompiere" panose="02000000000000000000"/>
                <a:sym typeface="Pompiere" panose="02000000000000000000"/>
              </a:defRPr>
            </a:lvl8pPr>
            <a:lvl9pPr marR="0" lvl="8" algn="ctr" rtl="0">
              <a:lnSpc>
                <a:spcPct val="100000"/>
              </a:lnSpc>
              <a:spcBef>
                <a:spcPts val="0"/>
              </a:spcBef>
              <a:spcAft>
                <a:spcPts val="0"/>
              </a:spcAft>
              <a:buClr>
                <a:schemeClr val="dk1"/>
              </a:buClr>
              <a:buSzPts val="3500"/>
              <a:buFont typeface="Pompiere" panose="02000000000000000000"/>
              <a:buNone/>
              <a:defRPr sz="3500" b="0" i="0" u="none" strike="noStrike" cap="none">
                <a:solidFill>
                  <a:schemeClr val="dk1"/>
                </a:solidFill>
                <a:latin typeface="Pompiere" panose="02000000000000000000"/>
                <a:ea typeface="Pompiere" panose="02000000000000000000"/>
                <a:cs typeface="Pompiere" panose="02000000000000000000"/>
                <a:sym typeface="Pompiere" panose="02000000000000000000"/>
              </a:defRPr>
            </a:lvl9pPr>
          </a:lstStyle>
          <a:p>
            <a:pPr marL="0" lvl="0" indent="0" algn="ctr" rtl="0">
              <a:spcBef>
                <a:spcPts val="0"/>
              </a:spcBef>
              <a:spcAft>
                <a:spcPts val="0"/>
              </a:spcAft>
              <a:buNone/>
            </a:pPr>
            <a:r>
              <a:rPr lang="en-US" altLang="en-GB" sz="4400" b="1"/>
              <a:t>Et voila le resultat du pdf sortant de l’imprimante!</a:t>
            </a:r>
            <a:endParaRPr lang="en-US" altLang="en-GB" sz="4400" b="1"/>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779" name="Shape 1779"/>
        <p:cNvGrpSpPr/>
        <p:nvPr/>
      </p:nvGrpSpPr>
      <p:grpSpPr>
        <a:xfrm>
          <a:off x="0" y="0"/>
          <a:ext cx="0" cy="0"/>
          <a:chOff x="0" y="0"/>
          <a:chExt cx="0" cy="0"/>
        </a:xfrm>
      </p:grpSpPr>
      <p:grpSp>
        <p:nvGrpSpPr>
          <p:cNvPr id="1781" name="Google Shape;1781;p63"/>
          <p:cNvGrpSpPr/>
          <p:nvPr/>
        </p:nvGrpSpPr>
        <p:grpSpPr>
          <a:xfrm rot="0">
            <a:off x="2267585" y="-20320"/>
            <a:ext cx="4513580" cy="5117465"/>
            <a:chOff x="2772125" y="289957"/>
            <a:chExt cx="3489773" cy="4321192"/>
          </a:xfrm>
        </p:grpSpPr>
        <p:grpSp>
          <p:nvGrpSpPr>
            <p:cNvPr id="1782" name="Google Shape;1782;p63"/>
            <p:cNvGrpSpPr/>
            <p:nvPr/>
          </p:nvGrpSpPr>
          <p:grpSpPr>
            <a:xfrm>
              <a:off x="2772125" y="664600"/>
              <a:ext cx="3489773" cy="3946549"/>
              <a:chOff x="2772125" y="664600"/>
              <a:chExt cx="3489773" cy="3946549"/>
            </a:xfrm>
          </p:grpSpPr>
          <p:sp>
            <p:nvSpPr>
              <p:cNvPr id="1783" name="Google Shape;1783;p63"/>
              <p:cNvSpPr/>
              <p:nvPr/>
            </p:nvSpPr>
            <p:spPr>
              <a:xfrm>
                <a:off x="2772125" y="664600"/>
                <a:ext cx="3489773" cy="3946549"/>
              </a:xfrm>
              <a:custGeom>
                <a:avLst/>
                <a:gdLst/>
                <a:ahLst/>
                <a:cxnLst/>
                <a:rect l="l" t="t" r="r" b="b"/>
                <a:pathLst>
                  <a:path w="140816" h="180827" extrusionOk="0">
                    <a:moveTo>
                      <a:pt x="1790" y="0"/>
                    </a:moveTo>
                    <a:cubicBezTo>
                      <a:pt x="778" y="0"/>
                      <a:pt x="0" y="856"/>
                      <a:pt x="0" y="1868"/>
                    </a:cubicBezTo>
                    <a:lnTo>
                      <a:pt x="0" y="179036"/>
                    </a:lnTo>
                    <a:cubicBezTo>
                      <a:pt x="0" y="180048"/>
                      <a:pt x="778" y="180826"/>
                      <a:pt x="1790" y="180826"/>
                    </a:cubicBezTo>
                    <a:lnTo>
                      <a:pt x="139025" y="180826"/>
                    </a:lnTo>
                    <a:cubicBezTo>
                      <a:pt x="140037" y="180826"/>
                      <a:pt x="140816" y="180048"/>
                      <a:pt x="140816" y="179036"/>
                    </a:cubicBezTo>
                    <a:lnTo>
                      <a:pt x="140816" y="1868"/>
                    </a:lnTo>
                    <a:cubicBezTo>
                      <a:pt x="140816" y="856"/>
                      <a:pt x="140037" y="0"/>
                      <a:pt x="1390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4" name="Google Shape;1784;p63"/>
              <p:cNvSpPr/>
              <p:nvPr/>
            </p:nvSpPr>
            <p:spPr>
              <a:xfrm>
                <a:off x="3042180" y="914319"/>
                <a:ext cx="2949638" cy="3448787"/>
              </a:xfrm>
              <a:custGeom>
                <a:avLst/>
                <a:gdLst/>
                <a:ahLst/>
                <a:cxnLst/>
                <a:rect l="l" t="t" r="r" b="b"/>
                <a:pathLst>
                  <a:path w="119021" h="158020" extrusionOk="0">
                    <a:moveTo>
                      <a:pt x="1" y="1"/>
                    </a:moveTo>
                    <a:lnTo>
                      <a:pt x="1" y="158020"/>
                    </a:lnTo>
                    <a:lnTo>
                      <a:pt x="119021" y="158020"/>
                    </a:lnTo>
                    <a:lnTo>
                      <a:pt x="1190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785" name="Google Shape;1785;p63"/>
            <p:cNvSpPr/>
            <p:nvPr/>
          </p:nvSpPr>
          <p:spPr>
            <a:xfrm>
              <a:off x="3746327" y="289957"/>
              <a:ext cx="1541372" cy="488067"/>
            </a:xfrm>
            <a:custGeom>
              <a:avLst/>
              <a:gdLst/>
              <a:ahLst/>
              <a:cxnLst/>
              <a:rect l="l" t="t" r="r" b="b"/>
              <a:pathLst>
                <a:path w="62196" h="19694" extrusionOk="0">
                  <a:moveTo>
                    <a:pt x="31115" y="3929"/>
                  </a:moveTo>
                  <a:cubicBezTo>
                    <a:pt x="33197" y="3929"/>
                    <a:pt x="35185" y="5547"/>
                    <a:pt x="35185" y="8018"/>
                  </a:cubicBezTo>
                  <a:cubicBezTo>
                    <a:pt x="35185" y="10275"/>
                    <a:pt x="33394" y="12143"/>
                    <a:pt x="31137" y="12143"/>
                  </a:cubicBezTo>
                  <a:cubicBezTo>
                    <a:pt x="27478" y="12143"/>
                    <a:pt x="25610" y="7706"/>
                    <a:pt x="28257" y="5138"/>
                  </a:cubicBezTo>
                  <a:cubicBezTo>
                    <a:pt x="29091" y="4303"/>
                    <a:pt x="30114" y="3929"/>
                    <a:pt x="31115" y="3929"/>
                  </a:cubicBezTo>
                  <a:close/>
                  <a:moveTo>
                    <a:pt x="31137" y="0"/>
                  </a:moveTo>
                  <a:cubicBezTo>
                    <a:pt x="26544" y="0"/>
                    <a:pt x="22808" y="3736"/>
                    <a:pt x="22808" y="8329"/>
                  </a:cubicBezTo>
                  <a:cubicBezTo>
                    <a:pt x="22808" y="8796"/>
                    <a:pt x="22808" y="9185"/>
                    <a:pt x="22886" y="9652"/>
                  </a:cubicBezTo>
                  <a:lnTo>
                    <a:pt x="1557" y="9652"/>
                  </a:lnTo>
                  <a:cubicBezTo>
                    <a:pt x="701" y="9652"/>
                    <a:pt x="0" y="10353"/>
                    <a:pt x="0" y="11209"/>
                  </a:cubicBezTo>
                  <a:lnTo>
                    <a:pt x="0" y="18059"/>
                  </a:lnTo>
                  <a:cubicBezTo>
                    <a:pt x="0" y="18916"/>
                    <a:pt x="701" y="19616"/>
                    <a:pt x="1557" y="19694"/>
                  </a:cubicBezTo>
                  <a:lnTo>
                    <a:pt x="60639" y="19694"/>
                  </a:lnTo>
                  <a:cubicBezTo>
                    <a:pt x="61495" y="19616"/>
                    <a:pt x="62196" y="18916"/>
                    <a:pt x="62196" y="18059"/>
                  </a:cubicBezTo>
                  <a:lnTo>
                    <a:pt x="62196" y="11209"/>
                  </a:lnTo>
                  <a:cubicBezTo>
                    <a:pt x="62196" y="10353"/>
                    <a:pt x="61495" y="9652"/>
                    <a:pt x="60639" y="9652"/>
                  </a:cubicBezTo>
                  <a:lnTo>
                    <a:pt x="39310" y="9652"/>
                  </a:lnTo>
                  <a:cubicBezTo>
                    <a:pt x="39388" y="9185"/>
                    <a:pt x="39388" y="8796"/>
                    <a:pt x="39466" y="8329"/>
                  </a:cubicBezTo>
                  <a:cubicBezTo>
                    <a:pt x="39466" y="3736"/>
                    <a:pt x="35729" y="0"/>
                    <a:pt x="311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2" name="Picture 1"/>
          <p:cNvPicPr>
            <a:picLocks noChangeAspect="1"/>
          </p:cNvPicPr>
          <p:nvPr/>
        </p:nvPicPr>
        <p:blipFill>
          <a:blip r:embed="rId1"/>
          <a:stretch>
            <a:fillRect/>
          </a:stretch>
        </p:blipFill>
        <p:spPr>
          <a:xfrm>
            <a:off x="2491740" y="601980"/>
            <a:ext cx="4105275" cy="4346575"/>
          </a:xfrm>
          <a:prstGeom prst="rect">
            <a:avLst/>
          </a:prstGeom>
        </p:spPr>
      </p:pic>
      <p:sp>
        <p:nvSpPr>
          <p:cNvPr id="3" name="Google Shape;1787;p63"/>
          <p:cNvSpPr/>
          <p:nvPr/>
        </p:nvSpPr>
        <p:spPr>
          <a:xfrm rot="1751529">
            <a:off x="5834355" y="3308872"/>
            <a:ext cx="1246760" cy="2253728"/>
          </a:xfrm>
          <a:custGeom>
            <a:avLst/>
            <a:gdLst/>
            <a:ahLst/>
            <a:cxnLst/>
            <a:rect l="l" t="t" r="r" b="b"/>
            <a:pathLst>
              <a:path w="39078" h="80047" extrusionOk="0">
                <a:moveTo>
                  <a:pt x="33799" y="1"/>
                </a:moveTo>
                <a:cubicBezTo>
                  <a:pt x="33120" y="1"/>
                  <a:pt x="32467" y="383"/>
                  <a:pt x="32227" y="1041"/>
                </a:cubicBezTo>
                <a:lnTo>
                  <a:pt x="312" y="76314"/>
                </a:lnTo>
                <a:cubicBezTo>
                  <a:pt x="1" y="77093"/>
                  <a:pt x="390" y="78105"/>
                  <a:pt x="1246" y="78494"/>
                </a:cubicBezTo>
                <a:lnTo>
                  <a:pt x="4671" y="79895"/>
                </a:lnTo>
                <a:cubicBezTo>
                  <a:pt x="4897" y="79998"/>
                  <a:pt x="5129" y="80046"/>
                  <a:pt x="5354" y="80046"/>
                </a:cubicBezTo>
                <a:cubicBezTo>
                  <a:pt x="5983" y="80046"/>
                  <a:pt x="6564" y="79669"/>
                  <a:pt x="6851" y="79039"/>
                </a:cubicBezTo>
                <a:lnTo>
                  <a:pt x="38688" y="3766"/>
                </a:lnTo>
                <a:cubicBezTo>
                  <a:pt x="39077" y="2910"/>
                  <a:pt x="38688" y="1976"/>
                  <a:pt x="37832" y="1586"/>
                </a:cubicBezTo>
                <a:lnTo>
                  <a:pt x="34407" y="107"/>
                </a:lnTo>
                <a:cubicBezTo>
                  <a:pt x="34209" y="35"/>
                  <a:pt x="34003" y="1"/>
                  <a:pt x="33799" y="1"/>
                </a:cubicBezTo>
                <a:close/>
              </a:path>
            </a:pathLst>
          </a:custGeom>
          <a:solidFill>
            <a:schemeClr val="accent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 name="Google Shape;1788;p63"/>
          <p:cNvSpPr/>
          <p:nvPr/>
        </p:nvSpPr>
        <p:spPr>
          <a:xfrm rot="1751529">
            <a:off x="7272577" y="3173280"/>
            <a:ext cx="633809" cy="903148"/>
          </a:xfrm>
          <a:custGeom>
            <a:avLst/>
            <a:gdLst/>
            <a:ahLst/>
            <a:cxnLst/>
            <a:rect l="l" t="t" r="r" b="b"/>
            <a:pathLst>
              <a:path w="19773" h="30773" extrusionOk="0">
                <a:moveTo>
                  <a:pt x="12539" y="1"/>
                </a:moveTo>
                <a:cubicBezTo>
                  <a:pt x="11892" y="1"/>
                  <a:pt x="11284" y="378"/>
                  <a:pt x="11054" y="1008"/>
                </a:cubicBezTo>
                <a:lnTo>
                  <a:pt x="390" y="26229"/>
                </a:lnTo>
                <a:cubicBezTo>
                  <a:pt x="1" y="27085"/>
                  <a:pt x="390" y="28019"/>
                  <a:pt x="1246" y="28408"/>
                </a:cubicBezTo>
                <a:lnTo>
                  <a:pt x="6617" y="30666"/>
                </a:lnTo>
                <a:cubicBezTo>
                  <a:pt x="6797" y="30738"/>
                  <a:pt x="6990" y="30772"/>
                  <a:pt x="7183" y="30772"/>
                </a:cubicBezTo>
                <a:cubicBezTo>
                  <a:pt x="7826" y="30772"/>
                  <a:pt x="8480" y="30390"/>
                  <a:pt x="8719" y="29732"/>
                </a:cubicBezTo>
                <a:lnTo>
                  <a:pt x="19383" y="4589"/>
                </a:lnTo>
                <a:cubicBezTo>
                  <a:pt x="19773" y="3732"/>
                  <a:pt x="19383" y="2721"/>
                  <a:pt x="18527" y="2409"/>
                </a:cubicBezTo>
                <a:lnTo>
                  <a:pt x="13234" y="152"/>
                </a:lnTo>
                <a:cubicBezTo>
                  <a:pt x="13008" y="49"/>
                  <a:pt x="12771" y="1"/>
                  <a:pt x="12539"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795" name="Shape 1795"/>
        <p:cNvGrpSpPr/>
        <p:nvPr/>
      </p:nvGrpSpPr>
      <p:grpSpPr>
        <a:xfrm>
          <a:off x="0" y="0"/>
          <a:ext cx="0" cy="0"/>
          <a:chOff x="0" y="0"/>
          <a:chExt cx="0" cy="0"/>
        </a:xfrm>
      </p:grpSpPr>
      <p:sp>
        <p:nvSpPr>
          <p:cNvPr id="1796" name="Google Shape;1796;p64"/>
          <p:cNvSpPr txBox="1"/>
          <p:nvPr>
            <p:ph type="title"/>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t>Conclusion</a:t>
            </a:r>
            <a:endParaRPr lang="en-US" altLang="en-GB"/>
          </a:p>
        </p:txBody>
      </p:sp>
      <p:sp>
        <p:nvSpPr>
          <p:cNvPr id="1797" name="Google Shape;1797;p64"/>
          <p:cNvSpPr txBox="1"/>
          <p:nvPr>
            <p:ph type="body" idx="1"/>
          </p:nvPr>
        </p:nvSpPr>
        <p:spPr>
          <a:xfrm>
            <a:off x="720000" y="860400"/>
            <a:ext cx="5874600" cy="3740400"/>
          </a:xfrm>
          <a:prstGeom prst="rect">
            <a:avLst/>
          </a:prstGeom>
        </p:spPr>
        <p:txBody>
          <a:bodyPr spcFirstLastPara="1" wrap="square" lIns="91425" tIns="91425" rIns="91425" bIns="91425" anchor="b" anchorCtr="0">
            <a:noAutofit/>
          </a:bodyPr>
          <a:lstStyle/>
          <a:p>
            <a:pPr marL="152400" lvl="0" indent="0" algn="l" rtl="0">
              <a:spcBef>
                <a:spcPts val="0"/>
              </a:spcBef>
              <a:spcAft>
                <a:spcPts val="0"/>
              </a:spcAft>
              <a:buSzPts val="1200"/>
              <a:buNone/>
            </a:pPr>
            <a:r>
              <a:rPr lang="en-US" altLang="en-GB"/>
              <a:t>       </a:t>
            </a:r>
            <a:r>
              <a:rPr lang="en-GB"/>
              <a:t>En conclusion, ce projet JAVA pour la gestion d'un cabinet médical offre une solution pratique et efficace pour simplifier les tâches administratives et améliorer la prise en charge des patients. En facilitant la prise de rendez-vous, la gestion des appels et le suivi des consultations, cette solution vise à optimiser l’organisation du cabinet médical </a:t>
            </a:r>
            <a:endParaRPr lang="en-GB"/>
          </a:p>
          <a:p>
            <a:pPr marL="152400" lvl="0" indent="0" algn="l" rtl="0">
              <a:spcBef>
                <a:spcPts val="0"/>
              </a:spcBef>
              <a:spcAft>
                <a:spcPts val="0"/>
              </a:spcAft>
              <a:buSzPts val="1200"/>
              <a:buNone/>
            </a:pPr>
            <a:r>
              <a:rPr lang="en-GB"/>
              <a:t>       En outre, la gestion centralisée des informations facilite la coordination entre les différents membres du personnel, rendant les opérations du cabinet plus fluides et efficaces. L'amélioration de ces processus contribue à un environnement de travail plus harmonieux et à une meilleure satisfaction des patients.</a:t>
            </a:r>
            <a:endParaRPr lang="en-GB"/>
          </a:p>
        </p:txBody>
      </p:sp>
      <p:grpSp>
        <p:nvGrpSpPr>
          <p:cNvPr id="1798" name="Google Shape;1798;p64"/>
          <p:cNvGrpSpPr/>
          <p:nvPr/>
        </p:nvGrpSpPr>
        <p:grpSpPr>
          <a:xfrm>
            <a:off x="5548475" y="1189413"/>
            <a:ext cx="2588100" cy="5238775"/>
            <a:chOff x="2507125" y="238100"/>
            <a:chExt cx="2588100" cy="5238775"/>
          </a:xfrm>
        </p:grpSpPr>
        <p:sp>
          <p:nvSpPr>
            <p:cNvPr id="1799" name="Google Shape;1799;p64"/>
            <p:cNvSpPr/>
            <p:nvPr/>
          </p:nvSpPr>
          <p:spPr>
            <a:xfrm>
              <a:off x="3798025" y="260400"/>
              <a:ext cx="689850" cy="1216925"/>
            </a:xfrm>
            <a:custGeom>
              <a:avLst/>
              <a:gdLst/>
              <a:ahLst/>
              <a:cxnLst/>
              <a:rect l="l" t="t" r="r" b="b"/>
              <a:pathLst>
                <a:path w="27594" h="48677" extrusionOk="0">
                  <a:moveTo>
                    <a:pt x="12485" y="1"/>
                  </a:moveTo>
                  <a:cubicBezTo>
                    <a:pt x="8453" y="1"/>
                    <a:pt x="4728" y="2644"/>
                    <a:pt x="3322" y="6638"/>
                  </a:cubicBezTo>
                  <a:cubicBezTo>
                    <a:pt x="2799" y="8185"/>
                    <a:pt x="2458" y="9800"/>
                    <a:pt x="2321" y="11461"/>
                  </a:cubicBezTo>
                  <a:cubicBezTo>
                    <a:pt x="2162" y="13258"/>
                    <a:pt x="1843" y="15010"/>
                    <a:pt x="547" y="16420"/>
                  </a:cubicBezTo>
                  <a:cubicBezTo>
                    <a:pt x="342" y="16647"/>
                    <a:pt x="183" y="16898"/>
                    <a:pt x="69" y="17171"/>
                  </a:cubicBezTo>
                  <a:cubicBezTo>
                    <a:pt x="1" y="17421"/>
                    <a:pt x="183" y="17694"/>
                    <a:pt x="456" y="17694"/>
                  </a:cubicBezTo>
                  <a:cubicBezTo>
                    <a:pt x="797" y="17648"/>
                    <a:pt x="1138" y="17580"/>
                    <a:pt x="1479" y="17512"/>
                  </a:cubicBezTo>
                  <a:cubicBezTo>
                    <a:pt x="1810" y="17441"/>
                    <a:pt x="2038" y="17393"/>
                    <a:pt x="2203" y="17393"/>
                  </a:cubicBezTo>
                  <a:cubicBezTo>
                    <a:pt x="2570" y="17393"/>
                    <a:pt x="2619" y="17636"/>
                    <a:pt x="2776" y="18422"/>
                  </a:cubicBezTo>
                  <a:cubicBezTo>
                    <a:pt x="2981" y="19445"/>
                    <a:pt x="3208" y="20469"/>
                    <a:pt x="3413" y="21493"/>
                  </a:cubicBezTo>
                  <a:cubicBezTo>
                    <a:pt x="3686" y="22766"/>
                    <a:pt x="4050" y="23381"/>
                    <a:pt x="5074" y="24154"/>
                  </a:cubicBezTo>
                  <a:cubicBezTo>
                    <a:pt x="5910" y="24790"/>
                    <a:pt x="6673" y="24823"/>
                    <a:pt x="7580" y="24823"/>
                  </a:cubicBezTo>
                  <a:cubicBezTo>
                    <a:pt x="7683" y="24823"/>
                    <a:pt x="7789" y="24822"/>
                    <a:pt x="7896" y="24822"/>
                  </a:cubicBezTo>
                  <a:cubicBezTo>
                    <a:pt x="8127" y="24822"/>
                    <a:pt x="8368" y="24824"/>
                    <a:pt x="8622" y="24836"/>
                  </a:cubicBezTo>
                  <a:cubicBezTo>
                    <a:pt x="8736" y="24859"/>
                    <a:pt x="8827" y="24859"/>
                    <a:pt x="8918" y="24859"/>
                  </a:cubicBezTo>
                  <a:cubicBezTo>
                    <a:pt x="9737" y="24950"/>
                    <a:pt x="9759" y="24927"/>
                    <a:pt x="9850" y="25701"/>
                  </a:cubicBezTo>
                  <a:cubicBezTo>
                    <a:pt x="9964" y="26633"/>
                    <a:pt x="9987" y="29295"/>
                    <a:pt x="10123" y="30228"/>
                  </a:cubicBezTo>
                  <a:cubicBezTo>
                    <a:pt x="10237" y="30978"/>
                    <a:pt x="10078" y="31501"/>
                    <a:pt x="9373" y="31820"/>
                  </a:cubicBezTo>
                  <a:cubicBezTo>
                    <a:pt x="8986" y="32002"/>
                    <a:pt x="8941" y="32343"/>
                    <a:pt x="9077" y="32730"/>
                  </a:cubicBezTo>
                  <a:cubicBezTo>
                    <a:pt x="9145" y="32957"/>
                    <a:pt x="9214" y="33208"/>
                    <a:pt x="9282" y="33435"/>
                  </a:cubicBezTo>
                  <a:cubicBezTo>
                    <a:pt x="10123" y="36142"/>
                    <a:pt x="10942" y="38872"/>
                    <a:pt x="11830" y="41579"/>
                  </a:cubicBezTo>
                  <a:cubicBezTo>
                    <a:pt x="12489" y="43671"/>
                    <a:pt x="13217" y="45741"/>
                    <a:pt x="13945" y="47811"/>
                  </a:cubicBezTo>
                  <a:cubicBezTo>
                    <a:pt x="14059" y="48153"/>
                    <a:pt x="14104" y="48676"/>
                    <a:pt x="14605" y="48676"/>
                  </a:cubicBezTo>
                  <a:cubicBezTo>
                    <a:pt x="14615" y="48676"/>
                    <a:pt x="14625" y="48677"/>
                    <a:pt x="14635" y="48677"/>
                  </a:cubicBezTo>
                  <a:cubicBezTo>
                    <a:pt x="15020" y="48677"/>
                    <a:pt x="15133" y="48259"/>
                    <a:pt x="15310" y="47993"/>
                  </a:cubicBezTo>
                  <a:cubicBezTo>
                    <a:pt x="17198" y="45036"/>
                    <a:pt x="19313" y="42261"/>
                    <a:pt x="21611" y="39622"/>
                  </a:cubicBezTo>
                  <a:cubicBezTo>
                    <a:pt x="22111" y="39076"/>
                    <a:pt x="22589" y="38508"/>
                    <a:pt x="23067" y="37916"/>
                  </a:cubicBezTo>
                  <a:cubicBezTo>
                    <a:pt x="24318" y="36301"/>
                    <a:pt x="25546" y="34663"/>
                    <a:pt x="26797" y="33048"/>
                  </a:cubicBezTo>
                  <a:cubicBezTo>
                    <a:pt x="27025" y="32753"/>
                    <a:pt x="27594" y="31729"/>
                    <a:pt x="27252" y="31547"/>
                  </a:cubicBezTo>
                  <a:cubicBezTo>
                    <a:pt x="26934" y="31388"/>
                    <a:pt x="26160" y="30819"/>
                    <a:pt x="25842" y="30705"/>
                  </a:cubicBezTo>
                  <a:cubicBezTo>
                    <a:pt x="24773" y="30273"/>
                    <a:pt x="23271" y="30910"/>
                    <a:pt x="22999" y="29841"/>
                  </a:cubicBezTo>
                  <a:cubicBezTo>
                    <a:pt x="22862" y="29363"/>
                    <a:pt x="22453" y="28635"/>
                    <a:pt x="22430" y="28135"/>
                  </a:cubicBezTo>
                  <a:cubicBezTo>
                    <a:pt x="22225" y="25291"/>
                    <a:pt x="22020" y="22721"/>
                    <a:pt x="21861" y="19900"/>
                  </a:cubicBezTo>
                  <a:cubicBezTo>
                    <a:pt x="21702" y="17512"/>
                    <a:pt x="22635" y="14828"/>
                    <a:pt x="22544" y="12416"/>
                  </a:cubicBezTo>
                  <a:cubicBezTo>
                    <a:pt x="22475" y="10233"/>
                    <a:pt x="22043" y="8049"/>
                    <a:pt x="21224" y="6001"/>
                  </a:cubicBezTo>
                  <a:cubicBezTo>
                    <a:pt x="19905" y="2703"/>
                    <a:pt x="17471" y="656"/>
                    <a:pt x="13900" y="110"/>
                  </a:cubicBezTo>
                  <a:cubicBezTo>
                    <a:pt x="13426" y="36"/>
                    <a:pt x="12953" y="1"/>
                    <a:pt x="12485" y="1"/>
                  </a:cubicBez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0" name="Google Shape;1800;p64"/>
            <p:cNvSpPr/>
            <p:nvPr/>
          </p:nvSpPr>
          <p:spPr>
            <a:xfrm>
              <a:off x="3780975" y="238100"/>
              <a:ext cx="660825" cy="533125"/>
            </a:xfrm>
            <a:custGeom>
              <a:avLst/>
              <a:gdLst/>
              <a:ahLst/>
              <a:cxnLst/>
              <a:rect l="l" t="t" r="r" b="b"/>
              <a:pathLst>
                <a:path w="26433" h="21325" extrusionOk="0">
                  <a:moveTo>
                    <a:pt x="16077" y="1"/>
                  </a:moveTo>
                  <a:cubicBezTo>
                    <a:pt x="16049" y="1"/>
                    <a:pt x="16020" y="1"/>
                    <a:pt x="15992" y="1"/>
                  </a:cubicBezTo>
                  <a:cubicBezTo>
                    <a:pt x="12966" y="24"/>
                    <a:pt x="9918" y="69"/>
                    <a:pt x="6893" y="92"/>
                  </a:cubicBezTo>
                  <a:cubicBezTo>
                    <a:pt x="6837" y="91"/>
                    <a:pt x="6781" y="91"/>
                    <a:pt x="6725" y="91"/>
                  </a:cubicBezTo>
                  <a:cubicBezTo>
                    <a:pt x="5327" y="91"/>
                    <a:pt x="3952" y="364"/>
                    <a:pt x="2662" y="911"/>
                  </a:cubicBezTo>
                  <a:cubicBezTo>
                    <a:pt x="1001" y="1639"/>
                    <a:pt x="114" y="2913"/>
                    <a:pt x="46" y="4732"/>
                  </a:cubicBezTo>
                  <a:cubicBezTo>
                    <a:pt x="0" y="5961"/>
                    <a:pt x="410" y="7144"/>
                    <a:pt x="1183" y="8054"/>
                  </a:cubicBezTo>
                  <a:cubicBezTo>
                    <a:pt x="2457" y="9623"/>
                    <a:pt x="4186" y="10328"/>
                    <a:pt x="6165" y="10397"/>
                  </a:cubicBezTo>
                  <a:cubicBezTo>
                    <a:pt x="6240" y="10398"/>
                    <a:pt x="6315" y="10399"/>
                    <a:pt x="6389" y="10399"/>
                  </a:cubicBezTo>
                  <a:cubicBezTo>
                    <a:pt x="7657" y="10399"/>
                    <a:pt x="8921" y="10217"/>
                    <a:pt x="10146" y="9873"/>
                  </a:cubicBezTo>
                  <a:cubicBezTo>
                    <a:pt x="10350" y="9822"/>
                    <a:pt x="10568" y="9720"/>
                    <a:pt x="10798" y="9720"/>
                  </a:cubicBezTo>
                  <a:cubicBezTo>
                    <a:pt x="10875" y="9720"/>
                    <a:pt x="10953" y="9731"/>
                    <a:pt x="11033" y="9760"/>
                  </a:cubicBezTo>
                  <a:cubicBezTo>
                    <a:pt x="11306" y="10192"/>
                    <a:pt x="11283" y="10715"/>
                    <a:pt x="11351" y="11193"/>
                  </a:cubicBezTo>
                  <a:cubicBezTo>
                    <a:pt x="11488" y="12080"/>
                    <a:pt x="11579" y="12967"/>
                    <a:pt x="11693" y="13854"/>
                  </a:cubicBezTo>
                  <a:cubicBezTo>
                    <a:pt x="11715" y="14104"/>
                    <a:pt x="11761" y="14355"/>
                    <a:pt x="11829" y="14582"/>
                  </a:cubicBezTo>
                  <a:cubicBezTo>
                    <a:pt x="11870" y="14906"/>
                    <a:pt x="12162" y="15139"/>
                    <a:pt x="12482" y="15139"/>
                  </a:cubicBezTo>
                  <a:cubicBezTo>
                    <a:pt x="12522" y="15139"/>
                    <a:pt x="12562" y="15136"/>
                    <a:pt x="12602" y="15128"/>
                  </a:cubicBezTo>
                  <a:cubicBezTo>
                    <a:pt x="12739" y="15105"/>
                    <a:pt x="12898" y="15083"/>
                    <a:pt x="13035" y="15060"/>
                  </a:cubicBezTo>
                  <a:cubicBezTo>
                    <a:pt x="14331" y="14832"/>
                    <a:pt x="14582" y="14855"/>
                    <a:pt x="14718" y="13445"/>
                  </a:cubicBezTo>
                  <a:cubicBezTo>
                    <a:pt x="14741" y="13149"/>
                    <a:pt x="14786" y="12853"/>
                    <a:pt x="14900" y="12580"/>
                  </a:cubicBezTo>
                  <a:cubicBezTo>
                    <a:pt x="14991" y="12239"/>
                    <a:pt x="15150" y="11921"/>
                    <a:pt x="15378" y="11648"/>
                  </a:cubicBezTo>
                  <a:cubicBezTo>
                    <a:pt x="15669" y="11303"/>
                    <a:pt x="16011" y="11132"/>
                    <a:pt x="16346" y="11132"/>
                  </a:cubicBezTo>
                  <a:cubicBezTo>
                    <a:pt x="16718" y="11132"/>
                    <a:pt x="17081" y="11343"/>
                    <a:pt x="17357" y="11761"/>
                  </a:cubicBezTo>
                  <a:cubicBezTo>
                    <a:pt x="17630" y="12125"/>
                    <a:pt x="17789" y="12535"/>
                    <a:pt x="17880" y="12990"/>
                  </a:cubicBezTo>
                  <a:cubicBezTo>
                    <a:pt x="17994" y="13627"/>
                    <a:pt x="18130" y="14264"/>
                    <a:pt x="18221" y="14901"/>
                  </a:cubicBezTo>
                  <a:cubicBezTo>
                    <a:pt x="18358" y="15742"/>
                    <a:pt x="18426" y="16584"/>
                    <a:pt x="18585" y="17403"/>
                  </a:cubicBezTo>
                  <a:cubicBezTo>
                    <a:pt x="18835" y="18540"/>
                    <a:pt x="19222" y="19609"/>
                    <a:pt x="20064" y="20474"/>
                  </a:cubicBezTo>
                  <a:cubicBezTo>
                    <a:pt x="20581" y="21030"/>
                    <a:pt x="21291" y="21325"/>
                    <a:pt x="22005" y="21325"/>
                  </a:cubicBezTo>
                  <a:cubicBezTo>
                    <a:pt x="22516" y="21325"/>
                    <a:pt x="23030" y="21174"/>
                    <a:pt x="23476" y="20860"/>
                  </a:cubicBezTo>
                  <a:cubicBezTo>
                    <a:pt x="23863" y="20610"/>
                    <a:pt x="24181" y="20315"/>
                    <a:pt x="24454" y="19951"/>
                  </a:cubicBezTo>
                  <a:cubicBezTo>
                    <a:pt x="25159" y="19086"/>
                    <a:pt x="25614" y="18085"/>
                    <a:pt x="25819" y="16993"/>
                  </a:cubicBezTo>
                  <a:cubicBezTo>
                    <a:pt x="26001" y="15924"/>
                    <a:pt x="26137" y="14832"/>
                    <a:pt x="26205" y="13740"/>
                  </a:cubicBezTo>
                  <a:cubicBezTo>
                    <a:pt x="26433" y="10055"/>
                    <a:pt x="25318" y="6439"/>
                    <a:pt x="23089" y="3504"/>
                  </a:cubicBezTo>
                  <a:cubicBezTo>
                    <a:pt x="21354" y="1161"/>
                    <a:pt x="18995" y="1"/>
                    <a:pt x="16077"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1" name="Google Shape;1801;p64"/>
            <p:cNvSpPr/>
            <p:nvPr/>
          </p:nvSpPr>
          <p:spPr>
            <a:xfrm>
              <a:off x="3907225" y="603625"/>
              <a:ext cx="39825" cy="39975"/>
            </a:xfrm>
            <a:custGeom>
              <a:avLst/>
              <a:gdLst/>
              <a:ahLst/>
              <a:cxnLst/>
              <a:rect l="l" t="t" r="r" b="b"/>
              <a:pathLst>
                <a:path w="1593" h="1599" extrusionOk="0">
                  <a:moveTo>
                    <a:pt x="848" y="1"/>
                  </a:moveTo>
                  <a:cubicBezTo>
                    <a:pt x="823" y="1"/>
                    <a:pt x="798" y="3"/>
                    <a:pt x="774" y="7"/>
                  </a:cubicBezTo>
                  <a:cubicBezTo>
                    <a:pt x="569" y="7"/>
                    <a:pt x="364" y="98"/>
                    <a:pt x="228" y="234"/>
                  </a:cubicBezTo>
                  <a:cubicBezTo>
                    <a:pt x="137" y="325"/>
                    <a:pt x="91" y="416"/>
                    <a:pt x="69" y="507"/>
                  </a:cubicBezTo>
                  <a:cubicBezTo>
                    <a:pt x="23" y="598"/>
                    <a:pt x="0" y="712"/>
                    <a:pt x="0" y="826"/>
                  </a:cubicBezTo>
                  <a:lnTo>
                    <a:pt x="23" y="1008"/>
                  </a:lnTo>
                  <a:cubicBezTo>
                    <a:pt x="69" y="1144"/>
                    <a:pt x="137" y="1281"/>
                    <a:pt x="251" y="1371"/>
                  </a:cubicBezTo>
                  <a:lnTo>
                    <a:pt x="433" y="1508"/>
                  </a:lnTo>
                  <a:cubicBezTo>
                    <a:pt x="546" y="1576"/>
                    <a:pt x="683" y="1599"/>
                    <a:pt x="819" y="1599"/>
                  </a:cubicBezTo>
                  <a:cubicBezTo>
                    <a:pt x="933" y="1599"/>
                    <a:pt x="1024" y="1576"/>
                    <a:pt x="1115" y="1531"/>
                  </a:cubicBezTo>
                  <a:cubicBezTo>
                    <a:pt x="1229" y="1485"/>
                    <a:pt x="1320" y="1440"/>
                    <a:pt x="1388" y="1349"/>
                  </a:cubicBezTo>
                  <a:cubicBezTo>
                    <a:pt x="1524" y="1190"/>
                    <a:pt x="1593" y="985"/>
                    <a:pt x="1593" y="780"/>
                  </a:cubicBezTo>
                  <a:lnTo>
                    <a:pt x="1570" y="575"/>
                  </a:lnTo>
                  <a:cubicBezTo>
                    <a:pt x="1524" y="439"/>
                    <a:pt x="1456" y="325"/>
                    <a:pt x="1342" y="211"/>
                  </a:cubicBezTo>
                  <a:lnTo>
                    <a:pt x="1183" y="98"/>
                  </a:lnTo>
                  <a:cubicBezTo>
                    <a:pt x="1090" y="41"/>
                    <a:pt x="965" y="1"/>
                    <a:pt x="848"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2" name="Google Shape;1802;p64"/>
            <p:cNvSpPr/>
            <p:nvPr/>
          </p:nvSpPr>
          <p:spPr>
            <a:xfrm>
              <a:off x="3906075" y="736275"/>
              <a:ext cx="81925" cy="39075"/>
            </a:xfrm>
            <a:custGeom>
              <a:avLst/>
              <a:gdLst/>
              <a:ahLst/>
              <a:cxnLst/>
              <a:rect l="l" t="t" r="r" b="b"/>
              <a:pathLst>
                <a:path w="3277" h="1563" extrusionOk="0">
                  <a:moveTo>
                    <a:pt x="3276" y="1"/>
                  </a:moveTo>
                  <a:lnTo>
                    <a:pt x="3276" y="1"/>
                  </a:lnTo>
                  <a:cubicBezTo>
                    <a:pt x="2776" y="206"/>
                    <a:pt x="2230" y="365"/>
                    <a:pt x="1707" y="410"/>
                  </a:cubicBezTo>
                  <a:cubicBezTo>
                    <a:pt x="729" y="547"/>
                    <a:pt x="1" y="570"/>
                    <a:pt x="1" y="570"/>
                  </a:cubicBezTo>
                  <a:cubicBezTo>
                    <a:pt x="1" y="570"/>
                    <a:pt x="676" y="1563"/>
                    <a:pt x="1600" y="1563"/>
                  </a:cubicBezTo>
                  <a:cubicBezTo>
                    <a:pt x="1665" y="1563"/>
                    <a:pt x="1731" y="1558"/>
                    <a:pt x="1798" y="1548"/>
                  </a:cubicBezTo>
                  <a:cubicBezTo>
                    <a:pt x="3163" y="1366"/>
                    <a:pt x="3276" y="1"/>
                    <a:pt x="32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3" name="Google Shape;1803;p64"/>
            <p:cNvSpPr/>
            <p:nvPr/>
          </p:nvSpPr>
          <p:spPr>
            <a:xfrm>
              <a:off x="3903250" y="563400"/>
              <a:ext cx="63700" cy="31300"/>
            </a:xfrm>
            <a:custGeom>
              <a:avLst/>
              <a:gdLst/>
              <a:ahLst/>
              <a:cxnLst/>
              <a:rect l="l" t="t" r="r" b="b"/>
              <a:pathLst>
                <a:path w="2548" h="1252" extrusionOk="0">
                  <a:moveTo>
                    <a:pt x="1274" y="1"/>
                  </a:moveTo>
                  <a:cubicBezTo>
                    <a:pt x="569" y="1"/>
                    <a:pt x="0" y="842"/>
                    <a:pt x="0" y="842"/>
                  </a:cubicBezTo>
                  <a:cubicBezTo>
                    <a:pt x="283" y="748"/>
                    <a:pt x="576" y="697"/>
                    <a:pt x="873" y="697"/>
                  </a:cubicBezTo>
                  <a:cubicBezTo>
                    <a:pt x="1006" y="697"/>
                    <a:pt x="1140" y="707"/>
                    <a:pt x="1274" y="728"/>
                  </a:cubicBezTo>
                  <a:cubicBezTo>
                    <a:pt x="1729" y="842"/>
                    <a:pt x="2161" y="1024"/>
                    <a:pt x="2548" y="1252"/>
                  </a:cubicBezTo>
                  <a:cubicBezTo>
                    <a:pt x="2548" y="1252"/>
                    <a:pt x="2161" y="23"/>
                    <a:pt x="1274"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4" name="Google Shape;1804;p64"/>
            <p:cNvSpPr/>
            <p:nvPr/>
          </p:nvSpPr>
          <p:spPr>
            <a:xfrm>
              <a:off x="3893000" y="4814350"/>
              <a:ext cx="604550" cy="662525"/>
            </a:xfrm>
            <a:custGeom>
              <a:avLst/>
              <a:gdLst/>
              <a:ahLst/>
              <a:cxnLst/>
              <a:rect l="l" t="t" r="r" b="b"/>
              <a:pathLst>
                <a:path w="24182" h="26501" extrusionOk="0">
                  <a:moveTo>
                    <a:pt x="18881" y="0"/>
                  </a:moveTo>
                  <a:lnTo>
                    <a:pt x="10828" y="3185"/>
                  </a:lnTo>
                  <a:cubicBezTo>
                    <a:pt x="10828" y="3185"/>
                    <a:pt x="12080" y="8690"/>
                    <a:pt x="10192" y="13353"/>
                  </a:cubicBezTo>
                  <a:cubicBezTo>
                    <a:pt x="8281" y="18016"/>
                    <a:pt x="7007" y="20132"/>
                    <a:pt x="4050" y="22247"/>
                  </a:cubicBezTo>
                  <a:lnTo>
                    <a:pt x="4027" y="22247"/>
                  </a:lnTo>
                  <a:cubicBezTo>
                    <a:pt x="1070" y="24363"/>
                    <a:pt x="1" y="26501"/>
                    <a:pt x="1" y="26501"/>
                  </a:cubicBezTo>
                  <a:lnTo>
                    <a:pt x="14423" y="26501"/>
                  </a:lnTo>
                  <a:cubicBezTo>
                    <a:pt x="14423" y="26501"/>
                    <a:pt x="21201" y="15468"/>
                    <a:pt x="24181" y="9531"/>
                  </a:cubicBezTo>
                  <a:cubicBezTo>
                    <a:pt x="24045" y="8621"/>
                    <a:pt x="22088" y="5255"/>
                    <a:pt x="20587" y="2775"/>
                  </a:cubicBezTo>
                  <a:cubicBezTo>
                    <a:pt x="19632" y="1206"/>
                    <a:pt x="18881" y="0"/>
                    <a:pt x="18881" y="0"/>
                  </a:cubicBezTo>
                  <a:close/>
                </a:path>
              </a:pathLst>
            </a:custGeom>
            <a:solidFill>
              <a:srgbClr val="482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5" name="Google Shape;1805;p64"/>
            <p:cNvSpPr/>
            <p:nvPr/>
          </p:nvSpPr>
          <p:spPr>
            <a:xfrm>
              <a:off x="3893000" y="4883725"/>
              <a:ext cx="604550" cy="593150"/>
            </a:xfrm>
            <a:custGeom>
              <a:avLst/>
              <a:gdLst/>
              <a:ahLst/>
              <a:cxnLst/>
              <a:rect l="l" t="t" r="r" b="b"/>
              <a:pathLst>
                <a:path w="24182" h="23726" extrusionOk="0">
                  <a:moveTo>
                    <a:pt x="20587" y="0"/>
                  </a:moveTo>
                  <a:cubicBezTo>
                    <a:pt x="19018" y="1934"/>
                    <a:pt x="19632" y="5505"/>
                    <a:pt x="19245" y="8144"/>
                  </a:cubicBezTo>
                  <a:cubicBezTo>
                    <a:pt x="18813" y="11215"/>
                    <a:pt x="14718" y="19017"/>
                    <a:pt x="14718" y="19017"/>
                  </a:cubicBezTo>
                  <a:cubicBezTo>
                    <a:pt x="14718" y="19017"/>
                    <a:pt x="10851" y="18858"/>
                    <a:pt x="8235" y="18858"/>
                  </a:cubicBezTo>
                  <a:cubicBezTo>
                    <a:pt x="5710" y="18858"/>
                    <a:pt x="4163" y="19381"/>
                    <a:pt x="4050" y="19472"/>
                  </a:cubicBezTo>
                  <a:lnTo>
                    <a:pt x="4027" y="19472"/>
                  </a:lnTo>
                  <a:cubicBezTo>
                    <a:pt x="1070" y="21588"/>
                    <a:pt x="1" y="23726"/>
                    <a:pt x="1" y="23726"/>
                  </a:cubicBezTo>
                  <a:lnTo>
                    <a:pt x="14423" y="23726"/>
                  </a:lnTo>
                  <a:cubicBezTo>
                    <a:pt x="14423" y="23726"/>
                    <a:pt x="21201" y="12693"/>
                    <a:pt x="24181" y="6756"/>
                  </a:cubicBezTo>
                  <a:cubicBezTo>
                    <a:pt x="24045" y="5846"/>
                    <a:pt x="22088" y="2480"/>
                    <a:pt x="20587"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6" name="Google Shape;1806;p64"/>
            <p:cNvSpPr/>
            <p:nvPr/>
          </p:nvSpPr>
          <p:spPr>
            <a:xfrm>
              <a:off x="3691125" y="2599875"/>
              <a:ext cx="786525" cy="2416950"/>
            </a:xfrm>
            <a:custGeom>
              <a:avLst/>
              <a:gdLst/>
              <a:ahLst/>
              <a:cxnLst/>
              <a:rect l="l" t="t" r="r" b="b"/>
              <a:pathLst>
                <a:path w="31461" h="96678" extrusionOk="0">
                  <a:moveTo>
                    <a:pt x="1274" y="0"/>
                  </a:moveTo>
                  <a:cubicBezTo>
                    <a:pt x="1274" y="0"/>
                    <a:pt x="1138" y="3867"/>
                    <a:pt x="978" y="9623"/>
                  </a:cubicBezTo>
                  <a:cubicBezTo>
                    <a:pt x="569" y="24795"/>
                    <a:pt x="0" y="53070"/>
                    <a:pt x="1274" y="58621"/>
                  </a:cubicBezTo>
                  <a:cubicBezTo>
                    <a:pt x="3026" y="66264"/>
                    <a:pt x="17903" y="96677"/>
                    <a:pt x="17903" y="96677"/>
                  </a:cubicBezTo>
                  <a:lnTo>
                    <a:pt x="31460" y="91423"/>
                  </a:lnTo>
                  <a:lnTo>
                    <a:pt x="19654" y="45928"/>
                  </a:lnTo>
                  <a:cubicBezTo>
                    <a:pt x="19654" y="45928"/>
                    <a:pt x="21360" y="23226"/>
                    <a:pt x="21588" y="9623"/>
                  </a:cubicBezTo>
                  <a:cubicBezTo>
                    <a:pt x="21656" y="5073"/>
                    <a:pt x="21565" y="1547"/>
                    <a:pt x="21178" y="228"/>
                  </a:cubicBezTo>
                  <a:lnTo>
                    <a:pt x="1274" y="0"/>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7" name="Google Shape;1807;p64"/>
            <p:cNvSpPr/>
            <p:nvPr/>
          </p:nvSpPr>
          <p:spPr>
            <a:xfrm>
              <a:off x="3896975" y="5165225"/>
              <a:ext cx="747850" cy="311650"/>
            </a:xfrm>
            <a:custGeom>
              <a:avLst/>
              <a:gdLst/>
              <a:ahLst/>
              <a:cxnLst/>
              <a:rect l="l" t="t" r="r" b="b"/>
              <a:pathLst>
                <a:path w="29914" h="12466" extrusionOk="0">
                  <a:moveTo>
                    <a:pt x="17198" y="0"/>
                  </a:moveTo>
                  <a:lnTo>
                    <a:pt x="17198" y="0"/>
                  </a:lnTo>
                  <a:cubicBezTo>
                    <a:pt x="17198" y="0"/>
                    <a:pt x="17630" y="3140"/>
                    <a:pt x="12057" y="5755"/>
                  </a:cubicBezTo>
                  <a:cubicBezTo>
                    <a:pt x="10169" y="6620"/>
                    <a:pt x="8190" y="7257"/>
                    <a:pt x="6165" y="7689"/>
                  </a:cubicBezTo>
                  <a:cubicBezTo>
                    <a:pt x="1388" y="8758"/>
                    <a:pt x="1" y="12466"/>
                    <a:pt x="1" y="12466"/>
                  </a:cubicBezTo>
                  <a:lnTo>
                    <a:pt x="29914" y="12466"/>
                  </a:lnTo>
                  <a:lnTo>
                    <a:pt x="29618" y="6847"/>
                  </a:lnTo>
                  <a:lnTo>
                    <a:pt x="29322" y="910"/>
                  </a:lnTo>
                  <a:lnTo>
                    <a:pt x="17198" y="0"/>
                  </a:ln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8" name="Google Shape;1808;p64"/>
            <p:cNvSpPr/>
            <p:nvPr/>
          </p:nvSpPr>
          <p:spPr>
            <a:xfrm>
              <a:off x="4108525" y="2488975"/>
              <a:ext cx="606825" cy="2785450"/>
            </a:xfrm>
            <a:custGeom>
              <a:avLst/>
              <a:gdLst/>
              <a:ahLst/>
              <a:cxnLst/>
              <a:rect l="l" t="t" r="r" b="b"/>
              <a:pathLst>
                <a:path w="24273" h="111418" extrusionOk="0">
                  <a:moveTo>
                    <a:pt x="22680" y="1"/>
                  </a:moveTo>
                  <a:lnTo>
                    <a:pt x="2776" y="638"/>
                  </a:lnTo>
                  <a:cubicBezTo>
                    <a:pt x="2776" y="638"/>
                    <a:pt x="2435" y="5324"/>
                    <a:pt x="2003" y="11989"/>
                  </a:cubicBezTo>
                  <a:cubicBezTo>
                    <a:pt x="1161" y="25228"/>
                    <a:pt x="1" y="46269"/>
                    <a:pt x="524" y="54276"/>
                  </a:cubicBezTo>
                  <a:cubicBezTo>
                    <a:pt x="1320" y="66355"/>
                    <a:pt x="6188" y="107301"/>
                    <a:pt x="6188" y="107301"/>
                  </a:cubicBezTo>
                  <a:lnTo>
                    <a:pt x="24273" y="111418"/>
                  </a:lnTo>
                  <a:cubicBezTo>
                    <a:pt x="24273" y="111418"/>
                    <a:pt x="22066" y="67288"/>
                    <a:pt x="21156" y="57142"/>
                  </a:cubicBezTo>
                  <a:cubicBezTo>
                    <a:pt x="21315" y="50068"/>
                    <a:pt x="21998" y="26570"/>
                    <a:pt x="22430" y="11989"/>
                  </a:cubicBezTo>
                  <a:cubicBezTo>
                    <a:pt x="22635" y="4960"/>
                    <a:pt x="22794" y="1"/>
                    <a:pt x="22794" y="1"/>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9" name="Google Shape;1809;p64"/>
            <p:cNvSpPr/>
            <p:nvPr/>
          </p:nvSpPr>
          <p:spPr>
            <a:xfrm>
              <a:off x="3896975" y="5309100"/>
              <a:ext cx="747850" cy="167775"/>
            </a:xfrm>
            <a:custGeom>
              <a:avLst/>
              <a:gdLst/>
              <a:ahLst/>
              <a:cxnLst/>
              <a:rect l="l" t="t" r="r" b="b"/>
              <a:pathLst>
                <a:path w="29914" h="6711" extrusionOk="0">
                  <a:moveTo>
                    <a:pt x="12057" y="0"/>
                  </a:moveTo>
                  <a:cubicBezTo>
                    <a:pt x="10169" y="865"/>
                    <a:pt x="8190" y="1502"/>
                    <a:pt x="6165" y="1934"/>
                  </a:cubicBezTo>
                  <a:cubicBezTo>
                    <a:pt x="1388" y="3003"/>
                    <a:pt x="1" y="6711"/>
                    <a:pt x="1" y="6711"/>
                  </a:cubicBezTo>
                  <a:lnTo>
                    <a:pt x="29914" y="6711"/>
                  </a:lnTo>
                  <a:lnTo>
                    <a:pt x="29618" y="1092"/>
                  </a:lnTo>
                  <a:cubicBezTo>
                    <a:pt x="26957" y="1911"/>
                    <a:pt x="22930" y="3777"/>
                    <a:pt x="15856" y="4414"/>
                  </a:cubicBezTo>
                  <a:cubicBezTo>
                    <a:pt x="14991" y="2844"/>
                    <a:pt x="13490" y="1274"/>
                    <a:pt x="12057"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0" name="Google Shape;1810;p64"/>
            <p:cNvSpPr/>
            <p:nvPr/>
          </p:nvSpPr>
          <p:spPr>
            <a:xfrm>
              <a:off x="4734650" y="1938700"/>
              <a:ext cx="360575" cy="1374225"/>
            </a:xfrm>
            <a:custGeom>
              <a:avLst/>
              <a:gdLst/>
              <a:ahLst/>
              <a:cxnLst/>
              <a:rect l="l" t="t" r="r" b="b"/>
              <a:pathLst>
                <a:path w="14423" h="54969" extrusionOk="0">
                  <a:moveTo>
                    <a:pt x="8862" y="1"/>
                  </a:moveTo>
                  <a:cubicBezTo>
                    <a:pt x="8776" y="1"/>
                    <a:pt x="8681" y="6"/>
                    <a:pt x="8577" y="15"/>
                  </a:cubicBezTo>
                  <a:cubicBezTo>
                    <a:pt x="7917" y="83"/>
                    <a:pt x="7280" y="151"/>
                    <a:pt x="6643" y="242"/>
                  </a:cubicBezTo>
                  <a:cubicBezTo>
                    <a:pt x="4664" y="538"/>
                    <a:pt x="2708" y="834"/>
                    <a:pt x="729" y="1152"/>
                  </a:cubicBezTo>
                  <a:cubicBezTo>
                    <a:pt x="115" y="1243"/>
                    <a:pt x="1" y="1425"/>
                    <a:pt x="92" y="2085"/>
                  </a:cubicBezTo>
                  <a:cubicBezTo>
                    <a:pt x="228" y="3063"/>
                    <a:pt x="342" y="4064"/>
                    <a:pt x="547" y="5042"/>
                  </a:cubicBezTo>
                  <a:cubicBezTo>
                    <a:pt x="1138" y="8022"/>
                    <a:pt x="1843" y="10979"/>
                    <a:pt x="2367" y="13982"/>
                  </a:cubicBezTo>
                  <a:cubicBezTo>
                    <a:pt x="2822" y="16529"/>
                    <a:pt x="3095" y="19100"/>
                    <a:pt x="3436" y="21670"/>
                  </a:cubicBezTo>
                  <a:cubicBezTo>
                    <a:pt x="3913" y="25333"/>
                    <a:pt x="4027" y="29018"/>
                    <a:pt x="3459" y="32703"/>
                  </a:cubicBezTo>
                  <a:cubicBezTo>
                    <a:pt x="2958" y="35546"/>
                    <a:pt x="2753" y="38435"/>
                    <a:pt x="2799" y="41324"/>
                  </a:cubicBezTo>
                  <a:cubicBezTo>
                    <a:pt x="2822" y="42371"/>
                    <a:pt x="2822" y="43417"/>
                    <a:pt x="2844" y="44463"/>
                  </a:cubicBezTo>
                  <a:cubicBezTo>
                    <a:pt x="2913" y="45806"/>
                    <a:pt x="2981" y="47148"/>
                    <a:pt x="3049" y="48490"/>
                  </a:cubicBezTo>
                  <a:cubicBezTo>
                    <a:pt x="3026" y="48899"/>
                    <a:pt x="3117" y="49286"/>
                    <a:pt x="3299" y="49650"/>
                  </a:cubicBezTo>
                  <a:cubicBezTo>
                    <a:pt x="3394" y="49893"/>
                    <a:pt x="3616" y="50023"/>
                    <a:pt x="3843" y="50023"/>
                  </a:cubicBezTo>
                  <a:cubicBezTo>
                    <a:pt x="3999" y="50023"/>
                    <a:pt x="4157" y="49962"/>
                    <a:pt x="4277" y="49832"/>
                  </a:cubicBezTo>
                  <a:cubicBezTo>
                    <a:pt x="4596" y="49491"/>
                    <a:pt x="4801" y="49081"/>
                    <a:pt x="4869" y="48626"/>
                  </a:cubicBezTo>
                  <a:cubicBezTo>
                    <a:pt x="5074" y="47512"/>
                    <a:pt x="5256" y="46374"/>
                    <a:pt x="5506" y="45260"/>
                  </a:cubicBezTo>
                  <a:cubicBezTo>
                    <a:pt x="5597" y="44850"/>
                    <a:pt x="5551" y="44190"/>
                    <a:pt x="5961" y="44099"/>
                  </a:cubicBezTo>
                  <a:cubicBezTo>
                    <a:pt x="6006" y="44088"/>
                    <a:pt x="6048" y="44082"/>
                    <a:pt x="6086" y="44082"/>
                  </a:cubicBezTo>
                  <a:cubicBezTo>
                    <a:pt x="6493" y="44082"/>
                    <a:pt x="6549" y="44698"/>
                    <a:pt x="6757" y="45009"/>
                  </a:cubicBezTo>
                  <a:cubicBezTo>
                    <a:pt x="6871" y="45169"/>
                    <a:pt x="6984" y="45351"/>
                    <a:pt x="7053" y="45533"/>
                  </a:cubicBezTo>
                  <a:cubicBezTo>
                    <a:pt x="7712" y="47034"/>
                    <a:pt x="8281" y="48581"/>
                    <a:pt x="8167" y="50287"/>
                  </a:cubicBezTo>
                  <a:cubicBezTo>
                    <a:pt x="8099" y="51265"/>
                    <a:pt x="8145" y="52266"/>
                    <a:pt x="8145" y="53267"/>
                  </a:cubicBezTo>
                  <a:cubicBezTo>
                    <a:pt x="8122" y="53767"/>
                    <a:pt x="8236" y="54268"/>
                    <a:pt x="8440" y="54723"/>
                  </a:cubicBezTo>
                  <a:cubicBezTo>
                    <a:pt x="8532" y="54879"/>
                    <a:pt x="8721" y="54969"/>
                    <a:pt x="8896" y="54969"/>
                  </a:cubicBezTo>
                  <a:cubicBezTo>
                    <a:pt x="9025" y="54969"/>
                    <a:pt x="9146" y="54920"/>
                    <a:pt x="9214" y="54814"/>
                  </a:cubicBezTo>
                  <a:cubicBezTo>
                    <a:pt x="9418" y="54495"/>
                    <a:pt x="9600" y="54131"/>
                    <a:pt x="9782" y="53767"/>
                  </a:cubicBezTo>
                  <a:cubicBezTo>
                    <a:pt x="9828" y="53767"/>
                    <a:pt x="9873" y="53767"/>
                    <a:pt x="9919" y="53790"/>
                  </a:cubicBezTo>
                  <a:cubicBezTo>
                    <a:pt x="10242" y="53915"/>
                    <a:pt x="10462" y="53988"/>
                    <a:pt x="10624" y="53988"/>
                  </a:cubicBezTo>
                  <a:cubicBezTo>
                    <a:pt x="10874" y="53988"/>
                    <a:pt x="10987" y="53817"/>
                    <a:pt x="11124" y="53403"/>
                  </a:cubicBezTo>
                  <a:cubicBezTo>
                    <a:pt x="11284" y="52948"/>
                    <a:pt x="11420" y="52471"/>
                    <a:pt x="11534" y="51993"/>
                  </a:cubicBezTo>
                  <a:cubicBezTo>
                    <a:pt x="11966" y="52152"/>
                    <a:pt x="11852" y="52516"/>
                    <a:pt x="12012" y="52766"/>
                  </a:cubicBezTo>
                  <a:cubicBezTo>
                    <a:pt x="12197" y="53056"/>
                    <a:pt x="12454" y="53204"/>
                    <a:pt x="12703" y="53204"/>
                  </a:cubicBezTo>
                  <a:cubicBezTo>
                    <a:pt x="12942" y="53204"/>
                    <a:pt x="13175" y="53068"/>
                    <a:pt x="13331" y="52789"/>
                  </a:cubicBezTo>
                  <a:cubicBezTo>
                    <a:pt x="13604" y="52334"/>
                    <a:pt x="13786" y="51811"/>
                    <a:pt x="13877" y="51265"/>
                  </a:cubicBezTo>
                  <a:cubicBezTo>
                    <a:pt x="14423" y="48103"/>
                    <a:pt x="14377" y="44873"/>
                    <a:pt x="13740" y="41756"/>
                  </a:cubicBezTo>
                  <a:cubicBezTo>
                    <a:pt x="13513" y="40687"/>
                    <a:pt x="13217" y="39618"/>
                    <a:pt x="12967" y="38549"/>
                  </a:cubicBezTo>
                  <a:cubicBezTo>
                    <a:pt x="12831" y="37980"/>
                    <a:pt x="12694" y="37389"/>
                    <a:pt x="12580" y="36797"/>
                  </a:cubicBezTo>
                  <a:cubicBezTo>
                    <a:pt x="11989" y="33545"/>
                    <a:pt x="11898" y="30269"/>
                    <a:pt x="11852" y="26971"/>
                  </a:cubicBezTo>
                  <a:cubicBezTo>
                    <a:pt x="11807" y="24241"/>
                    <a:pt x="11943" y="21488"/>
                    <a:pt x="12012" y="18759"/>
                  </a:cubicBezTo>
                  <a:cubicBezTo>
                    <a:pt x="12080" y="16325"/>
                    <a:pt x="11943" y="13868"/>
                    <a:pt x="11579" y="11457"/>
                  </a:cubicBezTo>
                  <a:cubicBezTo>
                    <a:pt x="11193" y="8932"/>
                    <a:pt x="10647" y="6452"/>
                    <a:pt x="10146" y="3973"/>
                  </a:cubicBezTo>
                  <a:cubicBezTo>
                    <a:pt x="9896" y="2949"/>
                    <a:pt x="9737" y="1903"/>
                    <a:pt x="9646" y="879"/>
                  </a:cubicBezTo>
                  <a:cubicBezTo>
                    <a:pt x="9626" y="210"/>
                    <a:pt x="9419" y="1"/>
                    <a:pt x="8862" y="1"/>
                  </a:cubicBez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1" name="Google Shape;1811;p64"/>
            <p:cNvSpPr/>
            <p:nvPr/>
          </p:nvSpPr>
          <p:spPr>
            <a:xfrm>
              <a:off x="3151425" y="1827975"/>
              <a:ext cx="409500" cy="448500"/>
            </a:xfrm>
            <a:custGeom>
              <a:avLst/>
              <a:gdLst/>
              <a:ahLst/>
              <a:cxnLst/>
              <a:rect l="l" t="t" r="r" b="b"/>
              <a:pathLst>
                <a:path w="16380" h="17940" extrusionOk="0">
                  <a:moveTo>
                    <a:pt x="7552" y="1"/>
                  </a:moveTo>
                  <a:cubicBezTo>
                    <a:pt x="7245" y="1"/>
                    <a:pt x="7028" y="368"/>
                    <a:pt x="6507" y="1168"/>
                  </a:cubicBezTo>
                  <a:cubicBezTo>
                    <a:pt x="5574" y="2647"/>
                    <a:pt x="4687" y="4148"/>
                    <a:pt x="3572" y="5513"/>
                  </a:cubicBezTo>
                  <a:cubicBezTo>
                    <a:pt x="2526" y="6764"/>
                    <a:pt x="1502" y="8061"/>
                    <a:pt x="479" y="9357"/>
                  </a:cubicBezTo>
                  <a:cubicBezTo>
                    <a:pt x="1" y="9926"/>
                    <a:pt x="1" y="10108"/>
                    <a:pt x="433" y="10654"/>
                  </a:cubicBezTo>
                  <a:cubicBezTo>
                    <a:pt x="865" y="11200"/>
                    <a:pt x="1343" y="11723"/>
                    <a:pt x="1821" y="12223"/>
                  </a:cubicBezTo>
                  <a:cubicBezTo>
                    <a:pt x="3299" y="13725"/>
                    <a:pt x="4710" y="15249"/>
                    <a:pt x="6052" y="16864"/>
                  </a:cubicBezTo>
                  <a:cubicBezTo>
                    <a:pt x="6653" y="17593"/>
                    <a:pt x="6919" y="17939"/>
                    <a:pt x="7203" y="17939"/>
                  </a:cubicBezTo>
                  <a:cubicBezTo>
                    <a:pt x="7478" y="17939"/>
                    <a:pt x="7769" y="17615"/>
                    <a:pt x="8395" y="17000"/>
                  </a:cubicBezTo>
                  <a:cubicBezTo>
                    <a:pt x="11329" y="14111"/>
                    <a:pt x="13649" y="10745"/>
                    <a:pt x="16197" y="7537"/>
                  </a:cubicBezTo>
                  <a:cubicBezTo>
                    <a:pt x="16265" y="7401"/>
                    <a:pt x="16334" y="7264"/>
                    <a:pt x="16379" y="7128"/>
                  </a:cubicBezTo>
                  <a:cubicBezTo>
                    <a:pt x="16334" y="6992"/>
                    <a:pt x="16265" y="6855"/>
                    <a:pt x="16174" y="6741"/>
                  </a:cubicBezTo>
                  <a:cubicBezTo>
                    <a:pt x="15879" y="6446"/>
                    <a:pt x="15583" y="6195"/>
                    <a:pt x="15287" y="5945"/>
                  </a:cubicBezTo>
                  <a:cubicBezTo>
                    <a:pt x="13126" y="4216"/>
                    <a:pt x="10988" y="2510"/>
                    <a:pt x="8827" y="804"/>
                  </a:cubicBezTo>
                  <a:cubicBezTo>
                    <a:pt x="8157" y="283"/>
                    <a:pt x="7821" y="1"/>
                    <a:pt x="7552" y="1"/>
                  </a:cubicBez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2" name="Google Shape;1812;p64"/>
            <p:cNvSpPr/>
            <p:nvPr/>
          </p:nvSpPr>
          <p:spPr>
            <a:xfrm>
              <a:off x="3309525" y="1024650"/>
              <a:ext cx="1699825" cy="1956950"/>
            </a:xfrm>
            <a:custGeom>
              <a:avLst/>
              <a:gdLst/>
              <a:ahLst/>
              <a:cxnLst/>
              <a:rect l="l" t="t" r="r" b="b"/>
              <a:pathLst>
                <a:path w="67993" h="78278" extrusionOk="0">
                  <a:moveTo>
                    <a:pt x="44406" y="1"/>
                  </a:moveTo>
                  <a:cubicBezTo>
                    <a:pt x="43930" y="1"/>
                    <a:pt x="43695" y="324"/>
                    <a:pt x="43107" y="1500"/>
                  </a:cubicBezTo>
                  <a:cubicBezTo>
                    <a:pt x="40923" y="5936"/>
                    <a:pt x="39035" y="8370"/>
                    <a:pt x="36670" y="12715"/>
                  </a:cubicBezTo>
                  <a:cubicBezTo>
                    <a:pt x="36465" y="13101"/>
                    <a:pt x="36237" y="13488"/>
                    <a:pt x="36010" y="13875"/>
                  </a:cubicBezTo>
                  <a:cubicBezTo>
                    <a:pt x="35975" y="13944"/>
                    <a:pt x="35897" y="13974"/>
                    <a:pt x="35808" y="13974"/>
                  </a:cubicBezTo>
                  <a:cubicBezTo>
                    <a:pt x="35663" y="13974"/>
                    <a:pt x="35489" y="13896"/>
                    <a:pt x="35419" y="13784"/>
                  </a:cubicBezTo>
                  <a:cubicBezTo>
                    <a:pt x="35146" y="13215"/>
                    <a:pt x="34804" y="12783"/>
                    <a:pt x="34577" y="12351"/>
                  </a:cubicBezTo>
                  <a:cubicBezTo>
                    <a:pt x="32803" y="9098"/>
                    <a:pt x="32006" y="7801"/>
                    <a:pt x="30414" y="4890"/>
                  </a:cubicBezTo>
                  <a:cubicBezTo>
                    <a:pt x="29936" y="4025"/>
                    <a:pt x="29595" y="3070"/>
                    <a:pt x="29140" y="2183"/>
                  </a:cubicBezTo>
                  <a:cubicBezTo>
                    <a:pt x="28933" y="1782"/>
                    <a:pt x="28764" y="1604"/>
                    <a:pt x="28489" y="1604"/>
                  </a:cubicBezTo>
                  <a:cubicBezTo>
                    <a:pt x="28342" y="1604"/>
                    <a:pt x="28164" y="1655"/>
                    <a:pt x="27935" y="1750"/>
                  </a:cubicBezTo>
                  <a:cubicBezTo>
                    <a:pt x="26001" y="2569"/>
                    <a:pt x="24068" y="3388"/>
                    <a:pt x="22157" y="4230"/>
                  </a:cubicBezTo>
                  <a:cubicBezTo>
                    <a:pt x="21884" y="4344"/>
                    <a:pt x="21611" y="4503"/>
                    <a:pt x="21361" y="4639"/>
                  </a:cubicBezTo>
                  <a:cubicBezTo>
                    <a:pt x="18381" y="6186"/>
                    <a:pt x="16015" y="8461"/>
                    <a:pt x="14081" y="11168"/>
                  </a:cubicBezTo>
                  <a:cubicBezTo>
                    <a:pt x="12171" y="13807"/>
                    <a:pt x="10328" y="16468"/>
                    <a:pt x="8508" y="19152"/>
                  </a:cubicBezTo>
                  <a:cubicBezTo>
                    <a:pt x="5915" y="22997"/>
                    <a:pt x="3367" y="26864"/>
                    <a:pt x="820" y="30731"/>
                  </a:cubicBezTo>
                  <a:cubicBezTo>
                    <a:pt x="615" y="31026"/>
                    <a:pt x="433" y="31322"/>
                    <a:pt x="251" y="31618"/>
                  </a:cubicBezTo>
                  <a:cubicBezTo>
                    <a:pt x="1" y="32141"/>
                    <a:pt x="46" y="32459"/>
                    <a:pt x="433" y="32846"/>
                  </a:cubicBezTo>
                  <a:cubicBezTo>
                    <a:pt x="638" y="33051"/>
                    <a:pt x="865" y="33256"/>
                    <a:pt x="1093" y="33438"/>
                  </a:cubicBezTo>
                  <a:cubicBezTo>
                    <a:pt x="3618" y="35394"/>
                    <a:pt x="6029" y="37487"/>
                    <a:pt x="8645" y="39306"/>
                  </a:cubicBezTo>
                  <a:cubicBezTo>
                    <a:pt x="9327" y="39786"/>
                    <a:pt x="9714" y="40041"/>
                    <a:pt x="10048" y="40041"/>
                  </a:cubicBezTo>
                  <a:cubicBezTo>
                    <a:pt x="10427" y="40041"/>
                    <a:pt x="10736" y="39712"/>
                    <a:pt x="11329" y="39011"/>
                  </a:cubicBezTo>
                  <a:cubicBezTo>
                    <a:pt x="12717" y="37373"/>
                    <a:pt x="14059" y="35690"/>
                    <a:pt x="15424" y="34052"/>
                  </a:cubicBezTo>
                  <a:cubicBezTo>
                    <a:pt x="15674" y="33733"/>
                    <a:pt x="15947" y="33438"/>
                    <a:pt x="16220" y="33142"/>
                  </a:cubicBezTo>
                  <a:cubicBezTo>
                    <a:pt x="16258" y="33095"/>
                    <a:pt x="16315" y="33071"/>
                    <a:pt x="16373" y="33071"/>
                  </a:cubicBezTo>
                  <a:cubicBezTo>
                    <a:pt x="16454" y="33071"/>
                    <a:pt x="16534" y="33117"/>
                    <a:pt x="16561" y="33210"/>
                  </a:cubicBezTo>
                  <a:cubicBezTo>
                    <a:pt x="16606" y="33347"/>
                    <a:pt x="16629" y="33506"/>
                    <a:pt x="16606" y="33665"/>
                  </a:cubicBezTo>
                  <a:cubicBezTo>
                    <a:pt x="16584" y="37441"/>
                    <a:pt x="16788" y="41240"/>
                    <a:pt x="16379" y="45016"/>
                  </a:cubicBezTo>
                  <a:cubicBezTo>
                    <a:pt x="16038" y="48292"/>
                    <a:pt x="15515" y="51545"/>
                    <a:pt x="14764" y="54752"/>
                  </a:cubicBezTo>
                  <a:cubicBezTo>
                    <a:pt x="13877" y="58323"/>
                    <a:pt x="12808" y="61872"/>
                    <a:pt x="11534" y="65330"/>
                  </a:cubicBezTo>
                  <a:cubicBezTo>
                    <a:pt x="10533" y="67991"/>
                    <a:pt x="9623" y="70675"/>
                    <a:pt x="8690" y="73359"/>
                  </a:cubicBezTo>
                  <a:cubicBezTo>
                    <a:pt x="8440" y="74133"/>
                    <a:pt x="8508" y="74315"/>
                    <a:pt x="9304" y="74520"/>
                  </a:cubicBezTo>
                  <a:cubicBezTo>
                    <a:pt x="9987" y="74724"/>
                    <a:pt x="10669" y="74861"/>
                    <a:pt x="11352" y="75020"/>
                  </a:cubicBezTo>
                  <a:cubicBezTo>
                    <a:pt x="15992" y="76157"/>
                    <a:pt x="20724" y="76976"/>
                    <a:pt x="25478" y="77477"/>
                  </a:cubicBezTo>
                  <a:cubicBezTo>
                    <a:pt x="30610" y="78005"/>
                    <a:pt x="35741" y="78278"/>
                    <a:pt x="40891" y="78278"/>
                  </a:cubicBezTo>
                  <a:cubicBezTo>
                    <a:pt x="41289" y="78278"/>
                    <a:pt x="41686" y="78276"/>
                    <a:pt x="42084" y="78273"/>
                  </a:cubicBezTo>
                  <a:cubicBezTo>
                    <a:pt x="44063" y="78250"/>
                    <a:pt x="47861" y="78182"/>
                    <a:pt x="51615" y="77773"/>
                  </a:cubicBezTo>
                  <a:cubicBezTo>
                    <a:pt x="52775" y="77659"/>
                    <a:pt x="53890" y="77477"/>
                    <a:pt x="55027" y="77295"/>
                  </a:cubicBezTo>
                  <a:cubicBezTo>
                    <a:pt x="55709" y="77181"/>
                    <a:pt x="55800" y="77090"/>
                    <a:pt x="55846" y="76430"/>
                  </a:cubicBezTo>
                  <a:cubicBezTo>
                    <a:pt x="55960" y="75134"/>
                    <a:pt x="56051" y="73837"/>
                    <a:pt x="56142" y="72563"/>
                  </a:cubicBezTo>
                  <a:cubicBezTo>
                    <a:pt x="56187" y="71403"/>
                    <a:pt x="56187" y="70266"/>
                    <a:pt x="56278" y="69106"/>
                  </a:cubicBezTo>
                  <a:cubicBezTo>
                    <a:pt x="56505" y="66080"/>
                    <a:pt x="56574" y="63032"/>
                    <a:pt x="56665" y="60007"/>
                  </a:cubicBezTo>
                  <a:cubicBezTo>
                    <a:pt x="56801" y="54707"/>
                    <a:pt x="56483" y="49429"/>
                    <a:pt x="56437" y="44129"/>
                  </a:cubicBezTo>
                  <a:cubicBezTo>
                    <a:pt x="56437" y="42696"/>
                    <a:pt x="56392" y="41240"/>
                    <a:pt x="56369" y="39807"/>
                  </a:cubicBezTo>
                  <a:cubicBezTo>
                    <a:pt x="56301" y="39488"/>
                    <a:pt x="56528" y="39193"/>
                    <a:pt x="56847" y="39170"/>
                  </a:cubicBezTo>
                  <a:cubicBezTo>
                    <a:pt x="57279" y="39079"/>
                    <a:pt x="57734" y="38988"/>
                    <a:pt x="58166" y="38897"/>
                  </a:cubicBezTo>
                  <a:cubicBezTo>
                    <a:pt x="60850" y="38419"/>
                    <a:pt x="63580" y="38124"/>
                    <a:pt x="66241" y="37373"/>
                  </a:cubicBezTo>
                  <a:cubicBezTo>
                    <a:pt x="67902" y="36918"/>
                    <a:pt x="67993" y="36850"/>
                    <a:pt x="67879" y="35144"/>
                  </a:cubicBezTo>
                  <a:cubicBezTo>
                    <a:pt x="67788" y="33233"/>
                    <a:pt x="67538" y="31368"/>
                    <a:pt x="67151" y="29502"/>
                  </a:cubicBezTo>
                  <a:cubicBezTo>
                    <a:pt x="66287" y="25612"/>
                    <a:pt x="65582" y="21677"/>
                    <a:pt x="64490" y="17833"/>
                  </a:cubicBezTo>
                  <a:cubicBezTo>
                    <a:pt x="63921" y="15831"/>
                    <a:pt x="63330" y="13807"/>
                    <a:pt x="62420" y="11918"/>
                  </a:cubicBezTo>
                  <a:cubicBezTo>
                    <a:pt x="60191" y="7278"/>
                    <a:pt x="56847" y="3820"/>
                    <a:pt x="51865" y="2137"/>
                  </a:cubicBezTo>
                  <a:cubicBezTo>
                    <a:pt x="51387" y="1978"/>
                    <a:pt x="50932" y="1796"/>
                    <a:pt x="50455" y="1637"/>
                  </a:cubicBezTo>
                  <a:cubicBezTo>
                    <a:pt x="48931" y="1045"/>
                    <a:pt x="47338" y="590"/>
                    <a:pt x="45723" y="249"/>
                  </a:cubicBezTo>
                  <a:cubicBezTo>
                    <a:pt x="45094" y="127"/>
                    <a:pt x="44703" y="1"/>
                    <a:pt x="44406" y="1"/>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3" name="Google Shape;1813;p64"/>
            <p:cNvSpPr/>
            <p:nvPr/>
          </p:nvSpPr>
          <p:spPr>
            <a:xfrm>
              <a:off x="3811675" y="1538700"/>
              <a:ext cx="265600" cy="256025"/>
            </a:xfrm>
            <a:custGeom>
              <a:avLst/>
              <a:gdLst/>
              <a:ahLst/>
              <a:cxnLst/>
              <a:rect l="l" t="t" r="r" b="b"/>
              <a:pathLst>
                <a:path w="10624" h="10241" extrusionOk="0">
                  <a:moveTo>
                    <a:pt x="9600" y="1"/>
                  </a:moveTo>
                  <a:cubicBezTo>
                    <a:pt x="7075" y="23"/>
                    <a:pt x="4528" y="69"/>
                    <a:pt x="1980" y="114"/>
                  </a:cubicBezTo>
                  <a:cubicBezTo>
                    <a:pt x="1548" y="137"/>
                    <a:pt x="1093" y="183"/>
                    <a:pt x="660" y="251"/>
                  </a:cubicBezTo>
                  <a:cubicBezTo>
                    <a:pt x="274" y="274"/>
                    <a:pt x="1" y="592"/>
                    <a:pt x="46" y="956"/>
                  </a:cubicBezTo>
                  <a:cubicBezTo>
                    <a:pt x="23" y="1752"/>
                    <a:pt x="46" y="2548"/>
                    <a:pt x="46" y="3663"/>
                  </a:cubicBezTo>
                  <a:cubicBezTo>
                    <a:pt x="69" y="4141"/>
                    <a:pt x="92" y="4937"/>
                    <a:pt x="160" y="5733"/>
                  </a:cubicBezTo>
                  <a:cubicBezTo>
                    <a:pt x="228" y="6688"/>
                    <a:pt x="387" y="7621"/>
                    <a:pt x="638" y="8531"/>
                  </a:cubicBezTo>
                  <a:cubicBezTo>
                    <a:pt x="797" y="9282"/>
                    <a:pt x="1388" y="9873"/>
                    <a:pt x="2162" y="9987"/>
                  </a:cubicBezTo>
                  <a:cubicBezTo>
                    <a:pt x="2594" y="10100"/>
                    <a:pt x="3026" y="10169"/>
                    <a:pt x="3481" y="10214"/>
                  </a:cubicBezTo>
                  <a:cubicBezTo>
                    <a:pt x="4138" y="10227"/>
                    <a:pt x="4794" y="10240"/>
                    <a:pt x="5455" y="10240"/>
                  </a:cubicBezTo>
                  <a:cubicBezTo>
                    <a:pt x="5939" y="10240"/>
                    <a:pt x="6426" y="10233"/>
                    <a:pt x="6916" y="10214"/>
                  </a:cubicBezTo>
                  <a:cubicBezTo>
                    <a:pt x="7416" y="10169"/>
                    <a:pt x="7894" y="10078"/>
                    <a:pt x="8372" y="9941"/>
                  </a:cubicBezTo>
                  <a:cubicBezTo>
                    <a:pt x="9122" y="9782"/>
                    <a:pt x="9737" y="9213"/>
                    <a:pt x="9896" y="8463"/>
                  </a:cubicBezTo>
                  <a:cubicBezTo>
                    <a:pt x="10078" y="7894"/>
                    <a:pt x="10192" y="7302"/>
                    <a:pt x="10237" y="6711"/>
                  </a:cubicBezTo>
                  <a:cubicBezTo>
                    <a:pt x="10396" y="4914"/>
                    <a:pt x="10487" y="3140"/>
                    <a:pt x="10601" y="1343"/>
                  </a:cubicBezTo>
                  <a:cubicBezTo>
                    <a:pt x="10624" y="1092"/>
                    <a:pt x="10624" y="842"/>
                    <a:pt x="10601" y="592"/>
                  </a:cubicBezTo>
                  <a:cubicBezTo>
                    <a:pt x="10624" y="274"/>
                    <a:pt x="10374" y="23"/>
                    <a:pt x="10055" y="23"/>
                  </a:cubicBezTo>
                  <a:cubicBezTo>
                    <a:pt x="9896" y="1"/>
                    <a:pt x="9759" y="1"/>
                    <a:pt x="9600"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4" name="Google Shape;1814;p64"/>
            <p:cNvSpPr/>
            <p:nvPr/>
          </p:nvSpPr>
          <p:spPr>
            <a:xfrm>
              <a:off x="3916900" y="1494825"/>
              <a:ext cx="68250" cy="377725"/>
            </a:xfrm>
            <a:custGeom>
              <a:avLst/>
              <a:gdLst/>
              <a:ahLst/>
              <a:cxnLst/>
              <a:rect l="l" t="t" r="r" b="b"/>
              <a:pathLst>
                <a:path w="2730" h="15109" extrusionOk="0">
                  <a:moveTo>
                    <a:pt x="792" y="0"/>
                  </a:moveTo>
                  <a:cubicBezTo>
                    <a:pt x="756" y="0"/>
                    <a:pt x="719" y="2"/>
                    <a:pt x="682" y="4"/>
                  </a:cubicBezTo>
                  <a:cubicBezTo>
                    <a:pt x="668" y="3"/>
                    <a:pt x="653" y="2"/>
                    <a:pt x="639" y="2"/>
                  </a:cubicBezTo>
                  <a:cubicBezTo>
                    <a:pt x="339" y="2"/>
                    <a:pt x="89" y="223"/>
                    <a:pt x="46" y="527"/>
                  </a:cubicBezTo>
                  <a:cubicBezTo>
                    <a:pt x="23" y="732"/>
                    <a:pt x="0" y="914"/>
                    <a:pt x="0" y="1119"/>
                  </a:cubicBezTo>
                  <a:cubicBezTo>
                    <a:pt x="0" y="3052"/>
                    <a:pt x="0" y="5008"/>
                    <a:pt x="0" y="6942"/>
                  </a:cubicBezTo>
                  <a:lnTo>
                    <a:pt x="23" y="6942"/>
                  </a:lnTo>
                  <a:cubicBezTo>
                    <a:pt x="68" y="8284"/>
                    <a:pt x="91" y="9626"/>
                    <a:pt x="137" y="10968"/>
                  </a:cubicBezTo>
                  <a:cubicBezTo>
                    <a:pt x="182" y="12060"/>
                    <a:pt x="273" y="13152"/>
                    <a:pt x="341" y="14244"/>
                  </a:cubicBezTo>
                  <a:cubicBezTo>
                    <a:pt x="387" y="14494"/>
                    <a:pt x="455" y="14722"/>
                    <a:pt x="569" y="14949"/>
                  </a:cubicBezTo>
                  <a:cubicBezTo>
                    <a:pt x="614" y="15040"/>
                    <a:pt x="705" y="15086"/>
                    <a:pt x="796" y="15108"/>
                  </a:cubicBezTo>
                  <a:cubicBezTo>
                    <a:pt x="955" y="15086"/>
                    <a:pt x="1069" y="15017"/>
                    <a:pt x="1160" y="14904"/>
                  </a:cubicBezTo>
                  <a:cubicBezTo>
                    <a:pt x="1251" y="14744"/>
                    <a:pt x="1297" y="14540"/>
                    <a:pt x="1319" y="14358"/>
                  </a:cubicBezTo>
                  <a:cubicBezTo>
                    <a:pt x="1410" y="13402"/>
                    <a:pt x="1501" y="12470"/>
                    <a:pt x="1524" y="11514"/>
                  </a:cubicBezTo>
                  <a:cubicBezTo>
                    <a:pt x="1570" y="9035"/>
                    <a:pt x="1570" y="6533"/>
                    <a:pt x="1592" y="4053"/>
                  </a:cubicBezTo>
                  <a:cubicBezTo>
                    <a:pt x="1592" y="3507"/>
                    <a:pt x="1592" y="2961"/>
                    <a:pt x="1615" y="2415"/>
                  </a:cubicBezTo>
                  <a:cubicBezTo>
                    <a:pt x="1615" y="2120"/>
                    <a:pt x="1752" y="2029"/>
                    <a:pt x="2047" y="1938"/>
                  </a:cubicBezTo>
                  <a:cubicBezTo>
                    <a:pt x="2525" y="1778"/>
                    <a:pt x="2730" y="1073"/>
                    <a:pt x="2389" y="755"/>
                  </a:cubicBezTo>
                  <a:cubicBezTo>
                    <a:pt x="1937" y="367"/>
                    <a:pt x="1424" y="0"/>
                    <a:pt x="792"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5" name="Google Shape;1815;p64"/>
            <p:cNvSpPr/>
            <p:nvPr/>
          </p:nvSpPr>
          <p:spPr>
            <a:xfrm>
              <a:off x="2507125" y="1561150"/>
              <a:ext cx="1023650" cy="1024875"/>
            </a:xfrm>
            <a:custGeom>
              <a:avLst/>
              <a:gdLst/>
              <a:ahLst/>
              <a:cxnLst/>
              <a:rect l="l" t="t" r="r" b="b"/>
              <a:pathLst>
                <a:path w="40946" h="40995" extrusionOk="0">
                  <a:moveTo>
                    <a:pt x="16411" y="1"/>
                  </a:moveTo>
                  <a:cubicBezTo>
                    <a:pt x="16197" y="1"/>
                    <a:pt x="15946" y="142"/>
                    <a:pt x="15468" y="331"/>
                  </a:cubicBezTo>
                  <a:cubicBezTo>
                    <a:pt x="10555" y="2264"/>
                    <a:pt x="5641" y="4243"/>
                    <a:pt x="751" y="6200"/>
                  </a:cubicBezTo>
                  <a:cubicBezTo>
                    <a:pt x="455" y="6268"/>
                    <a:pt x="182" y="6450"/>
                    <a:pt x="0" y="6700"/>
                  </a:cubicBezTo>
                  <a:cubicBezTo>
                    <a:pt x="68" y="7269"/>
                    <a:pt x="500" y="7656"/>
                    <a:pt x="819" y="8088"/>
                  </a:cubicBezTo>
                  <a:cubicBezTo>
                    <a:pt x="3367" y="11341"/>
                    <a:pt x="5937" y="14594"/>
                    <a:pt x="8462" y="17869"/>
                  </a:cubicBezTo>
                  <a:cubicBezTo>
                    <a:pt x="14194" y="25353"/>
                    <a:pt x="19950" y="32814"/>
                    <a:pt x="25682" y="40298"/>
                  </a:cubicBezTo>
                  <a:cubicBezTo>
                    <a:pt x="26045" y="40774"/>
                    <a:pt x="26256" y="40995"/>
                    <a:pt x="26517" y="40995"/>
                  </a:cubicBezTo>
                  <a:cubicBezTo>
                    <a:pt x="26730" y="40995"/>
                    <a:pt x="26977" y="40847"/>
                    <a:pt x="27365" y="40571"/>
                  </a:cubicBezTo>
                  <a:cubicBezTo>
                    <a:pt x="27570" y="40435"/>
                    <a:pt x="27775" y="40276"/>
                    <a:pt x="27957" y="40116"/>
                  </a:cubicBezTo>
                  <a:cubicBezTo>
                    <a:pt x="32051" y="37023"/>
                    <a:pt x="35987" y="33701"/>
                    <a:pt x="39945" y="30426"/>
                  </a:cubicBezTo>
                  <a:cubicBezTo>
                    <a:pt x="40945" y="29607"/>
                    <a:pt x="40945" y="29584"/>
                    <a:pt x="40104" y="28561"/>
                  </a:cubicBezTo>
                  <a:cubicBezTo>
                    <a:pt x="32552" y="19348"/>
                    <a:pt x="24999" y="10112"/>
                    <a:pt x="17447" y="900"/>
                  </a:cubicBezTo>
                  <a:cubicBezTo>
                    <a:pt x="16897" y="234"/>
                    <a:pt x="16685" y="1"/>
                    <a:pt x="16411"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6" name="Google Shape;1816;p64"/>
            <p:cNvSpPr/>
            <p:nvPr/>
          </p:nvSpPr>
          <p:spPr>
            <a:xfrm>
              <a:off x="2642450" y="1607325"/>
              <a:ext cx="203625" cy="112250"/>
            </a:xfrm>
            <a:custGeom>
              <a:avLst/>
              <a:gdLst/>
              <a:ahLst/>
              <a:cxnLst/>
              <a:rect l="l" t="t" r="r" b="b"/>
              <a:pathLst>
                <a:path w="8145" h="4490" extrusionOk="0">
                  <a:moveTo>
                    <a:pt x="3742" y="1"/>
                  </a:moveTo>
                  <a:cubicBezTo>
                    <a:pt x="3315" y="1"/>
                    <a:pt x="2912" y="310"/>
                    <a:pt x="2844" y="781"/>
                  </a:cubicBezTo>
                  <a:cubicBezTo>
                    <a:pt x="2822" y="941"/>
                    <a:pt x="2799" y="1077"/>
                    <a:pt x="2844" y="1236"/>
                  </a:cubicBezTo>
                  <a:cubicBezTo>
                    <a:pt x="3026" y="1873"/>
                    <a:pt x="2617" y="2101"/>
                    <a:pt x="2139" y="2328"/>
                  </a:cubicBezTo>
                  <a:cubicBezTo>
                    <a:pt x="1479" y="2578"/>
                    <a:pt x="888" y="2942"/>
                    <a:pt x="342" y="3375"/>
                  </a:cubicBezTo>
                  <a:cubicBezTo>
                    <a:pt x="92" y="3534"/>
                    <a:pt x="1" y="3875"/>
                    <a:pt x="115" y="4171"/>
                  </a:cubicBezTo>
                  <a:cubicBezTo>
                    <a:pt x="251" y="4421"/>
                    <a:pt x="501" y="4467"/>
                    <a:pt x="820" y="4489"/>
                  </a:cubicBezTo>
                  <a:cubicBezTo>
                    <a:pt x="1047" y="4467"/>
                    <a:pt x="1275" y="4421"/>
                    <a:pt x="1479" y="4353"/>
                  </a:cubicBezTo>
                  <a:cubicBezTo>
                    <a:pt x="3459" y="3579"/>
                    <a:pt x="5460" y="2829"/>
                    <a:pt x="7303" y="1760"/>
                  </a:cubicBezTo>
                  <a:cubicBezTo>
                    <a:pt x="7553" y="1600"/>
                    <a:pt x="7781" y="1418"/>
                    <a:pt x="7985" y="1191"/>
                  </a:cubicBezTo>
                  <a:cubicBezTo>
                    <a:pt x="8122" y="1054"/>
                    <a:pt x="8145" y="827"/>
                    <a:pt x="8031" y="645"/>
                  </a:cubicBezTo>
                  <a:cubicBezTo>
                    <a:pt x="7940" y="531"/>
                    <a:pt x="7826" y="463"/>
                    <a:pt x="7690" y="417"/>
                  </a:cubicBezTo>
                  <a:cubicBezTo>
                    <a:pt x="7600" y="409"/>
                    <a:pt x="7511" y="404"/>
                    <a:pt x="7422" y="404"/>
                  </a:cubicBezTo>
                  <a:cubicBezTo>
                    <a:pt x="7058" y="404"/>
                    <a:pt x="6699" y="480"/>
                    <a:pt x="6370" y="645"/>
                  </a:cubicBezTo>
                  <a:cubicBezTo>
                    <a:pt x="6044" y="777"/>
                    <a:pt x="5727" y="882"/>
                    <a:pt x="5432" y="882"/>
                  </a:cubicBezTo>
                  <a:cubicBezTo>
                    <a:pt x="5067" y="882"/>
                    <a:pt x="4736" y="723"/>
                    <a:pt x="4459" y="258"/>
                  </a:cubicBezTo>
                  <a:cubicBezTo>
                    <a:pt x="4391" y="190"/>
                    <a:pt x="4277" y="167"/>
                    <a:pt x="4186" y="122"/>
                  </a:cubicBezTo>
                  <a:cubicBezTo>
                    <a:pt x="4044" y="39"/>
                    <a:pt x="3892" y="1"/>
                    <a:pt x="3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7" name="Google Shape;1817;p64"/>
            <p:cNvSpPr/>
            <p:nvPr/>
          </p:nvSpPr>
          <p:spPr>
            <a:xfrm>
              <a:off x="2605700" y="1863300"/>
              <a:ext cx="236400" cy="284725"/>
            </a:xfrm>
            <a:custGeom>
              <a:avLst/>
              <a:gdLst/>
              <a:ahLst/>
              <a:cxnLst/>
              <a:rect l="l" t="t" r="r" b="b"/>
              <a:pathLst>
                <a:path w="9456" h="11389" extrusionOk="0">
                  <a:moveTo>
                    <a:pt x="6286" y="1"/>
                  </a:moveTo>
                  <a:cubicBezTo>
                    <a:pt x="6171" y="1"/>
                    <a:pt x="6045" y="16"/>
                    <a:pt x="5907" y="51"/>
                  </a:cubicBezTo>
                  <a:cubicBezTo>
                    <a:pt x="4405" y="415"/>
                    <a:pt x="629" y="3236"/>
                    <a:pt x="356" y="4350"/>
                  </a:cubicBezTo>
                  <a:cubicBezTo>
                    <a:pt x="1" y="5773"/>
                    <a:pt x="4663" y="11388"/>
                    <a:pt x="5597" y="11388"/>
                  </a:cubicBezTo>
                  <a:cubicBezTo>
                    <a:pt x="5619" y="11388"/>
                    <a:pt x="5639" y="11385"/>
                    <a:pt x="5656" y="11379"/>
                  </a:cubicBezTo>
                  <a:cubicBezTo>
                    <a:pt x="6430" y="11106"/>
                    <a:pt x="9273" y="7876"/>
                    <a:pt x="9387" y="7285"/>
                  </a:cubicBezTo>
                  <a:cubicBezTo>
                    <a:pt x="9455" y="6921"/>
                    <a:pt x="9433" y="6534"/>
                    <a:pt x="9273" y="6193"/>
                  </a:cubicBezTo>
                  <a:cubicBezTo>
                    <a:pt x="9137" y="5897"/>
                    <a:pt x="8955" y="5647"/>
                    <a:pt x="8727" y="5442"/>
                  </a:cubicBezTo>
                  <a:cubicBezTo>
                    <a:pt x="9046" y="4714"/>
                    <a:pt x="9046" y="4168"/>
                    <a:pt x="8136" y="3463"/>
                  </a:cubicBezTo>
                  <a:cubicBezTo>
                    <a:pt x="8272" y="3258"/>
                    <a:pt x="8363" y="3008"/>
                    <a:pt x="8409" y="2758"/>
                  </a:cubicBezTo>
                  <a:cubicBezTo>
                    <a:pt x="8614" y="1689"/>
                    <a:pt x="7453" y="1484"/>
                    <a:pt x="7453" y="1484"/>
                  </a:cubicBezTo>
                  <a:cubicBezTo>
                    <a:pt x="7453" y="1279"/>
                    <a:pt x="7408" y="1097"/>
                    <a:pt x="7363" y="915"/>
                  </a:cubicBezTo>
                  <a:cubicBezTo>
                    <a:pt x="7227" y="491"/>
                    <a:pt x="6929" y="1"/>
                    <a:pt x="6286" y="1"/>
                  </a:cubicBez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8" name="Google Shape;1818;p64"/>
            <p:cNvSpPr/>
            <p:nvPr/>
          </p:nvSpPr>
          <p:spPr>
            <a:xfrm>
              <a:off x="2663500" y="1886175"/>
              <a:ext cx="128550" cy="118875"/>
            </a:xfrm>
            <a:custGeom>
              <a:avLst/>
              <a:gdLst/>
              <a:ahLst/>
              <a:cxnLst/>
              <a:rect l="l" t="t" r="r" b="b"/>
              <a:pathLst>
                <a:path w="5142" h="4755" extrusionOk="0">
                  <a:moveTo>
                    <a:pt x="5051" y="0"/>
                  </a:moveTo>
                  <a:cubicBezTo>
                    <a:pt x="3777" y="250"/>
                    <a:pt x="2639" y="933"/>
                    <a:pt x="1798" y="1911"/>
                  </a:cubicBezTo>
                  <a:cubicBezTo>
                    <a:pt x="1206" y="2639"/>
                    <a:pt x="23" y="4686"/>
                    <a:pt x="1" y="4754"/>
                  </a:cubicBezTo>
                  <a:cubicBezTo>
                    <a:pt x="69" y="4686"/>
                    <a:pt x="2639" y="2025"/>
                    <a:pt x="3299" y="1547"/>
                  </a:cubicBezTo>
                  <a:cubicBezTo>
                    <a:pt x="3959" y="1092"/>
                    <a:pt x="4732" y="592"/>
                    <a:pt x="5141" y="569"/>
                  </a:cubicBezTo>
                  <a:cubicBezTo>
                    <a:pt x="5141" y="364"/>
                    <a:pt x="5096" y="182"/>
                    <a:pt x="5051" y="0"/>
                  </a:cubicBezTo>
                  <a:close/>
                </a:path>
              </a:pathLst>
            </a:custGeom>
            <a:solidFill>
              <a:srgbClr val="482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9" name="Google Shape;1819;p64"/>
            <p:cNvSpPr/>
            <p:nvPr/>
          </p:nvSpPr>
          <p:spPr>
            <a:xfrm>
              <a:off x="2713550" y="1932225"/>
              <a:ext cx="102375" cy="106950"/>
            </a:xfrm>
            <a:custGeom>
              <a:avLst/>
              <a:gdLst/>
              <a:ahLst/>
              <a:cxnLst/>
              <a:rect l="l" t="t" r="r" b="b"/>
              <a:pathLst>
                <a:path w="4095" h="4278" extrusionOk="0">
                  <a:moveTo>
                    <a:pt x="4095" y="1"/>
                  </a:moveTo>
                  <a:lnTo>
                    <a:pt x="4095" y="1"/>
                  </a:lnTo>
                  <a:cubicBezTo>
                    <a:pt x="3526" y="251"/>
                    <a:pt x="2958" y="547"/>
                    <a:pt x="2457" y="911"/>
                  </a:cubicBezTo>
                  <a:cubicBezTo>
                    <a:pt x="1320" y="1707"/>
                    <a:pt x="46" y="4209"/>
                    <a:pt x="0" y="4277"/>
                  </a:cubicBezTo>
                  <a:lnTo>
                    <a:pt x="3822" y="706"/>
                  </a:lnTo>
                  <a:cubicBezTo>
                    <a:pt x="3958" y="501"/>
                    <a:pt x="4049" y="251"/>
                    <a:pt x="4095" y="1"/>
                  </a:cubicBezTo>
                  <a:close/>
                </a:path>
              </a:pathLst>
            </a:custGeom>
            <a:solidFill>
              <a:srgbClr val="482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0" name="Google Shape;1820;p64"/>
            <p:cNvSpPr/>
            <p:nvPr/>
          </p:nvSpPr>
          <p:spPr>
            <a:xfrm>
              <a:off x="2766425" y="1999350"/>
              <a:ext cx="71125" cy="73950"/>
            </a:xfrm>
            <a:custGeom>
              <a:avLst/>
              <a:gdLst/>
              <a:ahLst/>
              <a:cxnLst/>
              <a:rect l="l" t="t" r="r" b="b"/>
              <a:pathLst>
                <a:path w="2845" h="2958" extrusionOk="0">
                  <a:moveTo>
                    <a:pt x="2298" y="0"/>
                  </a:moveTo>
                  <a:lnTo>
                    <a:pt x="1" y="2957"/>
                  </a:lnTo>
                  <a:cubicBezTo>
                    <a:pt x="1" y="2957"/>
                    <a:pt x="1934" y="1752"/>
                    <a:pt x="2844" y="751"/>
                  </a:cubicBezTo>
                  <a:cubicBezTo>
                    <a:pt x="2708" y="455"/>
                    <a:pt x="2526" y="205"/>
                    <a:pt x="2298" y="0"/>
                  </a:cubicBezTo>
                  <a:close/>
                </a:path>
              </a:pathLst>
            </a:custGeom>
            <a:solidFill>
              <a:srgbClr val="482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1" name="Google Shape;1821;p64"/>
            <p:cNvSpPr/>
            <p:nvPr/>
          </p:nvSpPr>
          <p:spPr>
            <a:xfrm>
              <a:off x="3981150" y="1024825"/>
              <a:ext cx="484550" cy="417650"/>
            </a:xfrm>
            <a:custGeom>
              <a:avLst/>
              <a:gdLst/>
              <a:ahLst/>
              <a:cxnLst/>
              <a:rect l="l" t="t" r="r" b="b"/>
              <a:pathLst>
                <a:path w="19382" h="16706" extrusionOk="0">
                  <a:moveTo>
                    <a:pt x="17551" y="0"/>
                  </a:moveTo>
                  <a:cubicBezTo>
                    <a:pt x="17068" y="0"/>
                    <a:pt x="16835" y="322"/>
                    <a:pt x="16242" y="1493"/>
                  </a:cubicBezTo>
                  <a:cubicBezTo>
                    <a:pt x="14058" y="5929"/>
                    <a:pt x="12170" y="8363"/>
                    <a:pt x="9805" y="12708"/>
                  </a:cubicBezTo>
                  <a:cubicBezTo>
                    <a:pt x="9600" y="13094"/>
                    <a:pt x="9372" y="13481"/>
                    <a:pt x="9145" y="13868"/>
                  </a:cubicBezTo>
                  <a:cubicBezTo>
                    <a:pt x="9110" y="13937"/>
                    <a:pt x="9032" y="13967"/>
                    <a:pt x="8943" y="13967"/>
                  </a:cubicBezTo>
                  <a:cubicBezTo>
                    <a:pt x="8798" y="13967"/>
                    <a:pt x="8624" y="13889"/>
                    <a:pt x="8554" y="13777"/>
                  </a:cubicBezTo>
                  <a:cubicBezTo>
                    <a:pt x="8281" y="13208"/>
                    <a:pt x="7939" y="12776"/>
                    <a:pt x="7712" y="12344"/>
                  </a:cubicBezTo>
                  <a:cubicBezTo>
                    <a:pt x="5938" y="9091"/>
                    <a:pt x="5141" y="7794"/>
                    <a:pt x="3549" y="4883"/>
                  </a:cubicBezTo>
                  <a:cubicBezTo>
                    <a:pt x="3071" y="4018"/>
                    <a:pt x="2730" y="3063"/>
                    <a:pt x="2275" y="2176"/>
                  </a:cubicBezTo>
                  <a:cubicBezTo>
                    <a:pt x="2071" y="1782"/>
                    <a:pt x="1905" y="1603"/>
                    <a:pt x="1638" y="1603"/>
                  </a:cubicBezTo>
                  <a:cubicBezTo>
                    <a:pt x="1488" y="1603"/>
                    <a:pt x="1307" y="1660"/>
                    <a:pt x="1070" y="1766"/>
                  </a:cubicBezTo>
                  <a:cubicBezTo>
                    <a:pt x="706" y="1903"/>
                    <a:pt x="364" y="2062"/>
                    <a:pt x="1" y="2198"/>
                  </a:cubicBezTo>
                  <a:lnTo>
                    <a:pt x="7462" y="16006"/>
                  </a:lnTo>
                  <a:cubicBezTo>
                    <a:pt x="7718" y="16473"/>
                    <a:pt x="8178" y="16706"/>
                    <a:pt x="8636" y="16706"/>
                  </a:cubicBezTo>
                  <a:cubicBezTo>
                    <a:pt x="9071" y="16706"/>
                    <a:pt x="9504" y="16495"/>
                    <a:pt x="9759" y="16074"/>
                  </a:cubicBezTo>
                  <a:lnTo>
                    <a:pt x="19381" y="356"/>
                  </a:lnTo>
                  <a:cubicBezTo>
                    <a:pt x="19199" y="333"/>
                    <a:pt x="19040" y="288"/>
                    <a:pt x="18858" y="242"/>
                  </a:cubicBezTo>
                  <a:cubicBezTo>
                    <a:pt x="18236" y="121"/>
                    <a:pt x="17847" y="0"/>
                    <a:pt x="17551"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2" name="Google Shape;1822;p64"/>
            <p:cNvSpPr/>
            <p:nvPr/>
          </p:nvSpPr>
          <p:spPr>
            <a:xfrm>
              <a:off x="4358750" y="989600"/>
              <a:ext cx="488525" cy="977200"/>
            </a:xfrm>
            <a:custGeom>
              <a:avLst/>
              <a:gdLst/>
              <a:ahLst/>
              <a:cxnLst/>
              <a:rect l="l" t="t" r="r" b="b"/>
              <a:pathLst>
                <a:path w="19541" h="39088" extrusionOk="0">
                  <a:moveTo>
                    <a:pt x="755" y="0"/>
                  </a:moveTo>
                  <a:cubicBezTo>
                    <a:pt x="457" y="0"/>
                    <a:pt x="168" y="194"/>
                    <a:pt x="69" y="491"/>
                  </a:cubicBezTo>
                  <a:cubicBezTo>
                    <a:pt x="1" y="855"/>
                    <a:pt x="183" y="1219"/>
                    <a:pt x="547" y="1333"/>
                  </a:cubicBezTo>
                  <a:cubicBezTo>
                    <a:pt x="1002" y="1492"/>
                    <a:pt x="1479" y="1628"/>
                    <a:pt x="1980" y="1742"/>
                  </a:cubicBezTo>
                  <a:cubicBezTo>
                    <a:pt x="4209" y="2288"/>
                    <a:pt x="5779" y="3653"/>
                    <a:pt x="6780" y="5677"/>
                  </a:cubicBezTo>
                  <a:cubicBezTo>
                    <a:pt x="7553" y="7247"/>
                    <a:pt x="8053" y="8930"/>
                    <a:pt x="8304" y="10659"/>
                  </a:cubicBezTo>
                  <a:cubicBezTo>
                    <a:pt x="8599" y="12888"/>
                    <a:pt x="8781" y="15140"/>
                    <a:pt x="8827" y="17370"/>
                  </a:cubicBezTo>
                  <a:cubicBezTo>
                    <a:pt x="8872" y="19189"/>
                    <a:pt x="9077" y="19007"/>
                    <a:pt x="7303" y="19440"/>
                  </a:cubicBezTo>
                  <a:cubicBezTo>
                    <a:pt x="5710" y="19826"/>
                    <a:pt x="4414" y="21009"/>
                    <a:pt x="3936" y="22556"/>
                  </a:cubicBezTo>
                  <a:cubicBezTo>
                    <a:pt x="3754" y="23079"/>
                    <a:pt x="3595" y="23602"/>
                    <a:pt x="3504" y="24148"/>
                  </a:cubicBezTo>
                  <a:cubicBezTo>
                    <a:pt x="3185" y="25718"/>
                    <a:pt x="3117" y="27333"/>
                    <a:pt x="3276" y="28925"/>
                  </a:cubicBezTo>
                  <a:cubicBezTo>
                    <a:pt x="3436" y="31018"/>
                    <a:pt x="3845" y="33065"/>
                    <a:pt x="4755" y="34999"/>
                  </a:cubicBezTo>
                  <a:cubicBezTo>
                    <a:pt x="5187" y="36000"/>
                    <a:pt x="5870" y="36887"/>
                    <a:pt x="6757" y="37569"/>
                  </a:cubicBezTo>
                  <a:cubicBezTo>
                    <a:pt x="7257" y="37956"/>
                    <a:pt x="7826" y="38275"/>
                    <a:pt x="8235" y="38798"/>
                  </a:cubicBezTo>
                  <a:cubicBezTo>
                    <a:pt x="8392" y="38986"/>
                    <a:pt x="8625" y="39088"/>
                    <a:pt x="8867" y="39088"/>
                  </a:cubicBezTo>
                  <a:cubicBezTo>
                    <a:pt x="8975" y="39088"/>
                    <a:pt x="9085" y="39067"/>
                    <a:pt x="9191" y="39025"/>
                  </a:cubicBezTo>
                  <a:cubicBezTo>
                    <a:pt x="9805" y="38798"/>
                    <a:pt x="10169" y="37933"/>
                    <a:pt x="9964" y="37251"/>
                  </a:cubicBezTo>
                  <a:cubicBezTo>
                    <a:pt x="9826" y="36784"/>
                    <a:pt x="9543" y="36541"/>
                    <a:pt x="9066" y="36541"/>
                  </a:cubicBezTo>
                  <a:cubicBezTo>
                    <a:pt x="8915" y="36541"/>
                    <a:pt x="8745" y="36565"/>
                    <a:pt x="8554" y="36614"/>
                  </a:cubicBezTo>
                  <a:cubicBezTo>
                    <a:pt x="8452" y="36650"/>
                    <a:pt x="8346" y="36668"/>
                    <a:pt x="8240" y="36668"/>
                  </a:cubicBezTo>
                  <a:cubicBezTo>
                    <a:pt x="8013" y="36668"/>
                    <a:pt x="7784" y="36587"/>
                    <a:pt x="7598" y="36432"/>
                  </a:cubicBezTo>
                  <a:cubicBezTo>
                    <a:pt x="6916" y="35909"/>
                    <a:pt x="6393" y="35226"/>
                    <a:pt x="6074" y="34430"/>
                  </a:cubicBezTo>
                  <a:cubicBezTo>
                    <a:pt x="4550" y="31041"/>
                    <a:pt x="4346" y="27492"/>
                    <a:pt x="5005" y="23875"/>
                  </a:cubicBezTo>
                  <a:cubicBezTo>
                    <a:pt x="5074" y="23602"/>
                    <a:pt x="5165" y="23307"/>
                    <a:pt x="5278" y="23034"/>
                  </a:cubicBezTo>
                  <a:cubicBezTo>
                    <a:pt x="5642" y="21919"/>
                    <a:pt x="6552" y="21077"/>
                    <a:pt x="7689" y="20804"/>
                  </a:cubicBezTo>
                  <a:cubicBezTo>
                    <a:pt x="8918" y="20509"/>
                    <a:pt x="10146" y="20281"/>
                    <a:pt x="11375" y="20145"/>
                  </a:cubicBezTo>
                  <a:cubicBezTo>
                    <a:pt x="11583" y="20107"/>
                    <a:pt x="11791" y="20088"/>
                    <a:pt x="11998" y="20088"/>
                  </a:cubicBezTo>
                  <a:cubicBezTo>
                    <a:pt x="13148" y="20088"/>
                    <a:pt x="14245" y="20663"/>
                    <a:pt x="14900" y="21646"/>
                  </a:cubicBezTo>
                  <a:cubicBezTo>
                    <a:pt x="15264" y="22124"/>
                    <a:pt x="15583" y="22624"/>
                    <a:pt x="15856" y="23147"/>
                  </a:cubicBezTo>
                  <a:cubicBezTo>
                    <a:pt x="16516" y="24376"/>
                    <a:pt x="17039" y="25695"/>
                    <a:pt x="17380" y="27037"/>
                  </a:cubicBezTo>
                  <a:cubicBezTo>
                    <a:pt x="17903" y="28812"/>
                    <a:pt x="18085" y="30677"/>
                    <a:pt x="17949" y="32519"/>
                  </a:cubicBezTo>
                  <a:cubicBezTo>
                    <a:pt x="17903" y="33111"/>
                    <a:pt x="17744" y="33702"/>
                    <a:pt x="17494" y="34248"/>
                  </a:cubicBezTo>
                  <a:cubicBezTo>
                    <a:pt x="17221" y="34794"/>
                    <a:pt x="16948" y="35249"/>
                    <a:pt x="16174" y="35249"/>
                  </a:cubicBezTo>
                  <a:cubicBezTo>
                    <a:pt x="16163" y="35249"/>
                    <a:pt x="16151" y="35248"/>
                    <a:pt x="16140" y="35248"/>
                  </a:cubicBezTo>
                  <a:cubicBezTo>
                    <a:pt x="15549" y="35248"/>
                    <a:pt x="15267" y="35829"/>
                    <a:pt x="15378" y="36432"/>
                  </a:cubicBezTo>
                  <a:cubicBezTo>
                    <a:pt x="15469" y="36819"/>
                    <a:pt x="15674" y="37160"/>
                    <a:pt x="15992" y="37410"/>
                  </a:cubicBezTo>
                  <a:cubicBezTo>
                    <a:pt x="16208" y="37572"/>
                    <a:pt x="16455" y="37652"/>
                    <a:pt x="16690" y="37652"/>
                  </a:cubicBezTo>
                  <a:cubicBezTo>
                    <a:pt x="17049" y="37652"/>
                    <a:pt x="17379" y="37463"/>
                    <a:pt x="17516" y="37092"/>
                  </a:cubicBezTo>
                  <a:cubicBezTo>
                    <a:pt x="17721" y="36591"/>
                    <a:pt x="17971" y="36113"/>
                    <a:pt x="18290" y="35659"/>
                  </a:cubicBezTo>
                  <a:cubicBezTo>
                    <a:pt x="18995" y="34635"/>
                    <a:pt x="19382" y="33407"/>
                    <a:pt x="19404" y="32155"/>
                  </a:cubicBezTo>
                  <a:cubicBezTo>
                    <a:pt x="19541" y="28357"/>
                    <a:pt x="18495" y="24853"/>
                    <a:pt x="16607" y="21601"/>
                  </a:cubicBezTo>
                  <a:cubicBezTo>
                    <a:pt x="16288" y="21100"/>
                    <a:pt x="15924" y="20622"/>
                    <a:pt x="15515" y="20190"/>
                  </a:cubicBezTo>
                  <a:cubicBezTo>
                    <a:pt x="14656" y="19224"/>
                    <a:pt x="13411" y="18683"/>
                    <a:pt x="12126" y="18683"/>
                  </a:cubicBezTo>
                  <a:cubicBezTo>
                    <a:pt x="12050" y="18683"/>
                    <a:pt x="11974" y="18685"/>
                    <a:pt x="11898" y="18689"/>
                  </a:cubicBezTo>
                  <a:cubicBezTo>
                    <a:pt x="11614" y="18702"/>
                    <a:pt x="11321" y="18764"/>
                    <a:pt x="11021" y="18764"/>
                  </a:cubicBezTo>
                  <a:cubicBezTo>
                    <a:pt x="10817" y="18764"/>
                    <a:pt x="10608" y="18736"/>
                    <a:pt x="10396" y="18643"/>
                  </a:cubicBezTo>
                  <a:lnTo>
                    <a:pt x="10419" y="18643"/>
                  </a:lnTo>
                  <a:cubicBezTo>
                    <a:pt x="10169" y="17961"/>
                    <a:pt x="10214" y="17279"/>
                    <a:pt x="10192" y="16573"/>
                  </a:cubicBezTo>
                  <a:cubicBezTo>
                    <a:pt x="10169" y="14731"/>
                    <a:pt x="10032" y="12888"/>
                    <a:pt x="9805" y="11046"/>
                  </a:cubicBezTo>
                  <a:cubicBezTo>
                    <a:pt x="9555" y="9135"/>
                    <a:pt x="9032" y="7247"/>
                    <a:pt x="8258" y="5450"/>
                  </a:cubicBezTo>
                  <a:cubicBezTo>
                    <a:pt x="6825" y="2242"/>
                    <a:pt x="4255" y="582"/>
                    <a:pt x="888" y="13"/>
                  </a:cubicBezTo>
                  <a:cubicBezTo>
                    <a:pt x="844" y="4"/>
                    <a:pt x="799" y="0"/>
                    <a:pt x="755"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3" name="Google Shape;1823;p64"/>
            <p:cNvSpPr/>
            <p:nvPr/>
          </p:nvSpPr>
          <p:spPr>
            <a:xfrm>
              <a:off x="3576250" y="1031925"/>
              <a:ext cx="469750" cy="825275"/>
            </a:xfrm>
            <a:custGeom>
              <a:avLst/>
              <a:gdLst/>
              <a:ahLst/>
              <a:cxnLst/>
              <a:rect l="l" t="t" r="r" b="b"/>
              <a:pathLst>
                <a:path w="18790" h="33011" extrusionOk="0">
                  <a:moveTo>
                    <a:pt x="17930" y="0"/>
                  </a:moveTo>
                  <a:cubicBezTo>
                    <a:pt x="17795" y="0"/>
                    <a:pt x="17661" y="23"/>
                    <a:pt x="17539" y="72"/>
                  </a:cubicBezTo>
                  <a:cubicBezTo>
                    <a:pt x="16424" y="322"/>
                    <a:pt x="15332" y="686"/>
                    <a:pt x="14286" y="1164"/>
                  </a:cubicBezTo>
                  <a:cubicBezTo>
                    <a:pt x="12056" y="2301"/>
                    <a:pt x="10123" y="3939"/>
                    <a:pt x="8667" y="5986"/>
                  </a:cubicBezTo>
                  <a:cubicBezTo>
                    <a:pt x="6734" y="8648"/>
                    <a:pt x="5551" y="11650"/>
                    <a:pt x="4709" y="14812"/>
                  </a:cubicBezTo>
                  <a:cubicBezTo>
                    <a:pt x="3708" y="18565"/>
                    <a:pt x="2980" y="22387"/>
                    <a:pt x="2594" y="26254"/>
                  </a:cubicBezTo>
                  <a:cubicBezTo>
                    <a:pt x="2503" y="27096"/>
                    <a:pt x="2366" y="27846"/>
                    <a:pt x="1456" y="28188"/>
                  </a:cubicBezTo>
                  <a:cubicBezTo>
                    <a:pt x="1297" y="28279"/>
                    <a:pt x="1138" y="28415"/>
                    <a:pt x="1024" y="28574"/>
                  </a:cubicBezTo>
                  <a:cubicBezTo>
                    <a:pt x="364" y="29462"/>
                    <a:pt x="0" y="30417"/>
                    <a:pt x="455" y="31509"/>
                  </a:cubicBezTo>
                  <a:cubicBezTo>
                    <a:pt x="887" y="32532"/>
                    <a:pt x="1775" y="32942"/>
                    <a:pt x="2684" y="33010"/>
                  </a:cubicBezTo>
                  <a:cubicBezTo>
                    <a:pt x="2703" y="33010"/>
                    <a:pt x="2722" y="33011"/>
                    <a:pt x="2740" y="33011"/>
                  </a:cubicBezTo>
                  <a:cubicBezTo>
                    <a:pt x="3947" y="33011"/>
                    <a:pt x="5035" y="32288"/>
                    <a:pt x="5505" y="31168"/>
                  </a:cubicBezTo>
                  <a:cubicBezTo>
                    <a:pt x="5937" y="30053"/>
                    <a:pt x="5551" y="28779"/>
                    <a:pt x="4573" y="28097"/>
                  </a:cubicBezTo>
                  <a:cubicBezTo>
                    <a:pt x="3936" y="27687"/>
                    <a:pt x="3822" y="27278"/>
                    <a:pt x="3936" y="26618"/>
                  </a:cubicBezTo>
                  <a:cubicBezTo>
                    <a:pt x="4118" y="25435"/>
                    <a:pt x="4254" y="24252"/>
                    <a:pt x="4436" y="23069"/>
                  </a:cubicBezTo>
                  <a:cubicBezTo>
                    <a:pt x="4959" y="19566"/>
                    <a:pt x="5755" y="16109"/>
                    <a:pt x="6825" y="12742"/>
                  </a:cubicBezTo>
                  <a:cubicBezTo>
                    <a:pt x="7575" y="10467"/>
                    <a:pt x="8690" y="8306"/>
                    <a:pt x="10146" y="6396"/>
                  </a:cubicBezTo>
                  <a:cubicBezTo>
                    <a:pt x="11920" y="4075"/>
                    <a:pt x="14172" y="2437"/>
                    <a:pt x="17038" y="1664"/>
                  </a:cubicBezTo>
                  <a:cubicBezTo>
                    <a:pt x="17379" y="1573"/>
                    <a:pt x="17698" y="1459"/>
                    <a:pt x="18039" y="1346"/>
                  </a:cubicBezTo>
                  <a:cubicBezTo>
                    <a:pt x="18221" y="1277"/>
                    <a:pt x="18380" y="1164"/>
                    <a:pt x="18517" y="1027"/>
                  </a:cubicBezTo>
                  <a:cubicBezTo>
                    <a:pt x="18790" y="709"/>
                    <a:pt x="18676" y="208"/>
                    <a:pt x="18267" y="49"/>
                  </a:cubicBezTo>
                  <a:cubicBezTo>
                    <a:pt x="18161" y="17"/>
                    <a:pt x="18046" y="0"/>
                    <a:pt x="17930"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4" name="Google Shape;1824;p64"/>
            <p:cNvSpPr/>
            <p:nvPr/>
          </p:nvSpPr>
          <p:spPr>
            <a:xfrm>
              <a:off x="4138100" y="2960425"/>
              <a:ext cx="526075" cy="174500"/>
            </a:xfrm>
            <a:custGeom>
              <a:avLst/>
              <a:gdLst/>
              <a:ahLst/>
              <a:cxnLst/>
              <a:rect l="l" t="t" r="r" b="b"/>
              <a:pathLst>
                <a:path w="21043" h="6980" extrusionOk="0">
                  <a:moveTo>
                    <a:pt x="21042" y="0"/>
                  </a:moveTo>
                  <a:lnTo>
                    <a:pt x="21042" y="0"/>
                  </a:lnTo>
                  <a:cubicBezTo>
                    <a:pt x="20201" y="137"/>
                    <a:pt x="19336" y="251"/>
                    <a:pt x="18472" y="342"/>
                  </a:cubicBezTo>
                  <a:cubicBezTo>
                    <a:pt x="14718" y="751"/>
                    <a:pt x="10920" y="819"/>
                    <a:pt x="8941" y="842"/>
                  </a:cubicBezTo>
                  <a:cubicBezTo>
                    <a:pt x="5733" y="842"/>
                    <a:pt x="2935" y="774"/>
                    <a:pt x="365" y="660"/>
                  </a:cubicBezTo>
                  <a:cubicBezTo>
                    <a:pt x="228" y="2753"/>
                    <a:pt x="1" y="6301"/>
                    <a:pt x="1" y="6301"/>
                  </a:cubicBezTo>
                  <a:cubicBezTo>
                    <a:pt x="1" y="6301"/>
                    <a:pt x="4537" y="6979"/>
                    <a:pt x="10232" y="6979"/>
                  </a:cubicBezTo>
                  <a:cubicBezTo>
                    <a:pt x="13573" y="6979"/>
                    <a:pt x="17312" y="6746"/>
                    <a:pt x="20769" y="6006"/>
                  </a:cubicBezTo>
                  <a:cubicBezTo>
                    <a:pt x="20769" y="6006"/>
                    <a:pt x="20974" y="2480"/>
                    <a:pt x="21042"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978" name="Shape 1978"/>
        <p:cNvGrpSpPr/>
        <p:nvPr/>
      </p:nvGrpSpPr>
      <p:grpSpPr>
        <a:xfrm>
          <a:off x="0" y="0"/>
          <a:ext cx="0" cy="0"/>
          <a:chOff x="0" y="0"/>
          <a:chExt cx="0" cy="0"/>
        </a:xfrm>
      </p:grpSpPr>
      <p:sp>
        <p:nvSpPr>
          <p:cNvPr id="1979" name="Google Shape;1979;p67"/>
          <p:cNvSpPr txBox="1"/>
          <p:nvPr>
            <p:ph type="title"/>
          </p:nvPr>
        </p:nvSpPr>
        <p:spPr>
          <a:xfrm>
            <a:off x="720090" y="227330"/>
            <a:ext cx="7703820" cy="134302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7200" b="1"/>
              <a:t>Fin, et Merci.</a:t>
            </a:r>
            <a:endParaRPr lang="en-US" altLang="en-GB" sz="7200" b="1"/>
          </a:p>
        </p:txBody>
      </p:sp>
      <p:grpSp>
        <p:nvGrpSpPr>
          <p:cNvPr id="1980" name="Google Shape;1980;p67"/>
          <p:cNvGrpSpPr/>
          <p:nvPr/>
        </p:nvGrpSpPr>
        <p:grpSpPr>
          <a:xfrm>
            <a:off x="1232929" y="1554945"/>
            <a:ext cx="1031371" cy="3072436"/>
            <a:chOff x="1232929" y="1554945"/>
            <a:chExt cx="1031371" cy="3072436"/>
          </a:xfrm>
        </p:grpSpPr>
        <p:sp>
          <p:nvSpPr>
            <p:cNvPr id="1981" name="Google Shape;1981;p67"/>
            <p:cNvSpPr/>
            <p:nvPr/>
          </p:nvSpPr>
          <p:spPr>
            <a:xfrm>
              <a:off x="1582245" y="1554945"/>
              <a:ext cx="440958" cy="466642"/>
            </a:xfrm>
            <a:custGeom>
              <a:avLst/>
              <a:gdLst/>
              <a:ahLst/>
              <a:cxnLst/>
              <a:rect l="l" t="t" r="r" b="b"/>
              <a:pathLst>
                <a:path w="13752" h="14553" extrusionOk="0">
                  <a:moveTo>
                    <a:pt x="8438" y="1"/>
                  </a:moveTo>
                  <a:cubicBezTo>
                    <a:pt x="7661" y="1"/>
                    <a:pt x="6783" y="142"/>
                    <a:pt x="6116" y="229"/>
                  </a:cubicBezTo>
                  <a:cubicBezTo>
                    <a:pt x="4010" y="529"/>
                    <a:pt x="2690" y="1866"/>
                    <a:pt x="1905" y="3804"/>
                  </a:cubicBezTo>
                  <a:cubicBezTo>
                    <a:pt x="969" y="6160"/>
                    <a:pt x="2005" y="8717"/>
                    <a:pt x="1003" y="11006"/>
                  </a:cubicBezTo>
                  <a:cubicBezTo>
                    <a:pt x="819" y="11407"/>
                    <a:pt x="618" y="11791"/>
                    <a:pt x="368" y="12175"/>
                  </a:cubicBezTo>
                  <a:cubicBezTo>
                    <a:pt x="201" y="12443"/>
                    <a:pt x="0" y="12676"/>
                    <a:pt x="0" y="13011"/>
                  </a:cubicBezTo>
                  <a:cubicBezTo>
                    <a:pt x="0" y="13763"/>
                    <a:pt x="518" y="14297"/>
                    <a:pt x="1237" y="14481"/>
                  </a:cubicBezTo>
                  <a:cubicBezTo>
                    <a:pt x="1483" y="14535"/>
                    <a:pt x="1734" y="14552"/>
                    <a:pt x="1986" y="14552"/>
                  </a:cubicBezTo>
                  <a:cubicBezTo>
                    <a:pt x="2435" y="14552"/>
                    <a:pt x="2887" y="14498"/>
                    <a:pt x="3325" y="14498"/>
                  </a:cubicBezTo>
                  <a:lnTo>
                    <a:pt x="7486" y="14498"/>
                  </a:lnTo>
                  <a:cubicBezTo>
                    <a:pt x="8522" y="14498"/>
                    <a:pt x="9541" y="14481"/>
                    <a:pt x="10560" y="14481"/>
                  </a:cubicBezTo>
                  <a:cubicBezTo>
                    <a:pt x="12081" y="14464"/>
                    <a:pt x="13033" y="13111"/>
                    <a:pt x="13417" y="11724"/>
                  </a:cubicBezTo>
                  <a:cubicBezTo>
                    <a:pt x="13751" y="10521"/>
                    <a:pt x="13401" y="9351"/>
                    <a:pt x="13350" y="8148"/>
                  </a:cubicBezTo>
                  <a:cubicBezTo>
                    <a:pt x="13300" y="6895"/>
                    <a:pt x="13150" y="5642"/>
                    <a:pt x="13050" y="4389"/>
                  </a:cubicBezTo>
                  <a:cubicBezTo>
                    <a:pt x="12966" y="3186"/>
                    <a:pt x="12866" y="1615"/>
                    <a:pt x="11663" y="813"/>
                  </a:cubicBezTo>
                  <a:cubicBezTo>
                    <a:pt x="11011" y="379"/>
                    <a:pt x="9992" y="195"/>
                    <a:pt x="9207" y="62"/>
                  </a:cubicBezTo>
                  <a:cubicBezTo>
                    <a:pt x="8972" y="18"/>
                    <a:pt x="8711" y="1"/>
                    <a:pt x="8438" y="1"/>
                  </a:cubicBezTo>
                  <a:close/>
                </a:path>
              </a:pathLst>
            </a:custGeom>
            <a:solidFill>
              <a:srgbClr val="F3E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2" name="Google Shape;1982;p67"/>
            <p:cNvSpPr/>
            <p:nvPr/>
          </p:nvSpPr>
          <p:spPr>
            <a:xfrm>
              <a:off x="1663209" y="1689234"/>
              <a:ext cx="289258" cy="328602"/>
            </a:xfrm>
            <a:custGeom>
              <a:avLst/>
              <a:gdLst/>
              <a:ahLst/>
              <a:cxnLst/>
              <a:rect l="l" t="t" r="r" b="b"/>
              <a:pathLst>
                <a:path w="9021" h="10248" extrusionOk="0">
                  <a:moveTo>
                    <a:pt x="2361" y="0"/>
                  </a:moveTo>
                  <a:cubicBezTo>
                    <a:pt x="1841" y="0"/>
                    <a:pt x="2250" y="2567"/>
                    <a:pt x="1602" y="4194"/>
                  </a:cubicBezTo>
                  <a:cubicBezTo>
                    <a:pt x="867" y="5982"/>
                    <a:pt x="132" y="6584"/>
                    <a:pt x="65" y="7937"/>
                  </a:cubicBezTo>
                  <a:cubicBezTo>
                    <a:pt x="1" y="9285"/>
                    <a:pt x="1555" y="10248"/>
                    <a:pt x="3958" y="10248"/>
                  </a:cubicBezTo>
                  <a:cubicBezTo>
                    <a:pt x="4057" y="10248"/>
                    <a:pt x="4157" y="10246"/>
                    <a:pt x="4259" y="10243"/>
                  </a:cubicBezTo>
                  <a:cubicBezTo>
                    <a:pt x="6832" y="10176"/>
                    <a:pt x="8620" y="8472"/>
                    <a:pt x="8804" y="5782"/>
                  </a:cubicBezTo>
                  <a:cubicBezTo>
                    <a:pt x="9021" y="2223"/>
                    <a:pt x="8620" y="502"/>
                    <a:pt x="8620" y="502"/>
                  </a:cubicBezTo>
                  <a:cubicBezTo>
                    <a:pt x="8620" y="502"/>
                    <a:pt x="6431" y="1722"/>
                    <a:pt x="4827" y="1722"/>
                  </a:cubicBezTo>
                  <a:cubicBezTo>
                    <a:pt x="3223" y="1722"/>
                    <a:pt x="2889" y="34"/>
                    <a:pt x="2371" y="1"/>
                  </a:cubicBezTo>
                  <a:cubicBezTo>
                    <a:pt x="2367" y="0"/>
                    <a:pt x="2364" y="0"/>
                    <a:pt x="2361" y="0"/>
                  </a:cubicBezTo>
                  <a:close/>
                </a:path>
              </a:pathLst>
            </a:custGeom>
            <a:solidFill>
              <a:srgbClr val="F4D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3" name="Google Shape;1983;p67"/>
            <p:cNvSpPr/>
            <p:nvPr/>
          </p:nvSpPr>
          <p:spPr>
            <a:xfrm>
              <a:off x="1632074" y="4229808"/>
              <a:ext cx="362719" cy="397574"/>
            </a:xfrm>
            <a:custGeom>
              <a:avLst/>
              <a:gdLst/>
              <a:ahLst/>
              <a:cxnLst/>
              <a:rect l="l" t="t" r="r" b="b"/>
              <a:pathLst>
                <a:path w="11312" h="12399" extrusionOk="0">
                  <a:moveTo>
                    <a:pt x="2490" y="0"/>
                  </a:moveTo>
                  <a:cubicBezTo>
                    <a:pt x="2490" y="0"/>
                    <a:pt x="2122" y="568"/>
                    <a:pt x="1688" y="1304"/>
                  </a:cubicBezTo>
                  <a:cubicBezTo>
                    <a:pt x="986" y="2457"/>
                    <a:pt x="67" y="4044"/>
                    <a:pt x="0" y="4462"/>
                  </a:cubicBezTo>
                  <a:cubicBezTo>
                    <a:pt x="1387" y="7252"/>
                    <a:pt x="4578" y="12398"/>
                    <a:pt x="4578" y="12398"/>
                  </a:cubicBezTo>
                  <a:lnTo>
                    <a:pt x="11312" y="12398"/>
                  </a:lnTo>
                  <a:cubicBezTo>
                    <a:pt x="11312" y="12398"/>
                    <a:pt x="10827" y="11412"/>
                    <a:pt x="9440" y="10426"/>
                  </a:cubicBezTo>
                  <a:lnTo>
                    <a:pt x="9424" y="10426"/>
                  </a:lnTo>
                  <a:cubicBezTo>
                    <a:pt x="8037" y="9424"/>
                    <a:pt x="7452" y="8438"/>
                    <a:pt x="6550" y="6249"/>
                  </a:cubicBezTo>
                  <a:cubicBezTo>
                    <a:pt x="5664" y="4077"/>
                    <a:pt x="6249" y="1487"/>
                    <a:pt x="6249" y="1487"/>
                  </a:cubicBezTo>
                  <a:lnTo>
                    <a:pt x="2490" y="0"/>
                  </a:lnTo>
                  <a:close/>
                </a:path>
              </a:pathLst>
            </a:custGeom>
            <a:solidFill>
              <a:srgbClr val="482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4" name="Google Shape;1984;p67"/>
            <p:cNvSpPr/>
            <p:nvPr/>
          </p:nvSpPr>
          <p:spPr>
            <a:xfrm>
              <a:off x="1632074" y="4271588"/>
              <a:ext cx="362719" cy="355793"/>
            </a:xfrm>
            <a:custGeom>
              <a:avLst/>
              <a:gdLst/>
              <a:ahLst/>
              <a:cxnLst/>
              <a:rect l="l" t="t" r="r" b="b"/>
              <a:pathLst>
                <a:path w="11312" h="11096" extrusionOk="0">
                  <a:moveTo>
                    <a:pt x="1688" y="1"/>
                  </a:moveTo>
                  <a:cubicBezTo>
                    <a:pt x="986" y="1154"/>
                    <a:pt x="67" y="2741"/>
                    <a:pt x="0" y="3159"/>
                  </a:cubicBezTo>
                  <a:cubicBezTo>
                    <a:pt x="1387" y="5949"/>
                    <a:pt x="4578" y="11095"/>
                    <a:pt x="4578" y="11095"/>
                  </a:cubicBezTo>
                  <a:lnTo>
                    <a:pt x="11312" y="11095"/>
                  </a:lnTo>
                  <a:cubicBezTo>
                    <a:pt x="11312" y="11095"/>
                    <a:pt x="10827" y="10109"/>
                    <a:pt x="9440" y="9123"/>
                  </a:cubicBezTo>
                  <a:lnTo>
                    <a:pt x="9424" y="9123"/>
                  </a:lnTo>
                  <a:cubicBezTo>
                    <a:pt x="9374" y="9073"/>
                    <a:pt x="8638" y="8823"/>
                    <a:pt x="7469" y="8823"/>
                  </a:cubicBezTo>
                  <a:cubicBezTo>
                    <a:pt x="6249" y="8823"/>
                    <a:pt x="4428" y="8906"/>
                    <a:pt x="4428" y="8906"/>
                  </a:cubicBezTo>
                  <a:cubicBezTo>
                    <a:pt x="4428" y="8906"/>
                    <a:pt x="2523" y="5247"/>
                    <a:pt x="2306" y="3810"/>
                  </a:cubicBezTo>
                  <a:cubicBezTo>
                    <a:pt x="2122" y="2574"/>
                    <a:pt x="2423" y="903"/>
                    <a:pt x="1688"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5" name="Google Shape;1985;p67"/>
            <p:cNvSpPr/>
            <p:nvPr/>
          </p:nvSpPr>
          <p:spPr>
            <a:xfrm>
              <a:off x="1644387" y="2900040"/>
              <a:ext cx="472029" cy="1451422"/>
            </a:xfrm>
            <a:custGeom>
              <a:avLst/>
              <a:gdLst/>
              <a:ahLst/>
              <a:cxnLst/>
              <a:rect l="l" t="t" r="r" b="b"/>
              <a:pathLst>
                <a:path w="14721" h="45265" extrusionOk="0">
                  <a:moveTo>
                    <a:pt x="14119" y="1"/>
                  </a:moveTo>
                  <a:lnTo>
                    <a:pt x="4813" y="101"/>
                  </a:lnTo>
                  <a:cubicBezTo>
                    <a:pt x="4629" y="719"/>
                    <a:pt x="4579" y="2373"/>
                    <a:pt x="4612" y="4512"/>
                  </a:cubicBezTo>
                  <a:cubicBezTo>
                    <a:pt x="4712" y="10878"/>
                    <a:pt x="5514" y="21505"/>
                    <a:pt x="5514" y="21505"/>
                  </a:cubicBezTo>
                  <a:lnTo>
                    <a:pt x="0" y="42808"/>
                  </a:lnTo>
                  <a:lnTo>
                    <a:pt x="6350" y="45264"/>
                  </a:lnTo>
                  <a:cubicBezTo>
                    <a:pt x="6350" y="45264"/>
                    <a:pt x="13300" y="31029"/>
                    <a:pt x="14119" y="27453"/>
                  </a:cubicBezTo>
                  <a:cubicBezTo>
                    <a:pt x="14721" y="24846"/>
                    <a:pt x="14453" y="11613"/>
                    <a:pt x="14253" y="4512"/>
                  </a:cubicBezTo>
                  <a:cubicBezTo>
                    <a:pt x="14186" y="1822"/>
                    <a:pt x="14119" y="1"/>
                    <a:pt x="14119"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6" name="Google Shape;1986;p67"/>
            <p:cNvSpPr/>
            <p:nvPr/>
          </p:nvSpPr>
          <p:spPr>
            <a:xfrm>
              <a:off x="1543671" y="4440347"/>
              <a:ext cx="449006" cy="187035"/>
            </a:xfrm>
            <a:custGeom>
              <a:avLst/>
              <a:gdLst/>
              <a:ahLst/>
              <a:cxnLst/>
              <a:rect l="l" t="t" r="r" b="b"/>
              <a:pathLst>
                <a:path w="14003" h="5833" extrusionOk="0">
                  <a:moveTo>
                    <a:pt x="5948" y="1"/>
                  </a:moveTo>
                  <a:lnTo>
                    <a:pt x="284" y="435"/>
                  </a:lnTo>
                  <a:lnTo>
                    <a:pt x="134" y="3209"/>
                  </a:lnTo>
                  <a:lnTo>
                    <a:pt x="0" y="5832"/>
                  </a:lnTo>
                  <a:lnTo>
                    <a:pt x="14002" y="5832"/>
                  </a:lnTo>
                  <a:cubicBezTo>
                    <a:pt x="14002" y="5832"/>
                    <a:pt x="13350" y="4111"/>
                    <a:pt x="11128" y="3610"/>
                  </a:cubicBezTo>
                  <a:cubicBezTo>
                    <a:pt x="10176" y="3409"/>
                    <a:pt x="9240" y="3109"/>
                    <a:pt x="8355" y="2708"/>
                  </a:cubicBezTo>
                  <a:cubicBezTo>
                    <a:pt x="5748" y="1471"/>
                    <a:pt x="5948" y="1"/>
                    <a:pt x="5948" y="1"/>
                  </a:cubicBez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7" name="Google Shape;1987;p67"/>
            <p:cNvSpPr/>
            <p:nvPr/>
          </p:nvSpPr>
          <p:spPr>
            <a:xfrm>
              <a:off x="1501345" y="2833088"/>
              <a:ext cx="364355" cy="1673184"/>
            </a:xfrm>
            <a:custGeom>
              <a:avLst/>
              <a:gdLst/>
              <a:ahLst/>
              <a:cxnLst/>
              <a:rect l="l" t="t" r="r" b="b"/>
              <a:pathLst>
                <a:path w="11363" h="52181" extrusionOk="0">
                  <a:moveTo>
                    <a:pt x="702" y="0"/>
                  </a:moveTo>
                  <a:cubicBezTo>
                    <a:pt x="702" y="0"/>
                    <a:pt x="769" y="2323"/>
                    <a:pt x="869" y="5631"/>
                  </a:cubicBezTo>
                  <a:cubicBezTo>
                    <a:pt x="1070" y="12448"/>
                    <a:pt x="1387" y="23459"/>
                    <a:pt x="1471" y="26767"/>
                  </a:cubicBezTo>
                  <a:cubicBezTo>
                    <a:pt x="1036" y="31513"/>
                    <a:pt x="0" y="52181"/>
                    <a:pt x="0" y="52181"/>
                  </a:cubicBezTo>
                  <a:lnTo>
                    <a:pt x="8472" y="50243"/>
                  </a:lnTo>
                  <a:cubicBezTo>
                    <a:pt x="8472" y="50243"/>
                    <a:pt x="10744" y="31078"/>
                    <a:pt x="11128" y="25431"/>
                  </a:cubicBezTo>
                  <a:cubicBezTo>
                    <a:pt x="11362" y="21671"/>
                    <a:pt x="10827" y="11813"/>
                    <a:pt x="10426" y="5631"/>
                  </a:cubicBezTo>
                  <a:cubicBezTo>
                    <a:pt x="10226" y="2507"/>
                    <a:pt x="10076" y="301"/>
                    <a:pt x="10076" y="301"/>
                  </a:cubicBezTo>
                  <a:lnTo>
                    <a:pt x="752" y="17"/>
                  </a:lnTo>
                  <a:lnTo>
                    <a:pt x="702" y="0"/>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8" name="Google Shape;1988;p67"/>
            <p:cNvSpPr/>
            <p:nvPr/>
          </p:nvSpPr>
          <p:spPr>
            <a:xfrm>
              <a:off x="1525458" y="2833601"/>
              <a:ext cx="310229" cy="180045"/>
            </a:xfrm>
            <a:custGeom>
              <a:avLst/>
              <a:gdLst/>
              <a:ahLst/>
              <a:cxnLst/>
              <a:rect l="l" t="t" r="r" b="b"/>
              <a:pathLst>
                <a:path w="9675" h="5615" extrusionOk="0">
                  <a:moveTo>
                    <a:pt x="0" y="1"/>
                  </a:moveTo>
                  <a:cubicBezTo>
                    <a:pt x="0" y="68"/>
                    <a:pt x="67" y="2357"/>
                    <a:pt x="184" y="5615"/>
                  </a:cubicBezTo>
                  <a:lnTo>
                    <a:pt x="9674" y="5615"/>
                  </a:lnTo>
                  <a:cubicBezTo>
                    <a:pt x="9474" y="2491"/>
                    <a:pt x="9324" y="285"/>
                    <a:pt x="9324" y="285"/>
                  </a:cubicBezTo>
                  <a:lnTo>
                    <a:pt x="0" y="1"/>
                  </a:lnTo>
                  <a:close/>
                </a:path>
              </a:pathLst>
            </a:custGeom>
            <a:solidFill>
              <a:srgbClr val="08B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9" name="Google Shape;1989;p67"/>
            <p:cNvSpPr/>
            <p:nvPr/>
          </p:nvSpPr>
          <p:spPr>
            <a:xfrm>
              <a:off x="1543671" y="4527146"/>
              <a:ext cx="449006" cy="100235"/>
            </a:xfrm>
            <a:custGeom>
              <a:avLst/>
              <a:gdLst/>
              <a:ahLst/>
              <a:cxnLst/>
              <a:rect l="l" t="t" r="r" b="b"/>
              <a:pathLst>
                <a:path w="14003" h="3126" extrusionOk="0">
                  <a:moveTo>
                    <a:pt x="8355" y="1"/>
                  </a:moveTo>
                  <a:cubicBezTo>
                    <a:pt x="7686" y="585"/>
                    <a:pt x="6984" y="1321"/>
                    <a:pt x="6583" y="2072"/>
                  </a:cubicBezTo>
                  <a:cubicBezTo>
                    <a:pt x="3275" y="1772"/>
                    <a:pt x="1387" y="886"/>
                    <a:pt x="134" y="502"/>
                  </a:cubicBezTo>
                  <a:lnTo>
                    <a:pt x="0" y="3125"/>
                  </a:lnTo>
                  <a:lnTo>
                    <a:pt x="14002" y="3125"/>
                  </a:lnTo>
                  <a:cubicBezTo>
                    <a:pt x="14002" y="3125"/>
                    <a:pt x="13350" y="1404"/>
                    <a:pt x="11128" y="903"/>
                  </a:cubicBezTo>
                  <a:cubicBezTo>
                    <a:pt x="10176" y="702"/>
                    <a:pt x="9240" y="402"/>
                    <a:pt x="8355"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0" name="Google Shape;1990;p67"/>
            <p:cNvSpPr/>
            <p:nvPr/>
          </p:nvSpPr>
          <p:spPr>
            <a:xfrm>
              <a:off x="1448310" y="1964095"/>
              <a:ext cx="727587" cy="965445"/>
            </a:xfrm>
            <a:custGeom>
              <a:avLst/>
              <a:gdLst/>
              <a:ahLst/>
              <a:cxnLst/>
              <a:rect l="l" t="t" r="r" b="b"/>
              <a:pathLst>
                <a:path w="22691" h="30109" extrusionOk="0">
                  <a:moveTo>
                    <a:pt x="7669" y="0"/>
                  </a:moveTo>
                  <a:cubicBezTo>
                    <a:pt x="7385" y="67"/>
                    <a:pt x="7085" y="117"/>
                    <a:pt x="6784" y="167"/>
                  </a:cubicBezTo>
                  <a:cubicBezTo>
                    <a:pt x="4695" y="518"/>
                    <a:pt x="2339" y="585"/>
                    <a:pt x="1069" y="2740"/>
                  </a:cubicBezTo>
                  <a:cubicBezTo>
                    <a:pt x="0" y="4561"/>
                    <a:pt x="936" y="9875"/>
                    <a:pt x="1871" y="14369"/>
                  </a:cubicBezTo>
                  <a:cubicBezTo>
                    <a:pt x="2406" y="16892"/>
                    <a:pt x="2406" y="19482"/>
                    <a:pt x="1905" y="22005"/>
                  </a:cubicBezTo>
                  <a:cubicBezTo>
                    <a:pt x="1203" y="25531"/>
                    <a:pt x="501" y="30109"/>
                    <a:pt x="501" y="30109"/>
                  </a:cubicBezTo>
                  <a:lnTo>
                    <a:pt x="22690" y="30109"/>
                  </a:lnTo>
                  <a:cubicBezTo>
                    <a:pt x="21688" y="25547"/>
                    <a:pt x="18613" y="16541"/>
                    <a:pt x="18580" y="16458"/>
                  </a:cubicBezTo>
                  <a:cubicBezTo>
                    <a:pt x="18580" y="16458"/>
                    <a:pt x="19198" y="2339"/>
                    <a:pt x="18363" y="1370"/>
                  </a:cubicBezTo>
                  <a:cubicBezTo>
                    <a:pt x="17862" y="769"/>
                    <a:pt x="16675" y="434"/>
                    <a:pt x="15823" y="267"/>
                  </a:cubicBezTo>
                  <a:cubicBezTo>
                    <a:pt x="15272" y="150"/>
                    <a:pt x="14871" y="117"/>
                    <a:pt x="14871" y="117"/>
                  </a:cubicBezTo>
                  <a:cubicBezTo>
                    <a:pt x="14720" y="117"/>
                    <a:pt x="9975" y="0"/>
                    <a:pt x="7669" y="0"/>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1" name="Google Shape;1991;p67"/>
            <p:cNvSpPr/>
            <p:nvPr/>
          </p:nvSpPr>
          <p:spPr>
            <a:xfrm>
              <a:off x="1675458" y="2281795"/>
              <a:ext cx="138809" cy="158946"/>
            </a:xfrm>
            <a:custGeom>
              <a:avLst/>
              <a:gdLst/>
              <a:ahLst/>
              <a:cxnLst/>
              <a:rect l="l" t="t" r="r" b="b"/>
              <a:pathLst>
                <a:path w="4329" h="4957" extrusionOk="0">
                  <a:moveTo>
                    <a:pt x="4328" y="0"/>
                  </a:moveTo>
                  <a:lnTo>
                    <a:pt x="101" y="84"/>
                  </a:lnTo>
                  <a:cubicBezTo>
                    <a:pt x="84" y="167"/>
                    <a:pt x="1" y="3158"/>
                    <a:pt x="151" y="3893"/>
                  </a:cubicBezTo>
                  <a:cubicBezTo>
                    <a:pt x="258" y="4414"/>
                    <a:pt x="1080" y="4957"/>
                    <a:pt x="2098" y="4957"/>
                  </a:cubicBezTo>
                  <a:cubicBezTo>
                    <a:pt x="2353" y="4957"/>
                    <a:pt x="2620" y="4923"/>
                    <a:pt x="2891" y="4846"/>
                  </a:cubicBezTo>
                  <a:cubicBezTo>
                    <a:pt x="4228" y="4461"/>
                    <a:pt x="4328" y="3459"/>
                    <a:pt x="4328" y="3459"/>
                  </a:cubicBezTo>
                  <a:lnTo>
                    <a:pt x="4328" y="0"/>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2" name="Google Shape;1992;p67"/>
            <p:cNvSpPr/>
            <p:nvPr/>
          </p:nvSpPr>
          <p:spPr>
            <a:xfrm>
              <a:off x="1665806" y="1964095"/>
              <a:ext cx="289900" cy="205761"/>
            </a:xfrm>
            <a:custGeom>
              <a:avLst/>
              <a:gdLst/>
              <a:ahLst/>
              <a:cxnLst/>
              <a:rect l="l" t="t" r="r" b="b"/>
              <a:pathLst>
                <a:path w="9041" h="6417" extrusionOk="0">
                  <a:moveTo>
                    <a:pt x="886" y="0"/>
                  </a:moveTo>
                  <a:cubicBezTo>
                    <a:pt x="602" y="67"/>
                    <a:pt x="302" y="117"/>
                    <a:pt x="1" y="167"/>
                  </a:cubicBezTo>
                  <a:cubicBezTo>
                    <a:pt x="1221" y="2657"/>
                    <a:pt x="4462" y="6216"/>
                    <a:pt x="6283" y="6416"/>
                  </a:cubicBezTo>
                  <a:cubicBezTo>
                    <a:pt x="7419" y="5932"/>
                    <a:pt x="8539" y="2172"/>
                    <a:pt x="9040" y="267"/>
                  </a:cubicBezTo>
                  <a:cubicBezTo>
                    <a:pt x="8489" y="150"/>
                    <a:pt x="8088" y="117"/>
                    <a:pt x="8088" y="117"/>
                  </a:cubicBezTo>
                  <a:cubicBezTo>
                    <a:pt x="7937" y="117"/>
                    <a:pt x="3192" y="0"/>
                    <a:pt x="886"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3" name="Google Shape;1993;p67"/>
            <p:cNvSpPr/>
            <p:nvPr/>
          </p:nvSpPr>
          <p:spPr>
            <a:xfrm>
              <a:off x="1232929" y="2849153"/>
              <a:ext cx="590958" cy="388467"/>
            </a:xfrm>
            <a:custGeom>
              <a:avLst/>
              <a:gdLst/>
              <a:ahLst/>
              <a:cxnLst/>
              <a:rect l="l" t="t" r="r" b="b"/>
              <a:pathLst>
                <a:path w="18430" h="12115" extrusionOk="0">
                  <a:moveTo>
                    <a:pt x="1320" y="0"/>
                  </a:moveTo>
                  <a:cubicBezTo>
                    <a:pt x="585" y="0"/>
                    <a:pt x="0" y="585"/>
                    <a:pt x="0" y="1304"/>
                  </a:cubicBezTo>
                  <a:lnTo>
                    <a:pt x="0" y="10811"/>
                  </a:lnTo>
                  <a:cubicBezTo>
                    <a:pt x="0" y="10878"/>
                    <a:pt x="17" y="10961"/>
                    <a:pt x="17" y="11028"/>
                  </a:cubicBezTo>
                  <a:cubicBezTo>
                    <a:pt x="134" y="11663"/>
                    <a:pt x="669" y="12114"/>
                    <a:pt x="1320" y="12114"/>
                  </a:cubicBezTo>
                  <a:lnTo>
                    <a:pt x="16926" y="12114"/>
                  </a:lnTo>
                  <a:cubicBezTo>
                    <a:pt x="17645" y="12114"/>
                    <a:pt x="18229" y="11546"/>
                    <a:pt x="18246" y="10828"/>
                  </a:cubicBezTo>
                  <a:lnTo>
                    <a:pt x="18413" y="1337"/>
                  </a:lnTo>
                  <a:cubicBezTo>
                    <a:pt x="18430" y="635"/>
                    <a:pt x="17895" y="51"/>
                    <a:pt x="17210" y="0"/>
                  </a:cubicBezTo>
                  <a:close/>
                </a:path>
              </a:pathLst>
            </a:custGeom>
            <a:solidFill>
              <a:srgbClr val="0B1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4" name="Google Shape;1994;p67"/>
            <p:cNvSpPr/>
            <p:nvPr/>
          </p:nvSpPr>
          <p:spPr>
            <a:xfrm>
              <a:off x="1232929" y="2849153"/>
              <a:ext cx="552384" cy="353645"/>
            </a:xfrm>
            <a:custGeom>
              <a:avLst/>
              <a:gdLst/>
              <a:ahLst/>
              <a:cxnLst/>
              <a:rect l="l" t="t" r="r" b="b"/>
              <a:pathLst>
                <a:path w="17227" h="11029" extrusionOk="0">
                  <a:moveTo>
                    <a:pt x="1320" y="0"/>
                  </a:moveTo>
                  <a:cubicBezTo>
                    <a:pt x="585" y="0"/>
                    <a:pt x="0" y="585"/>
                    <a:pt x="0" y="1304"/>
                  </a:cubicBezTo>
                  <a:lnTo>
                    <a:pt x="0" y="10811"/>
                  </a:lnTo>
                  <a:cubicBezTo>
                    <a:pt x="0" y="10878"/>
                    <a:pt x="17" y="10961"/>
                    <a:pt x="17" y="11028"/>
                  </a:cubicBezTo>
                  <a:lnTo>
                    <a:pt x="16375" y="11028"/>
                  </a:lnTo>
                  <a:cubicBezTo>
                    <a:pt x="16759" y="11028"/>
                    <a:pt x="17076" y="10727"/>
                    <a:pt x="17076" y="10343"/>
                  </a:cubicBezTo>
                  <a:lnTo>
                    <a:pt x="17227" y="251"/>
                  </a:lnTo>
                  <a:cubicBezTo>
                    <a:pt x="17227" y="168"/>
                    <a:pt x="17210" y="84"/>
                    <a:pt x="17210"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5" name="Google Shape;1995;p67"/>
            <p:cNvSpPr/>
            <p:nvPr/>
          </p:nvSpPr>
          <p:spPr>
            <a:xfrm>
              <a:off x="1480984" y="3001847"/>
              <a:ext cx="188414" cy="286853"/>
            </a:xfrm>
            <a:custGeom>
              <a:avLst/>
              <a:gdLst/>
              <a:ahLst/>
              <a:cxnLst/>
              <a:rect l="l" t="t" r="r" b="b"/>
              <a:pathLst>
                <a:path w="5876" h="8946" extrusionOk="0">
                  <a:moveTo>
                    <a:pt x="3342" y="0"/>
                  </a:moveTo>
                  <a:lnTo>
                    <a:pt x="0" y="1053"/>
                  </a:lnTo>
                  <a:lnTo>
                    <a:pt x="1020" y="5030"/>
                  </a:lnTo>
                  <a:cubicBezTo>
                    <a:pt x="953" y="6183"/>
                    <a:pt x="2206" y="8655"/>
                    <a:pt x="2440" y="8756"/>
                  </a:cubicBezTo>
                  <a:cubicBezTo>
                    <a:pt x="2454" y="8761"/>
                    <a:pt x="2466" y="8764"/>
                    <a:pt x="2477" y="8764"/>
                  </a:cubicBezTo>
                  <a:cubicBezTo>
                    <a:pt x="2820" y="8764"/>
                    <a:pt x="1711" y="6032"/>
                    <a:pt x="1922" y="6032"/>
                  </a:cubicBezTo>
                  <a:cubicBezTo>
                    <a:pt x="2133" y="6048"/>
                    <a:pt x="2784" y="8914"/>
                    <a:pt x="3159" y="8914"/>
                  </a:cubicBezTo>
                  <a:cubicBezTo>
                    <a:pt x="3170" y="8914"/>
                    <a:pt x="3181" y="8911"/>
                    <a:pt x="3192" y="8906"/>
                  </a:cubicBezTo>
                  <a:cubicBezTo>
                    <a:pt x="3575" y="8723"/>
                    <a:pt x="2563" y="5915"/>
                    <a:pt x="2756" y="5915"/>
                  </a:cubicBezTo>
                  <a:cubicBezTo>
                    <a:pt x="2756" y="5915"/>
                    <a:pt x="2757" y="5915"/>
                    <a:pt x="2757" y="5915"/>
                  </a:cubicBezTo>
                  <a:cubicBezTo>
                    <a:pt x="2941" y="5932"/>
                    <a:pt x="3476" y="8271"/>
                    <a:pt x="3660" y="8605"/>
                  </a:cubicBezTo>
                  <a:cubicBezTo>
                    <a:pt x="3770" y="8797"/>
                    <a:pt x="3893" y="8946"/>
                    <a:pt x="4003" y="8946"/>
                  </a:cubicBezTo>
                  <a:cubicBezTo>
                    <a:pt x="4075" y="8946"/>
                    <a:pt x="4141" y="8881"/>
                    <a:pt x="4194" y="8722"/>
                  </a:cubicBezTo>
                  <a:cubicBezTo>
                    <a:pt x="4328" y="8321"/>
                    <a:pt x="3426" y="5865"/>
                    <a:pt x="3593" y="5765"/>
                  </a:cubicBezTo>
                  <a:cubicBezTo>
                    <a:pt x="3595" y="5763"/>
                    <a:pt x="3598" y="5762"/>
                    <a:pt x="3601" y="5762"/>
                  </a:cubicBezTo>
                  <a:cubicBezTo>
                    <a:pt x="3766" y="5762"/>
                    <a:pt x="4237" y="8341"/>
                    <a:pt x="4633" y="8341"/>
                  </a:cubicBezTo>
                  <a:cubicBezTo>
                    <a:pt x="4660" y="8341"/>
                    <a:pt x="4686" y="8329"/>
                    <a:pt x="4712" y="8305"/>
                  </a:cubicBezTo>
                  <a:cubicBezTo>
                    <a:pt x="5046" y="7987"/>
                    <a:pt x="4194" y="4462"/>
                    <a:pt x="4194" y="4462"/>
                  </a:cubicBezTo>
                  <a:lnTo>
                    <a:pt x="4194" y="4462"/>
                  </a:lnTo>
                  <a:lnTo>
                    <a:pt x="4662" y="5013"/>
                  </a:lnTo>
                  <a:cubicBezTo>
                    <a:pt x="4662" y="5013"/>
                    <a:pt x="5113" y="6416"/>
                    <a:pt x="5497" y="6450"/>
                  </a:cubicBezTo>
                  <a:cubicBezTo>
                    <a:pt x="5502" y="6450"/>
                    <a:pt x="5506" y="6450"/>
                    <a:pt x="5510" y="6450"/>
                  </a:cubicBezTo>
                  <a:cubicBezTo>
                    <a:pt x="5876" y="6450"/>
                    <a:pt x="5612" y="4976"/>
                    <a:pt x="5414" y="4645"/>
                  </a:cubicBezTo>
                  <a:cubicBezTo>
                    <a:pt x="5230" y="4295"/>
                    <a:pt x="4695" y="3292"/>
                    <a:pt x="3676" y="3008"/>
                  </a:cubicBezTo>
                  <a:lnTo>
                    <a:pt x="3342" y="0"/>
                  </a:ln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6" name="Google Shape;1996;p67"/>
            <p:cNvSpPr/>
            <p:nvPr/>
          </p:nvSpPr>
          <p:spPr>
            <a:xfrm>
              <a:off x="1317581" y="2006196"/>
              <a:ext cx="333252" cy="1093192"/>
            </a:xfrm>
            <a:custGeom>
              <a:avLst/>
              <a:gdLst/>
              <a:ahLst/>
              <a:cxnLst/>
              <a:rect l="l" t="t" r="r" b="b"/>
              <a:pathLst>
                <a:path w="10393" h="34093" extrusionOk="0">
                  <a:moveTo>
                    <a:pt x="7069" y="0"/>
                  </a:moveTo>
                  <a:cubicBezTo>
                    <a:pt x="6934" y="0"/>
                    <a:pt x="6795" y="8"/>
                    <a:pt x="6650" y="24"/>
                  </a:cubicBezTo>
                  <a:cubicBezTo>
                    <a:pt x="3776" y="324"/>
                    <a:pt x="0" y="14978"/>
                    <a:pt x="251" y="18687"/>
                  </a:cubicBezTo>
                  <a:cubicBezTo>
                    <a:pt x="501" y="22413"/>
                    <a:pt x="4227" y="34092"/>
                    <a:pt x="4227" y="34092"/>
                  </a:cubicBezTo>
                  <a:lnTo>
                    <a:pt x="9407" y="32455"/>
                  </a:lnTo>
                  <a:lnTo>
                    <a:pt x="7385" y="18336"/>
                  </a:lnTo>
                  <a:cubicBezTo>
                    <a:pt x="7385" y="18336"/>
                    <a:pt x="10393" y="8278"/>
                    <a:pt x="10276" y="5036"/>
                  </a:cubicBezTo>
                  <a:cubicBezTo>
                    <a:pt x="10182" y="1985"/>
                    <a:pt x="9229" y="0"/>
                    <a:pt x="7069"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7" name="Google Shape;1997;p67"/>
            <p:cNvSpPr/>
            <p:nvPr/>
          </p:nvSpPr>
          <p:spPr>
            <a:xfrm>
              <a:off x="1827606" y="2798266"/>
              <a:ext cx="147371" cy="131883"/>
            </a:xfrm>
            <a:custGeom>
              <a:avLst/>
              <a:gdLst/>
              <a:ahLst/>
              <a:cxnLst/>
              <a:rect l="l" t="t" r="r" b="b"/>
              <a:pathLst>
                <a:path w="4596" h="4113" extrusionOk="0">
                  <a:moveTo>
                    <a:pt x="2925" y="0"/>
                  </a:moveTo>
                  <a:cubicBezTo>
                    <a:pt x="1956" y="418"/>
                    <a:pt x="1" y="2406"/>
                    <a:pt x="1" y="2406"/>
                  </a:cubicBezTo>
                  <a:lnTo>
                    <a:pt x="385" y="3375"/>
                  </a:lnTo>
                  <a:cubicBezTo>
                    <a:pt x="385" y="3375"/>
                    <a:pt x="1044" y="4113"/>
                    <a:pt x="1800" y="4113"/>
                  </a:cubicBezTo>
                  <a:cubicBezTo>
                    <a:pt x="1824" y="4113"/>
                    <a:pt x="1848" y="4112"/>
                    <a:pt x="1872" y="4110"/>
                  </a:cubicBezTo>
                  <a:cubicBezTo>
                    <a:pt x="2657" y="4077"/>
                    <a:pt x="4596" y="2874"/>
                    <a:pt x="4596" y="2874"/>
                  </a:cubicBezTo>
                  <a:lnTo>
                    <a:pt x="2925" y="0"/>
                  </a:lnTo>
                  <a:close/>
                </a:path>
              </a:pathLst>
            </a:custGeom>
            <a:solidFill>
              <a:srgbClr val="482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8" name="Google Shape;1998;p67"/>
            <p:cNvSpPr/>
            <p:nvPr/>
          </p:nvSpPr>
          <p:spPr>
            <a:xfrm>
              <a:off x="1728494" y="2811060"/>
              <a:ext cx="176293" cy="142080"/>
            </a:xfrm>
            <a:custGeom>
              <a:avLst/>
              <a:gdLst/>
              <a:ahLst/>
              <a:cxnLst/>
              <a:rect l="l" t="t" r="r" b="b"/>
              <a:pathLst>
                <a:path w="5498" h="4431" extrusionOk="0">
                  <a:moveTo>
                    <a:pt x="2875" y="1"/>
                  </a:moveTo>
                  <a:cubicBezTo>
                    <a:pt x="2289" y="1"/>
                    <a:pt x="561" y="1250"/>
                    <a:pt x="184" y="1840"/>
                  </a:cubicBezTo>
                  <a:cubicBezTo>
                    <a:pt x="1" y="2107"/>
                    <a:pt x="84" y="2475"/>
                    <a:pt x="368" y="2625"/>
                  </a:cubicBezTo>
                  <a:cubicBezTo>
                    <a:pt x="435" y="2676"/>
                    <a:pt x="519" y="2709"/>
                    <a:pt x="602" y="2742"/>
                  </a:cubicBezTo>
                  <a:cubicBezTo>
                    <a:pt x="602" y="2742"/>
                    <a:pt x="519" y="3294"/>
                    <a:pt x="1037" y="3361"/>
                  </a:cubicBezTo>
                  <a:cubicBezTo>
                    <a:pt x="1071" y="3365"/>
                    <a:pt x="1105" y="3368"/>
                    <a:pt x="1139" y="3368"/>
                  </a:cubicBezTo>
                  <a:cubicBezTo>
                    <a:pt x="1222" y="3368"/>
                    <a:pt x="1305" y="3356"/>
                    <a:pt x="1388" y="3344"/>
                  </a:cubicBezTo>
                  <a:cubicBezTo>
                    <a:pt x="1546" y="3777"/>
                    <a:pt x="1755" y="3886"/>
                    <a:pt x="2035" y="3886"/>
                  </a:cubicBezTo>
                  <a:cubicBezTo>
                    <a:pt x="2079" y="3886"/>
                    <a:pt x="2125" y="3883"/>
                    <a:pt x="2173" y="3879"/>
                  </a:cubicBezTo>
                  <a:cubicBezTo>
                    <a:pt x="2240" y="4012"/>
                    <a:pt x="2340" y="4129"/>
                    <a:pt x="2440" y="4229"/>
                  </a:cubicBezTo>
                  <a:cubicBezTo>
                    <a:pt x="2574" y="4346"/>
                    <a:pt x="2741" y="4413"/>
                    <a:pt x="2925" y="4430"/>
                  </a:cubicBezTo>
                  <a:cubicBezTo>
                    <a:pt x="2930" y="4431"/>
                    <a:pt x="2936" y="4431"/>
                    <a:pt x="2943" y="4431"/>
                  </a:cubicBezTo>
                  <a:cubicBezTo>
                    <a:pt x="3267" y="4431"/>
                    <a:pt x="5051" y="3655"/>
                    <a:pt x="5264" y="3361"/>
                  </a:cubicBezTo>
                  <a:cubicBezTo>
                    <a:pt x="5498" y="3060"/>
                    <a:pt x="3610" y="36"/>
                    <a:pt x="2908" y="2"/>
                  </a:cubicBezTo>
                  <a:cubicBezTo>
                    <a:pt x="2897" y="1"/>
                    <a:pt x="2887" y="1"/>
                    <a:pt x="2875" y="1"/>
                  </a:cubicBez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9" name="Google Shape;1999;p67"/>
            <p:cNvSpPr/>
            <p:nvPr/>
          </p:nvSpPr>
          <p:spPr>
            <a:xfrm>
              <a:off x="1740293" y="2844856"/>
              <a:ext cx="91097" cy="54158"/>
            </a:xfrm>
            <a:custGeom>
              <a:avLst/>
              <a:gdLst/>
              <a:ahLst/>
              <a:cxnLst/>
              <a:rect l="l" t="t" r="r" b="b"/>
              <a:pathLst>
                <a:path w="2841" h="1689" extrusionOk="0">
                  <a:moveTo>
                    <a:pt x="2841" y="1"/>
                  </a:moveTo>
                  <a:cubicBezTo>
                    <a:pt x="2807" y="1"/>
                    <a:pt x="1721" y="235"/>
                    <a:pt x="1304" y="402"/>
                  </a:cubicBezTo>
                  <a:cubicBezTo>
                    <a:pt x="752" y="619"/>
                    <a:pt x="284" y="1037"/>
                    <a:pt x="0" y="1571"/>
                  </a:cubicBezTo>
                  <a:cubicBezTo>
                    <a:pt x="67" y="1622"/>
                    <a:pt x="151" y="1655"/>
                    <a:pt x="234" y="1688"/>
                  </a:cubicBezTo>
                  <a:cubicBezTo>
                    <a:pt x="301" y="1505"/>
                    <a:pt x="635" y="1237"/>
                    <a:pt x="936" y="1003"/>
                  </a:cubicBezTo>
                  <a:cubicBezTo>
                    <a:pt x="1237" y="786"/>
                    <a:pt x="2791" y="18"/>
                    <a:pt x="2841" y="1"/>
                  </a:cubicBezTo>
                  <a:close/>
                </a:path>
              </a:pathLst>
            </a:custGeom>
            <a:solidFill>
              <a:srgbClr val="482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0" name="Google Shape;2000;p67"/>
            <p:cNvSpPr/>
            <p:nvPr/>
          </p:nvSpPr>
          <p:spPr>
            <a:xfrm>
              <a:off x="1761713" y="2879679"/>
              <a:ext cx="79874" cy="39376"/>
            </a:xfrm>
            <a:custGeom>
              <a:avLst/>
              <a:gdLst/>
              <a:ahLst/>
              <a:cxnLst/>
              <a:rect l="l" t="t" r="r" b="b"/>
              <a:pathLst>
                <a:path w="2491" h="1228" extrusionOk="0">
                  <a:moveTo>
                    <a:pt x="2490" y="1"/>
                  </a:moveTo>
                  <a:lnTo>
                    <a:pt x="2490" y="1"/>
                  </a:lnTo>
                  <a:cubicBezTo>
                    <a:pt x="2440" y="18"/>
                    <a:pt x="1154" y="218"/>
                    <a:pt x="636" y="602"/>
                  </a:cubicBezTo>
                  <a:cubicBezTo>
                    <a:pt x="402" y="786"/>
                    <a:pt x="184" y="987"/>
                    <a:pt x="1" y="1221"/>
                  </a:cubicBezTo>
                  <a:cubicBezTo>
                    <a:pt x="35" y="1225"/>
                    <a:pt x="69" y="1228"/>
                    <a:pt x="103" y="1228"/>
                  </a:cubicBezTo>
                  <a:cubicBezTo>
                    <a:pt x="186" y="1228"/>
                    <a:pt x="269" y="1216"/>
                    <a:pt x="352" y="1204"/>
                  </a:cubicBezTo>
                  <a:lnTo>
                    <a:pt x="2490" y="1"/>
                  </a:lnTo>
                  <a:close/>
                </a:path>
              </a:pathLst>
            </a:custGeom>
            <a:solidFill>
              <a:srgbClr val="482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1" name="Google Shape;2001;p67"/>
            <p:cNvSpPr/>
            <p:nvPr/>
          </p:nvSpPr>
          <p:spPr>
            <a:xfrm>
              <a:off x="1798139" y="2916137"/>
              <a:ext cx="53068" cy="30558"/>
            </a:xfrm>
            <a:custGeom>
              <a:avLst/>
              <a:gdLst/>
              <a:ahLst/>
              <a:cxnLst/>
              <a:rect l="l" t="t" r="r" b="b"/>
              <a:pathLst>
                <a:path w="1655" h="953" extrusionOk="0">
                  <a:moveTo>
                    <a:pt x="1655" y="0"/>
                  </a:moveTo>
                  <a:lnTo>
                    <a:pt x="1" y="602"/>
                  </a:lnTo>
                  <a:cubicBezTo>
                    <a:pt x="68" y="735"/>
                    <a:pt x="168" y="852"/>
                    <a:pt x="268" y="952"/>
                  </a:cubicBezTo>
                  <a:cubicBezTo>
                    <a:pt x="769" y="685"/>
                    <a:pt x="1237" y="368"/>
                    <a:pt x="1655" y="0"/>
                  </a:cubicBezTo>
                  <a:close/>
                </a:path>
              </a:pathLst>
            </a:custGeom>
            <a:solidFill>
              <a:srgbClr val="482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2" name="Google Shape;2002;p67"/>
            <p:cNvSpPr/>
            <p:nvPr/>
          </p:nvSpPr>
          <p:spPr>
            <a:xfrm>
              <a:off x="1865123" y="2008024"/>
              <a:ext cx="399177" cy="943481"/>
            </a:xfrm>
            <a:custGeom>
              <a:avLst/>
              <a:gdLst/>
              <a:ahLst/>
              <a:cxnLst/>
              <a:rect l="l" t="t" r="r" b="b"/>
              <a:pathLst>
                <a:path w="12449" h="29424" extrusionOk="0">
                  <a:moveTo>
                    <a:pt x="5364" y="0"/>
                  </a:moveTo>
                  <a:lnTo>
                    <a:pt x="5497" y="16675"/>
                  </a:lnTo>
                  <a:lnTo>
                    <a:pt x="0" y="24161"/>
                  </a:lnTo>
                  <a:lnTo>
                    <a:pt x="3559" y="29424"/>
                  </a:lnTo>
                  <a:cubicBezTo>
                    <a:pt x="3559" y="29424"/>
                    <a:pt x="12365" y="21588"/>
                    <a:pt x="12448" y="18396"/>
                  </a:cubicBezTo>
                  <a:cubicBezTo>
                    <a:pt x="11095" y="6784"/>
                    <a:pt x="5364" y="0"/>
                    <a:pt x="5364"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3" name="Google Shape;2003;p67"/>
            <p:cNvSpPr/>
            <p:nvPr/>
          </p:nvSpPr>
          <p:spPr>
            <a:xfrm>
              <a:off x="1687258" y="1626001"/>
              <a:ext cx="305932" cy="510090"/>
            </a:xfrm>
            <a:custGeom>
              <a:avLst/>
              <a:gdLst/>
              <a:ahLst/>
              <a:cxnLst/>
              <a:rect l="l" t="t" r="r" b="b"/>
              <a:pathLst>
                <a:path w="9541" h="15908" extrusionOk="0">
                  <a:moveTo>
                    <a:pt x="8354" y="1"/>
                  </a:moveTo>
                  <a:cubicBezTo>
                    <a:pt x="8304" y="135"/>
                    <a:pt x="8354" y="552"/>
                    <a:pt x="8104" y="987"/>
                  </a:cubicBezTo>
                  <a:cubicBezTo>
                    <a:pt x="7770" y="1572"/>
                    <a:pt x="5581" y="1371"/>
                    <a:pt x="4829" y="1638"/>
                  </a:cubicBezTo>
                  <a:cubicBezTo>
                    <a:pt x="3910" y="1956"/>
                    <a:pt x="3693" y="2173"/>
                    <a:pt x="3008" y="2775"/>
                  </a:cubicBezTo>
                  <a:cubicBezTo>
                    <a:pt x="2788" y="1926"/>
                    <a:pt x="2415" y="1424"/>
                    <a:pt x="1855" y="1424"/>
                  </a:cubicBezTo>
                  <a:cubicBezTo>
                    <a:pt x="1775" y="1424"/>
                    <a:pt x="1692" y="1434"/>
                    <a:pt x="1604" y="1455"/>
                  </a:cubicBezTo>
                  <a:cubicBezTo>
                    <a:pt x="852" y="1622"/>
                    <a:pt x="1253" y="3777"/>
                    <a:pt x="1704" y="4011"/>
                  </a:cubicBezTo>
                  <a:cubicBezTo>
                    <a:pt x="1909" y="4125"/>
                    <a:pt x="2077" y="4156"/>
                    <a:pt x="2198" y="4156"/>
                  </a:cubicBezTo>
                  <a:cubicBezTo>
                    <a:pt x="2343" y="4156"/>
                    <a:pt x="2423" y="4111"/>
                    <a:pt x="2423" y="4111"/>
                  </a:cubicBezTo>
                  <a:lnTo>
                    <a:pt x="2423" y="4111"/>
                  </a:lnTo>
                  <a:cubicBezTo>
                    <a:pt x="2423" y="4111"/>
                    <a:pt x="2707" y="7754"/>
                    <a:pt x="2373" y="8739"/>
                  </a:cubicBezTo>
                  <a:cubicBezTo>
                    <a:pt x="2039" y="9725"/>
                    <a:pt x="1036" y="10277"/>
                    <a:pt x="0" y="10611"/>
                  </a:cubicBezTo>
                  <a:cubicBezTo>
                    <a:pt x="902" y="12282"/>
                    <a:pt x="3960" y="15356"/>
                    <a:pt x="5330" y="15907"/>
                  </a:cubicBezTo>
                  <a:cubicBezTo>
                    <a:pt x="6333" y="15674"/>
                    <a:pt x="7419" y="10661"/>
                    <a:pt x="7419" y="10661"/>
                  </a:cubicBezTo>
                  <a:cubicBezTo>
                    <a:pt x="7419" y="10661"/>
                    <a:pt x="6466" y="10511"/>
                    <a:pt x="6115" y="10126"/>
                  </a:cubicBezTo>
                  <a:cubicBezTo>
                    <a:pt x="5631" y="9592"/>
                    <a:pt x="5765" y="8890"/>
                    <a:pt x="5781" y="8623"/>
                  </a:cubicBezTo>
                  <a:cubicBezTo>
                    <a:pt x="5798" y="8392"/>
                    <a:pt x="5701" y="6950"/>
                    <a:pt x="6318" y="6950"/>
                  </a:cubicBezTo>
                  <a:cubicBezTo>
                    <a:pt x="6328" y="6950"/>
                    <a:pt x="6339" y="6951"/>
                    <a:pt x="6349" y="6952"/>
                  </a:cubicBezTo>
                  <a:cubicBezTo>
                    <a:pt x="6450" y="6968"/>
                    <a:pt x="6533" y="6985"/>
                    <a:pt x="6633" y="7002"/>
                  </a:cubicBezTo>
                  <a:cubicBezTo>
                    <a:pt x="6945" y="7059"/>
                    <a:pt x="7235" y="7087"/>
                    <a:pt x="7494" y="7087"/>
                  </a:cubicBezTo>
                  <a:cubicBezTo>
                    <a:pt x="7986" y="7087"/>
                    <a:pt x="8370" y="6987"/>
                    <a:pt x="8588" y="6801"/>
                  </a:cubicBezTo>
                  <a:cubicBezTo>
                    <a:pt x="8822" y="6618"/>
                    <a:pt x="8806" y="5765"/>
                    <a:pt x="8939" y="4997"/>
                  </a:cubicBezTo>
                  <a:cubicBezTo>
                    <a:pt x="9039" y="4395"/>
                    <a:pt x="9524" y="4328"/>
                    <a:pt x="9524" y="4111"/>
                  </a:cubicBezTo>
                  <a:cubicBezTo>
                    <a:pt x="9541" y="3627"/>
                    <a:pt x="8806" y="4095"/>
                    <a:pt x="8889" y="2039"/>
                  </a:cubicBezTo>
                  <a:cubicBezTo>
                    <a:pt x="8872" y="920"/>
                    <a:pt x="8655" y="335"/>
                    <a:pt x="8354" y="1"/>
                  </a:cubicBez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4" name="Google Shape;2004;p67"/>
            <p:cNvSpPr/>
            <p:nvPr/>
          </p:nvSpPr>
          <p:spPr>
            <a:xfrm>
              <a:off x="1687258" y="1737459"/>
              <a:ext cx="237890" cy="398632"/>
            </a:xfrm>
            <a:custGeom>
              <a:avLst/>
              <a:gdLst/>
              <a:ahLst/>
              <a:cxnLst/>
              <a:rect l="l" t="t" r="r" b="b"/>
              <a:pathLst>
                <a:path w="7419" h="12432" extrusionOk="0">
                  <a:moveTo>
                    <a:pt x="2874" y="0"/>
                  </a:moveTo>
                  <a:cubicBezTo>
                    <a:pt x="2790" y="535"/>
                    <a:pt x="2423" y="635"/>
                    <a:pt x="2423" y="635"/>
                  </a:cubicBezTo>
                  <a:cubicBezTo>
                    <a:pt x="2423" y="635"/>
                    <a:pt x="2707" y="4278"/>
                    <a:pt x="2373" y="5263"/>
                  </a:cubicBezTo>
                  <a:cubicBezTo>
                    <a:pt x="2039" y="6249"/>
                    <a:pt x="1036" y="6801"/>
                    <a:pt x="0" y="7135"/>
                  </a:cubicBezTo>
                  <a:cubicBezTo>
                    <a:pt x="902" y="8806"/>
                    <a:pt x="3960" y="11880"/>
                    <a:pt x="5330" y="12431"/>
                  </a:cubicBezTo>
                  <a:cubicBezTo>
                    <a:pt x="6333" y="12198"/>
                    <a:pt x="7419" y="7185"/>
                    <a:pt x="7419" y="7185"/>
                  </a:cubicBezTo>
                  <a:cubicBezTo>
                    <a:pt x="7419" y="7185"/>
                    <a:pt x="6416" y="7068"/>
                    <a:pt x="6115" y="6650"/>
                  </a:cubicBezTo>
                  <a:cubicBezTo>
                    <a:pt x="5748" y="6132"/>
                    <a:pt x="5765" y="5414"/>
                    <a:pt x="5781" y="5147"/>
                  </a:cubicBezTo>
                  <a:cubicBezTo>
                    <a:pt x="5798" y="4916"/>
                    <a:pt x="5701" y="3474"/>
                    <a:pt x="6318" y="3474"/>
                  </a:cubicBezTo>
                  <a:cubicBezTo>
                    <a:pt x="6328" y="3474"/>
                    <a:pt x="6339" y="3475"/>
                    <a:pt x="6349" y="3476"/>
                  </a:cubicBezTo>
                  <a:cubicBezTo>
                    <a:pt x="5648" y="3359"/>
                    <a:pt x="3726" y="2824"/>
                    <a:pt x="3041" y="669"/>
                  </a:cubicBezTo>
                  <a:cubicBezTo>
                    <a:pt x="3008" y="518"/>
                    <a:pt x="2941" y="318"/>
                    <a:pt x="2874" y="0"/>
                  </a:cubicBezTo>
                  <a:close/>
                </a:path>
              </a:pathLst>
            </a:custGeom>
            <a:solidFill>
              <a:srgbClr val="482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5" name="Google Shape;2005;p67"/>
            <p:cNvSpPr/>
            <p:nvPr/>
          </p:nvSpPr>
          <p:spPr>
            <a:xfrm>
              <a:off x="1739203" y="1686444"/>
              <a:ext cx="32738" cy="54254"/>
            </a:xfrm>
            <a:custGeom>
              <a:avLst/>
              <a:gdLst/>
              <a:ahLst/>
              <a:cxnLst/>
              <a:rect l="l" t="t" r="r" b="b"/>
              <a:pathLst>
                <a:path w="1021" h="1692" extrusionOk="0">
                  <a:moveTo>
                    <a:pt x="214" y="0"/>
                  </a:moveTo>
                  <a:cubicBezTo>
                    <a:pt x="75" y="0"/>
                    <a:pt x="1" y="88"/>
                    <a:pt x="1" y="88"/>
                  </a:cubicBezTo>
                  <a:cubicBezTo>
                    <a:pt x="536" y="88"/>
                    <a:pt x="602" y="806"/>
                    <a:pt x="602" y="806"/>
                  </a:cubicBezTo>
                  <a:cubicBezTo>
                    <a:pt x="536" y="806"/>
                    <a:pt x="469" y="823"/>
                    <a:pt x="402" y="839"/>
                  </a:cubicBezTo>
                  <a:cubicBezTo>
                    <a:pt x="68" y="923"/>
                    <a:pt x="101" y="1692"/>
                    <a:pt x="569" y="1692"/>
                  </a:cubicBezTo>
                  <a:cubicBezTo>
                    <a:pt x="1020" y="1692"/>
                    <a:pt x="970" y="455"/>
                    <a:pt x="519" y="121"/>
                  </a:cubicBezTo>
                  <a:cubicBezTo>
                    <a:pt x="397" y="29"/>
                    <a:pt x="294" y="0"/>
                    <a:pt x="214" y="0"/>
                  </a:cubicBezTo>
                  <a:close/>
                </a:path>
              </a:pathLst>
            </a:custGeom>
            <a:solidFill>
              <a:srgbClr val="482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6" name="Google Shape;2006;p67"/>
            <p:cNvSpPr/>
            <p:nvPr/>
          </p:nvSpPr>
          <p:spPr>
            <a:xfrm>
              <a:off x="1928323" y="1705298"/>
              <a:ext cx="24145" cy="24145"/>
            </a:xfrm>
            <a:custGeom>
              <a:avLst/>
              <a:gdLst/>
              <a:ahLst/>
              <a:cxnLst/>
              <a:rect l="l" t="t" r="r" b="b"/>
              <a:pathLst>
                <a:path w="753" h="753" extrusionOk="0">
                  <a:moveTo>
                    <a:pt x="385" y="1"/>
                  </a:moveTo>
                  <a:cubicBezTo>
                    <a:pt x="318" y="1"/>
                    <a:pt x="252" y="18"/>
                    <a:pt x="201" y="51"/>
                  </a:cubicBezTo>
                  <a:lnTo>
                    <a:pt x="118" y="118"/>
                  </a:lnTo>
                  <a:cubicBezTo>
                    <a:pt x="68" y="151"/>
                    <a:pt x="34" y="218"/>
                    <a:pt x="18" y="285"/>
                  </a:cubicBezTo>
                  <a:lnTo>
                    <a:pt x="1" y="368"/>
                  </a:lnTo>
                  <a:cubicBezTo>
                    <a:pt x="1" y="469"/>
                    <a:pt x="34" y="569"/>
                    <a:pt x="101" y="636"/>
                  </a:cubicBezTo>
                  <a:cubicBezTo>
                    <a:pt x="135" y="686"/>
                    <a:pt x="185" y="703"/>
                    <a:pt x="235" y="719"/>
                  </a:cubicBezTo>
                  <a:cubicBezTo>
                    <a:pt x="268" y="753"/>
                    <a:pt x="318" y="753"/>
                    <a:pt x="369" y="753"/>
                  </a:cubicBezTo>
                  <a:cubicBezTo>
                    <a:pt x="435" y="753"/>
                    <a:pt x="502" y="736"/>
                    <a:pt x="552" y="703"/>
                  </a:cubicBezTo>
                  <a:lnTo>
                    <a:pt x="636" y="652"/>
                  </a:lnTo>
                  <a:cubicBezTo>
                    <a:pt x="686" y="602"/>
                    <a:pt x="719" y="552"/>
                    <a:pt x="736" y="485"/>
                  </a:cubicBezTo>
                  <a:lnTo>
                    <a:pt x="753" y="385"/>
                  </a:lnTo>
                  <a:cubicBezTo>
                    <a:pt x="753" y="335"/>
                    <a:pt x="753" y="285"/>
                    <a:pt x="719" y="251"/>
                  </a:cubicBezTo>
                  <a:cubicBezTo>
                    <a:pt x="703" y="201"/>
                    <a:pt x="686" y="151"/>
                    <a:pt x="653" y="118"/>
                  </a:cubicBezTo>
                  <a:cubicBezTo>
                    <a:pt x="569" y="51"/>
                    <a:pt x="486" y="18"/>
                    <a:pt x="385"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7" name="Google Shape;2007;p67"/>
            <p:cNvSpPr/>
            <p:nvPr/>
          </p:nvSpPr>
          <p:spPr>
            <a:xfrm>
              <a:off x="1912258" y="1780843"/>
              <a:ext cx="49316" cy="23792"/>
            </a:xfrm>
            <a:custGeom>
              <a:avLst/>
              <a:gdLst/>
              <a:ahLst/>
              <a:cxnLst/>
              <a:rect l="l" t="t" r="r" b="b"/>
              <a:pathLst>
                <a:path w="1538" h="742" extrusionOk="0">
                  <a:moveTo>
                    <a:pt x="1" y="1"/>
                  </a:moveTo>
                  <a:lnTo>
                    <a:pt x="1" y="1"/>
                  </a:lnTo>
                  <a:cubicBezTo>
                    <a:pt x="51" y="368"/>
                    <a:pt x="335" y="669"/>
                    <a:pt x="702" y="736"/>
                  </a:cubicBezTo>
                  <a:cubicBezTo>
                    <a:pt x="731" y="740"/>
                    <a:pt x="759" y="742"/>
                    <a:pt x="787" y="742"/>
                  </a:cubicBezTo>
                  <a:cubicBezTo>
                    <a:pt x="1227" y="742"/>
                    <a:pt x="1538" y="268"/>
                    <a:pt x="1538" y="268"/>
                  </a:cubicBezTo>
                  <a:cubicBezTo>
                    <a:pt x="1538" y="268"/>
                    <a:pt x="1204" y="251"/>
                    <a:pt x="753" y="201"/>
                  </a:cubicBezTo>
                  <a:cubicBezTo>
                    <a:pt x="485" y="168"/>
                    <a:pt x="235" y="10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8" name="Google Shape;2008;p67"/>
            <p:cNvSpPr/>
            <p:nvPr/>
          </p:nvSpPr>
          <p:spPr>
            <a:xfrm>
              <a:off x="1916555" y="1681730"/>
              <a:ext cx="38606" cy="18245"/>
            </a:xfrm>
            <a:custGeom>
              <a:avLst/>
              <a:gdLst/>
              <a:ahLst/>
              <a:cxnLst/>
              <a:rect l="l" t="t" r="r" b="b"/>
              <a:pathLst>
                <a:path w="1204" h="569" extrusionOk="0">
                  <a:moveTo>
                    <a:pt x="621" y="0"/>
                  </a:moveTo>
                  <a:cubicBezTo>
                    <a:pt x="615" y="0"/>
                    <a:pt x="608" y="0"/>
                    <a:pt x="602" y="1"/>
                  </a:cubicBezTo>
                  <a:cubicBezTo>
                    <a:pt x="184" y="1"/>
                    <a:pt x="0" y="569"/>
                    <a:pt x="0" y="569"/>
                  </a:cubicBezTo>
                  <a:cubicBezTo>
                    <a:pt x="184" y="468"/>
                    <a:pt x="385" y="385"/>
                    <a:pt x="602" y="335"/>
                  </a:cubicBezTo>
                  <a:cubicBezTo>
                    <a:pt x="669" y="324"/>
                    <a:pt x="736" y="318"/>
                    <a:pt x="802" y="318"/>
                  </a:cubicBezTo>
                  <a:cubicBezTo>
                    <a:pt x="936" y="318"/>
                    <a:pt x="1070" y="340"/>
                    <a:pt x="1203" y="385"/>
                  </a:cubicBezTo>
                  <a:cubicBezTo>
                    <a:pt x="1203" y="385"/>
                    <a:pt x="931" y="0"/>
                    <a:pt x="621"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09" name="Google Shape;2009;p67"/>
          <p:cNvGrpSpPr/>
          <p:nvPr/>
        </p:nvGrpSpPr>
        <p:grpSpPr>
          <a:xfrm>
            <a:off x="4944934" y="1570240"/>
            <a:ext cx="1354714" cy="3057141"/>
            <a:chOff x="4944934" y="1570240"/>
            <a:chExt cx="1354714" cy="3057141"/>
          </a:xfrm>
        </p:grpSpPr>
        <p:sp>
          <p:nvSpPr>
            <p:cNvPr id="2010" name="Google Shape;2010;p67"/>
            <p:cNvSpPr/>
            <p:nvPr/>
          </p:nvSpPr>
          <p:spPr>
            <a:xfrm>
              <a:off x="5645458" y="1570240"/>
              <a:ext cx="654190" cy="588264"/>
            </a:xfrm>
            <a:custGeom>
              <a:avLst/>
              <a:gdLst/>
              <a:ahLst/>
              <a:cxnLst/>
              <a:rect l="l" t="t" r="r" b="b"/>
              <a:pathLst>
                <a:path w="20402" h="18346" extrusionOk="0">
                  <a:moveTo>
                    <a:pt x="4511" y="0"/>
                  </a:moveTo>
                  <a:cubicBezTo>
                    <a:pt x="4010" y="0"/>
                    <a:pt x="3515" y="56"/>
                    <a:pt x="3041" y="203"/>
                  </a:cubicBezTo>
                  <a:cubicBezTo>
                    <a:pt x="2874" y="270"/>
                    <a:pt x="2724" y="320"/>
                    <a:pt x="2556" y="403"/>
                  </a:cubicBezTo>
                  <a:cubicBezTo>
                    <a:pt x="0" y="1640"/>
                    <a:pt x="1470" y="4614"/>
                    <a:pt x="1587" y="6719"/>
                  </a:cubicBezTo>
                  <a:cubicBezTo>
                    <a:pt x="1721" y="9376"/>
                    <a:pt x="1253" y="12199"/>
                    <a:pt x="2523" y="14656"/>
                  </a:cubicBezTo>
                  <a:cubicBezTo>
                    <a:pt x="3722" y="17022"/>
                    <a:pt x="6455" y="18345"/>
                    <a:pt x="9105" y="18345"/>
                  </a:cubicBezTo>
                  <a:cubicBezTo>
                    <a:pt x="9261" y="18345"/>
                    <a:pt x="9418" y="18341"/>
                    <a:pt x="9574" y="18332"/>
                  </a:cubicBezTo>
                  <a:cubicBezTo>
                    <a:pt x="13233" y="18114"/>
                    <a:pt x="20401" y="14221"/>
                    <a:pt x="15305" y="10395"/>
                  </a:cubicBezTo>
                  <a:cubicBezTo>
                    <a:pt x="14286" y="9626"/>
                    <a:pt x="13083" y="8975"/>
                    <a:pt x="12465" y="7855"/>
                  </a:cubicBezTo>
                  <a:cubicBezTo>
                    <a:pt x="11646" y="6368"/>
                    <a:pt x="12097" y="4430"/>
                    <a:pt x="11328" y="2910"/>
                  </a:cubicBezTo>
                  <a:cubicBezTo>
                    <a:pt x="10476" y="1239"/>
                    <a:pt x="8455" y="587"/>
                    <a:pt x="6617" y="236"/>
                  </a:cubicBezTo>
                  <a:cubicBezTo>
                    <a:pt x="5926" y="110"/>
                    <a:pt x="5212" y="0"/>
                    <a:pt x="4511" y="0"/>
                  </a:cubicBezTo>
                  <a:close/>
                </a:path>
              </a:pathLst>
            </a:custGeom>
            <a:solidFill>
              <a:srgbClr val="CE4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1" name="Google Shape;2011;p67"/>
            <p:cNvSpPr/>
            <p:nvPr/>
          </p:nvSpPr>
          <p:spPr>
            <a:xfrm>
              <a:off x="5735977" y="1605127"/>
              <a:ext cx="341332" cy="472542"/>
            </a:xfrm>
            <a:custGeom>
              <a:avLst/>
              <a:gdLst/>
              <a:ahLst/>
              <a:cxnLst/>
              <a:rect l="l" t="t" r="r" b="b"/>
              <a:pathLst>
                <a:path w="10645" h="14737" extrusionOk="0">
                  <a:moveTo>
                    <a:pt x="1003" y="0"/>
                  </a:moveTo>
                  <a:cubicBezTo>
                    <a:pt x="669" y="17"/>
                    <a:pt x="352" y="117"/>
                    <a:pt x="68" y="268"/>
                  </a:cubicBezTo>
                  <a:cubicBezTo>
                    <a:pt x="1" y="869"/>
                    <a:pt x="535" y="1621"/>
                    <a:pt x="636" y="2172"/>
                  </a:cubicBezTo>
                  <a:cubicBezTo>
                    <a:pt x="1070" y="4445"/>
                    <a:pt x="1" y="6767"/>
                    <a:pt x="185" y="9073"/>
                  </a:cubicBezTo>
                  <a:cubicBezTo>
                    <a:pt x="352" y="10944"/>
                    <a:pt x="1338" y="12665"/>
                    <a:pt x="2875" y="13751"/>
                  </a:cubicBezTo>
                  <a:cubicBezTo>
                    <a:pt x="3947" y="14506"/>
                    <a:pt x="5169" y="14736"/>
                    <a:pt x="6441" y="14736"/>
                  </a:cubicBezTo>
                  <a:cubicBezTo>
                    <a:pt x="6973" y="14736"/>
                    <a:pt x="7513" y="14696"/>
                    <a:pt x="8054" y="14637"/>
                  </a:cubicBezTo>
                  <a:cubicBezTo>
                    <a:pt x="10410" y="14386"/>
                    <a:pt x="10644" y="11111"/>
                    <a:pt x="9742" y="9507"/>
                  </a:cubicBezTo>
                  <a:cubicBezTo>
                    <a:pt x="9625" y="9290"/>
                    <a:pt x="9491" y="9090"/>
                    <a:pt x="9341" y="8889"/>
                  </a:cubicBezTo>
                  <a:cubicBezTo>
                    <a:pt x="8923" y="8304"/>
                    <a:pt x="8422" y="7786"/>
                    <a:pt x="7954" y="7235"/>
                  </a:cubicBezTo>
                  <a:cubicBezTo>
                    <a:pt x="7319" y="6500"/>
                    <a:pt x="6751" y="5681"/>
                    <a:pt x="6567" y="4746"/>
                  </a:cubicBezTo>
                  <a:cubicBezTo>
                    <a:pt x="6417" y="3944"/>
                    <a:pt x="6551" y="3108"/>
                    <a:pt x="6300" y="2340"/>
                  </a:cubicBezTo>
                  <a:cubicBezTo>
                    <a:pt x="5982" y="1354"/>
                    <a:pt x="5064" y="669"/>
                    <a:pt x="4078" y="334"/>
                  </a:cubicBezTo>
                  <a:cubicBezTo>
                    <a:pt x="3092" y="17"/>
                    <a:pt x="2039" y="0"/>
                    <a:pt x="1003" y="0"/>
                  </a:cubicBezTo>
                  <a:close/>
                </a:path>
              </a:pathLst>
            </a:custGeom>
            <a:solidFill>
              <a:srgbClr val="AD42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2" name="Google Shape;2012;p67"/>
            <p:cNvSpPr/>
            <p:nvPr/>
          </p:nvSpPr>
          <p:spPr>
            <a:xfrm>
              <a:off x="5718309" y="4197134"/>
              <a:ext cx="346142" cy="416300"/>
            </a:xfrm>
            <a:custGeom>
              <a:avLst/>
              <a:gdLst/>
              <a:ahLst/>
              <a:cxnLst/>
              <a:rect l="l" t="t" r="r" b="b"/>
              <a:pathLst>
                <a:path w="10795" h="12983" extrusionOk="0">
                  <a:moveTo>
                    <a:pt x="7737" y="0"/>
                  </a:moveTo>
                  <a:lnTo>
                    <a:pt x="4044" y="1955"/>
                  </a:lnTo>
                  <a:cubicBezTo>
                    <a:pt x="4044" y="1955"/>
                    <a:pt x="4946" y="4545"/>
                    <a:pt x="4278" y="6884"/>
                  </a:cubicBezTo>
                  <a:cubicBezTo>
                    <a:pt x="3609" y="9223"/>
                    <a:pt x="3108" y="10309"/>
                    <a:pt x="1805" y="11479"/>
                  </a:cubicBezTo>
                  <a:cubicBezTo>
                    <a:pt x="1237" y="12014"/>
                    <a:pt x="635" y="12515"/>
                    <a:pt x="0" y="12983"/>
                  </a:cubicBezTo>
                  <a:lnTo>
                    <a:pt x="7001" y="12966"/>
                  </a:lnTo>
                  <a:cubicBezTo>
                    <a:pt x="7001" y="12966"/>
                    <a:pt x="9675" y="7302"/>
                    <a:pt x="10794" y="4294"/>
                  </a:cubicBezTo>
                  <a:cubicBezTo>
                    <a:pt x="10677" y="3877"/>
                    <a:pt x="9558" y="2356"/>
                    <a:pt x="8706" y="1253"/>
                  </a:cubicBezTo>
                  <a:cubicBezTo>
                    <a:pt x="8171" y="552"/>
                    <a:pt x="7737" y="0"/>
                    <a:pt x="7737" y="0"/>
                  </a:cubicBezTo>
                  <a:close/>
                </a:path>
              </a:pathLst>
            </a:custGeom>
            <a:solidFill>
              <a:srgbClr val="482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3" name="Google Shape;2013;p67"/>
            <p:cNvSpPr/>
            <p:nvPr/>
          </p:nvSpPr>
          <p:spPr>
            <a:xfrm>
              <a:off x="5718309" y="4237311"/>
              <a:ext cx="346142" cy="376122"/>
            </a:xfrm>
            <a:custGeom>
              <a:avLst/>
              <a:gdLst/>
              <a:ahLst/>
              <a:cxnLst/>
              <a:rect l="l" t="t" r="r" b="b"/>
              <a:pathLst>
                <a:path w="10795" h="11730" extrusionOk="0">
                  <a:moveTo>
                    <a:pt x="8706" y="0"/>
                  </a:moveTo>
                  <a:cubicBezTo>
                    <a:pt x="8054" y="1003"/>
                    <a:pt x="8539" y="2690"/>
                    <a:pt x="8505" y="3977"/>
                  </a:cubicBezTo>
                  <a:cubicBezTo>
                    <a:pt x="8455" y="5464"/>
                    <a:pt x="6901" y="9441"/>
                    <a:pt x="6901" y="9441"/>
                  </a:cubicBezTo>
                  <a:cubicBezTo>
                    <a:pt x="6901" y="9441"/>
                    <a:pt x="5030" y="9574"/>
                    <a:pt x="3793" y="9708"/>
                  </a:cubicBezTo>
                  <a:cubicBezTo>
                    <a:pt x="2574" y="9842"/>
                    <a:pt x="1855" y="10176"/>
                    <a:pt x="1805" y="10226"/>
                  </a:cubicBezTo>
                  <a:cubicBezTo>
                    <a:pt x="1237" y="10761"/>
                    <a:pt x="635" y="11262"/>
                    <a:pt x="0" y="11730"/>
                  </a:cubicBezTo>
                  <a:lnTo>
                    <a:pt x="7001" y="11713"/>
                  </a:lnTo>
                  <a:cubicBezTo>
                    <a:pt x="7001" y="11713"/>
                    <a:pt x="9675" y="6049"/>
                    <a:pt x="10794" y="3041"/>
                  </a:cubicBezTo>
                  <a:cubicBezTo>
                    <a:pt x="10677" y="2624"/>
                    <a:pt x="9558" y="1103"/>
                    <a:pt x="8706"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4" name="Google Shape;2014;p67"/>
            <p:cNvSpPr/>
            <p:nvPr/>
          </p:nvSpPr>
          <p:spPr>
            <a:xfrm>
              <a:off x="5572029" y="2835750"/>
              <a:ext cx="487580" cy="1497500"/>
            </a:xfrm>
            <a:custGeom>
              <a:avLst/>
              <a:gdLst/>
              <a:ahLst/>
              <a:cxnLst/>
              <a:rect l="l" t="t" r="r" b="b"/>
              <a:pathLst>
                <a:path w="15206" h="46702" extrusionOk="0">
                  <a:moveTo>
                    <a:pt x="619" y="1"/>
                  </a:moveTo>
                  <a:cubicBezTo>
                    <a:pt x="619" y="1"/>
                    <a:pt x="552" y="1872"/>
                    <a:pt x="486" y="4646"/>
                  </a:cubicBezTo>
                  <a:cubicBezTo>
                    <a:pt x="285" y="11981"/>
                    <a:pt x="1" y="25632"/>
                    <a:pt x="619" y="28322"/>
                  </a:cubicBezTo>
                  <a:cubicBezTo>
                    <a:pt x="1471" y="32014"/>
                    <a:pt x="8656" y="46701"/>
                    <a:pt x="8656" y="46701"/>
                  </a:cubicBezTo>
                  <a:lnTo>
                    <a:pt x="15206" y="44161"/>
                  </a:lnTo>
                  <a:lnTo>
                    <a:pt x="9491" y="22190"/>
                  </a:lnTo>
                  <a:cubicBezTo>
                    <a:pt x="9491" y="22190"/>
                    <a:pt x="10327" y="11229"/>
                    <a:pt x="10427" y="4646"/>
                  </a:cubicBezTo>
                  <a:cubicBezTo>
                    <a:pt x="10461" y="2457"/>
                    <a:pt x="10427" y="753"/>
                    <a:pt x="10227" y="118"/>
                  </a:cubicBezTo>
                  <a:lnTo>
                    <a:pt x="619"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5" name="Google Shape;2015;p67"/>
            <p:cNvSpPr/>
            <p:nvPr/>
          </p:nvSpPr>
          <p:spPr>
            <a:xfrm>
              <a:off x="5696890" y="4444098"/>
              <a:ext cx="463981" cy="183284"/>
            </a:xfrm>
            <a:custGeom>
              <a:avLst/>
              <a:gdLst/>
              <a:ahLst/>
              <a:cxnLst/>
              <a:rect l="l" t="t" r="r" b="b"/>
              <a:pathLst>
                <a:path w="14470" h="5716" extrusionOk="0">
                  <a:moveTo>
                    <a:pt x="8003" y="1"/>
                  </a:moveTo>
                  <a:cubicBezTo>
                    <a:pt x="8004" y="1"/>
                    <a:pt x="8288" y="1505"/>
                    <a:pt x="5664" y="2925"/>
                  </a:cubicBezTo>
                  <a:cubicBezTo>
                    <a:pt x="4779" y="3376"/>
                    <a:pt x="3843" y="3743"/>
                    <a:pt x="2874" y="4011"/>
                  </a:cubicBezTo>
                  <a:cubicBezTo>
                    <a:pt x="602" y="4646"/>
                    <a:pt x="0" y="5715"/>
                    <a:pt x="0" y="5715"/>
                  </a:cubicBezTo>
                  <a:lnTo>
                    <a:pt x="14470" y="5665"/>
                  </a:lnTo>
                  <a:lnTo>
                    <a:pt x="14169" y="2975"/>
                  </a:lnTo>
                  <a:lnTo>
                    <a:pt x="13868" y="118"/>
                  </a:lnTo>
                  <a:lnTo>
                    <a:pt x="8003" y="1"/>
                  </a:ln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6" name="Google Shape;2016;p67"/>
            <p:cNvSpPr/>
            <p:nvPr/>
          </p:nvSpPr>
          <p:spPr>
            <a:xfrm>
              <a:off x="5831339" y="2781656"/>
              <a:ext cx="375609" cy="1725706"/>
            </a:xfrm>
            <a:custGeom>
              <a:avLst/>
              <a:gdLst/>
              <a:ahLst/>
              <a:cxnLst/>
              <a:rect l="l" t="t" r="r" b="b"/>
              <a:pathLst>
                <a:path w="11714" h="53819" extrusionOk="0">
                  <a:moveTo>
                    <a:pt x="10928" y="0"/>
                  </a:moveTo>
                  <a:lnTo>
                    <a:pt x="1321" y="301"/>
                  </a:lnTo>
                  <a:cubicBezTo>
                    <a:pt x="1321" y="301"/>
                    <a:pt x="1154" y="2557"/>
                    <a:pt x="953" y="5781"/>
                  </a:cubicBezTo>
                  <a:cubicBezTo>
                    <a:pt x="920" y="6333"/>
                    <a:pt x="886" y="6884"/>
                    <a:pt x="836" y="7469"/>
                  </a:cubicBezTo>
                  <a:cubicBezTo>
                    <a:pt x="452" y="13835"/>
                    <a:pt x="1" y="22674"/>
                    <a:pt x="235" y="26216"/>
                  </a:cubicBezTo>
                  <a:cubicBezTo>
                    <a:pt x="619" y="32047"/>
                    <a:pt x="2975" y="51830"/>
                    <a:pt x="2975" y="51830"/>
                  </a:cubicBezTo>
                  <a:lnTo>
                    <a:pt x="11714" y="53818"/>
                  </a:lnTo>
                  <a:cubicBezTo>
                    <a:pt x="11714" y="53818"/>
                    <a:pt x="10644" y="32498"/>
                    <a:pt x="10193" y="27603"/>
                  </a:cubicBezTo>
                  <a:cubicBezTo>
                    <a:pt x="10260" y="24445"/>
                    <a:pt x="10561" y="14520"/>
                    <a:pt x="10761" y="7469"/>
                  </a:cubicBezTo>
                  <a:cubicBezTo>
                    <a:pt x="10778" y="6884"/>
                    <a:pt x="10795" y="6333"/>
                    <a:pt x="10811" y="5781"/>
                  </a:cubicBezTo>
                  <a:cubicBezTo>
                    <a:pt x="10912" y="2390"/>
                    <a:pt x="10995" y="0"/>
                    <a:pt x="10995" y="0"/>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7" name="Google Shape;2017;p67"/>
            <p:cNvSpPr/>
            <p:nvPr/>
          </p:nvSpPr>
          <p:spPr>
            <a:xfrm>
              <a:off x="5858145" y="2781656"/>
              <a:ext cx="325780" cy="239493"/>
            </a:xfrm>
            <a:custGeom>
              <a:avLst/>
              <a:gdLst/>
              <a:ahLst/>
              <a:cxnLst/>
              <a:rect l="l" t="t" r="r" b="b"/>
              <a:pathLst>
                <a:path w="10160" h="7469" extrusionOk="0">
                  <a:moveTo>
                    <a:pt x="10092" y="0"/>
                  </a:moveTo>
                  <a:lnTo>
                    <a:pt x="485" y="301"/>
                  </a:lnTo>
                  <a:cubicBezTo>
                    <a:pt x="485" y="301"/>
                    <a:pt x="318" y="2557"/>
                    <a:pt x="117" y="5781"/>
                  </a:cubicBezTo>
                  <a:cubicBezTo>
                    <a:pt x="84" y="6333"/>
                    <a:pt x="50" y="6884"/>
                    <a:pt x="0" y="7469"/>
                  </a:cubicBezTo>
                  <a:lnTo>
                    <a:pt x="9925" y="7469"/>
                  </a:lnTo>
                  <a:cubicBezTo>
                    <a:pt x="9942" y="6884"/>
                    <a:pt x="9959" y="6333"/>
                    <a:pt x="9975" y="5781"/>
                  </a:cubicBezTo>
                  <a:cubicBezTo>
                    <a:pt x="10076" y="2390"/>
                    <a:pt x="10159" y="0"/>
                    <a:pt x="10159"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8" name="Google Shape;2018;p67"/>
            <p:cNvSpPr/>
            <p:nvPr/>
          </p:nvSpPr>
          <p:spPr>
            <a:xfrm>
              <a:off x="5696890" y="4537856"/>
              <a:ext cx="463981" cy="89525"/>
            </a:xfrm>
            <a:custGeom>
              <a:avLst/>
              <a:gdLst/>
              <a:ahLst/>
              <a:cxnLst/>
              <a:rect l="l" t="t" r="r" b="b"/>
              <a:pathLst>
                <a:path w="14470" h="2792" extrusionOk="0">
                  <a:moveTo>
                    <a:pt x="5664" y="1"/>
                  </a:moveTo>
                  <a:cubicBezTo>
                    <a:pt x="4779" y="452"/>
                    <a:pt x="3843" y="819"/>
                    <a:pt x="2874" y="1087"/>
                  </a:cubicBezTo>
                  <a:cubicBezTo>
                    <a:pt x="602" y="1722"/>
                    <a:pt x="0" y="2791"/>
                    <a:pt x="0" y="2791"/>
                  </a:cubicBezTo>
                  <a:lnTo>
                    <a:pt x="14470" y="2741"/>
                  </a:lnTo>
                  <a:lnTo>
                    <a:pt x="14169" y="51"/>
                  </a:lnTo>
                  <a:cubicBezTo>
                    <a:pt x="12899" y="519"/>
                    <a:pt x="11011" y="1521"/>
                    <a:pt x="7619" y="2022"/>
                  </a:cubicBezTo>
                  <a:cubicBezTo>
                    <a:pt x="7151" y="1287"/>
                    <a:pt x="6383" y="569"/>
                    <a:pt x="5664"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9" name="Google Shape;2019;p67"/>
            <p:cNvSpPr/>
            <p:nvPr/>
          </p:nvSpPr>
          <p:spPr>
            <a:xfrm>
              <a:off x="5049145" y="2010974"/>
              <a:ext cx="105334" cy="71986"/>
            </a:xfrm>
            <a:custGeom>
              <a:avLst/>
              <a:gdLst/>
              <a:ahLst/>
              <a:cxnLst/>
              <a:rect l="l" t="t" r="r" b="b"/>
              <a:pathLst>
                <a:path w="3285" h="2245" extrusionOk="0">
                  <a:moveTo>
                    <a:pt x="464" y="1"/>
                  </a:moveTo>
                  <a:cubicBezTo>
                    <a:pt x="407" y="1"/>
                    <a:pt x="363" y="14"/>
                    <a:pt x="335" y="42"/>
                  </a:cubicBezTo>
                  <a:cubicBezTo>
                    <a:pt x="0" y="376"/>
                    <a:pt x="168" y="543"/>
                    <a:pt x="552" y="994"/>
                  </a:cubicBezTo>
                  <a:cubicBezTo>
                    <a:pt x="953" y="1445"/>
                    <a:pt x="2373" y="2130"/>
                    <a:pt x="2373" y="2130"/>
                  </a:cubicBezTo>
                  <a:cubicBezTo>
                    <a:pt x="2373" y="2130"/>
                    <a:pt x="2585" y="2244"/>
                    <a:pt x="2802" y="2244"/>
                  </a:cubicBezTo>
                  <a:cubicBezTo>
                    <a:pt x="3041" y="2244"/>
                    <a:pt x="3285" y="2106"/>
                    <a:pt x="3259" y="1529"/>
                  </a:cubicBezTo>
                  <a:cubicBezTo>
                    <a:pt x="3259" y="1529"/>
                    <a:pt x="1086" y="1"/>
                    <a:pt x="464" y="1"/>
                  </a:cubicBezTo>
                  <a:close/>
                </a:path>
              </a:pathLst>
            </a:custGeom>
            <a:solidFill>
              <a:srgbClr val="482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0" name="Google Shape;2020;p67"/>
            <p:cNvSpPr/>
            <p:nvPr/>
          </p:nvSpPr>
          <p:spPr>
            <a:xfrm>
              <a:off x="4986458" y="1966179"/>
              <a:ext cx="51047" cy="114280"/>
            </a:xfrm>
            <a:custGeom>
              <a:avLst/>
              <a:gdLst/>
              <a:ahLst/>
              <a:cxnLst/>
              <a:rect l="l" t="t" r="r" b="b"/>
              <a:pathLst>
                <a:path w="1592" h="3564" extrusionOk="0">
                  <a:moveTo>
                    <a:pt x="384" y="1"/>
                  </a:moveTo>
                  <a:cubicBezTo>
                    <a:pt x="325" y="1"/>
                    <a:pt x="277" y="16"/>
                    <a:pt x="251" y="52"/>
                  </a:cubicBezTo>
                  <a:cubicBezTo>
                    <a:pt x="84" y="603"/>
                    <a:pt x="1" y="1171"/>
                    <a:pt x="17" y="1740"/>
                  </a:cubicBezTo>
                  <a:cubicBezTo>
                    <a:pt x="67" y="2274"/>
                    <a:pt x="285" y="3293"/>
                    <a:pt x="786" y="3461"/>
                  </a:cubicBezTo>
                  <a:cubicBezTo>
                    <a:pt x="991" y="3520"/>
                    <a:pt x="1162" y="3564"/>
                    <a:pt x="1292" y="3564"/>
                  </a:cubicBezTo>
                  <a:cubicBezTo>
                    <a:pt x="1490" y="3564"/>
                    <a:pt x="1591" y="3462"/>
                    <a:pt x="1571" y="3160"/>
                  </a:cubicBezTo>
                  <a:cubicBezTo>
                    <a:pt x="1538" y="2659"/>
                    <a:pt x="936" y="1856"/>
                    <a:pt x="869" y="1656"/>
                  </a:cubicBezTo>
                  <a:cubicBezTo>
                    <a:pt x="970" y="954"/>
                    <a:pt x="903" y="353"/>
                    <a:pt x="786" y="186"/>
                  </a:cubicBezTo>
                  <a:cubicBezTo>
                    <a:pt x="705" y="81"/>
                    <a:pt x="518" y="1"/>
                    <a:pt x="384" y="1"/>
                  </a:cubicBezTo>
                  <a:close/>
                </a:path>
              </a:pathLst>
            </a:custGeom>
            <a:solidFill>
              <a:srgbClr val="482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1" name="Google Shape;2021;p67"/>
            <p:cNvSpPr/>
            <p:nvPr/>
          </p:nvSpPr>
          <p:spPr>
            <a:xfrm>
              <a:off x="4944934" y="1983270"/>
              <a:ext cx="307824" cy="220864"/>
            </a:xfrm>
            <a:custGeom>
              <a:avLst/>
              <a:gdLst/>
              <a:ahLst/>
              <a:cxnLst/>
              <a:rect l="l" t="t" r="r" b="b"/>
              <a:pathLst>
                <a:path w="9600" h="6888" extrusionOk="0">
                  <a:moveTo>
                    <a:pt x="518" y="1"/>
                  </a:moveTo>
                  <a:cubicBezTo>
                    <a:pt x="219" y="1"/>
                    <a:pt x="0" y="174"/>
                    <a:pt x="42" y="371"/>
                  </a:cubicBezTo>
                  <a:cubicBezTo>
                    <a:pt x="109" y="605"/>
                    <a:pt x="1463" y="4030"/>
                    <a:pt x="2164" y="4247"/>
                  </a:cubicBezTo>
                  <a:cubicBezTo>
                    <a:pt x="2515" y="4348"/>
                    <a:pt x="3196" y="4373"/>
                    <a:pt x="3789" y="4373"/>
                  </a:cubicBezTo>
                  <a:cubicBezTo>
                    <a:pt x="4382" y="4373"/>
                    <a:pt x="4888" y="4348"/>
                    <a:pt x="4888" y="4348"/>
                  </a:cubicBezTo>
                  <a:lnTo>
                    <a:pt x="7277" y="6887"/>
                  </a:lnTo>
                  <a:lnTo>
                    <a:pt x="9600" y="4966"/>
                  </a:lnTo>
                  <a:cubicBezTo>
                    <a:pt x="9600" y="4966"/>
                    <a:pt x="7210" y="2577"/>
                    <a:pt x="6509" y="2393"/>
                  </a:cubicBezTo>
                  <a:cubicBezTo>
                    <a:pt x="6280" y="2337"/>
                    <a:pt x="5703" y="2319"/>
                    <a:pt x="5035" y="2319"/>
                  </a:cubicBezTo>
                  <a:cubicBezTo>
                    <a:pt x="3698" y="2319"/>
                    <a:pt x="1997" y="2393"/>
                    <a:pt x="1997" y="2393"/>
                  </a:cubicBezTo>
                  <a:cubicBezTo>
                    <a:pt x="1997" y="2393"/>
                    <a:pt x="1062" y="120"/>
                    <a:pt x="694" y="20"/>
                  </a:cubicBezTo>
                  <a:cubicBezTo>
                    <a:pt x="633" y="7"/>
                    <a:pt x="574" y="1"/>
                    <a:pt x="518" y="1"/>
                  </a:cubicBez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2" name="Google Shape;2022;p67"/>
            <p:cNvSpPr/>
            <p:nvPr/>
          </p:nvSpPr>
          <p:spPr>
            <a:xfrm>
              <a:off x="5119848" y="1986316"/>
              <a:ext cx="655248" cy="507653"/>
            </a:xfrm>
            <a:custGeom>
              <a:avLst/>
              <a:gdLst/>
              <a:ahLst/>
              <a:cxnLst/>
              <a:rect l="l" t="t" r="r" b="b"/>
              <a:pathLst>
                <a:path w="20435" h="15832" extrusionOk="0">
                  <a:moveTo>
                    <a:pt x="16991" y="0"/>
                  </a:moveTo>
                  <a:cubicBezTo>
                    <a:pt x="16811" y="0"/>
                    <a:pt x="16632" y="24"/>
                    <a:pt x="16459" y="76"/>
                  </a:cubicBezTo>
                  <a:cubicBezTo>
                    <a:pt x="14705" y="577"/>
                    <a:pt x="8305" y="8497"/>
                    <a:pt x="8305" y="8497"/>
                  </a:cubicBezTo>
                  <a:lnTo>
                    <a:pt x="3326" y="3133"/>
                  </a:lnTo>
                  <a:lnTo>
                    <a:pt x="1" y="6525"/>
                  </a:lnTo>
                  <a:cubicBezTo>
                    <a:pt x="1" y="6525"/>
                    <a:pt x="5431" y="15113"/>
                    <a:pt x="8138" y="15798"/>
                  </a:cubicBezTo>
                  <a:cubicBezTo>
                    <a:pt x="8226" y="15820"/>
                    <a:pt x="8320" y="15831"/>
                    <a:pt x="8419" y="15831"/>
                  </a:cubicBezTo>
                  <a:cubicBezTo>
                    <a:pt x="11396" y="15831"/>
                    <a:pt x="19305" y="6161"/>
                    <a:pt x="19968" y="3751"/>
                  </a:cubicBezTo>
                  <a:cubicBezTo>
                    <a:pt x="20434" y="2005"/>
                    <a:pt x="18635" y="0"/>
                    <a:pt x="16991"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3" name="Google Shape;2023;p67"/>
            <p:cNvSpPr/>
            <p:nvPr/>
          </p:nvSpPr>
          <p:spPr>
            <a:xfrm>
              <a:off x="5518993" y="1949601"/>
              <a:ext cx="722777" cy="959064"/>
            </a:xfrm>
            <a:custGeom>
              <a:avLst/>
              <a:gdLst/>
              <a:ahLst/>
              <a:cxnLst/>
              <a:rect l="l" t="t" r="r" b="b"/>
              <a:pathLst>
                <a:path w="22541" h="29910" extrusionOk="0">
                  <a:moveTo>
                    <a:pt x="14922" y="1"/>
                  </a:moveTo>
                  <a:cubicBezTo>
                    <a:pt x="12785" y="1"/>
                    <a:pt x="8538" y="103"/>
                    <a:pt x="7859" y="103"/>
                  </a:cubicBezTo>
                  <a:cubicBezTo>
                    <a:pt x="7811" y="103"/>
                    <a:pt x="7780" y="102"/>
                    <a:pt x="7770" y="101"/>
                  </a:cubicBezTo>
                  <a:cubicBezTo>
                    <a:pt x="7770" y="101"/>
                    <a:pt x="7369" y="151"/>
                    <a:pt x="6818" y="268"/>
                  </a:cubicBezTo>
                  <a:cubicBezTo>
                    <a:pt x="5983" y="435"/>
                    <a:pt x="4796" y="769"/>
                    <a:pt x="4295" y="1354"/>
                  </a:cubicBezTo>
                  <a:cubicBezTo>
                    <a:pt x="3476" y="2323"/>
                    <a:pt x="4078" y="16342"/>
                    <a:pt x="4078" y="16342"/>
                  </a:cubicBezTo>
                  <a:cubicBezTo>
                    <a:pt x="4061" y="16425"/>
                    <a:pt x="987" y="25364"/>
                    <a:pt x="1" y="29909"/>
                  </a:cubicBezTo>
                  <a:lnTo>
                    <a:pt x="22039" y="29909"/>
                  </a:lnTo>
                  <a:cubicBezTo>
                    <a:pt x="22039" y="29909"/>
                    <a:pt x="21354" y="25348"/>
                    <a:pt x="20653" y="21856"/>
                  </a:cubicBezTo>
                  <a:cubicBezTo>
                    <a:pt x="20151" y="19349"/>
                    <a:pt x="20151" y="16776"/>
                    <a:pt x="20686" y="14270"/>
                  </a:cubicBezTo>
                  <a:cubicBezTo>
                    <a:pt x="21622" y="9809"/>
                    <a:pt x="22541" y="4529"/>
                    <a:pt x="21471" y="2708"/>
                  </a:cubicBezTo>
                  <a:cubicBezTo>
                    <a:pt x="20218" y="586"/>
                    <a:pt x="17879" y="519"/>
                    <a:pt x="15790" y="168"/>
                  </a:cubicBezTo>
                  <a:cubicBezTo>
                    <a:pt x="15490" y="118"/>
                    <a:pt x="15206" y="68"/>
                    <a:pt x="14922" y="1"/>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4" name="Google Shape;2024;p67"/>
            <p:cNvSpPr/>
            <p:nvPr/>
          </p:nvSpPr>
          <p:spPr>
            <a:xfrm>
              <a:off x="5957803" y="2654134"/>
              <a:ext cx="137719" cy="157888"/>
            </a:xfrm>
            <a:custGeom>
              <a:avLst/>
              <a:gdLst/>
              <a:ahLst/>
              <a:cxnLst/>
              <a:rect l="l" t="t" r="r" b="b"/>
              <a:pathLst>
                <a:path w="4295" h="4924" extrusionOk="0">
                  <a:moveTo>
                    <a:pt x="0" y="1"/>
                  </a:moveTo>
                  <a:lnTo>
                    <a:pt x="0" y="3426"/>
                  </a:lnTo>
                  <a:cubicBezTo>
                    <a:pt x="0" y="3426"/>
                    <a:pt x="84" y="4428"/>
                    <a:pt x="1420" y="4813"/>
                  </a:cubicBezTo>
                  <a:cubicBezTo>
                    <a:pt x="1688" y="4890"/>
                    <a:pt x="1953" y="4924"/>
                    <a:pt x="2206" y="4924"/>
                  </a:cubicBezTo>
                  <a:cubicBezTo>
                    <a:pt x="3214" y="4924"/>
                    <a:pt x="4037" y="4381"/>
                    <a:pt x="4144" y="3860"/>
                  </a:cubicBezTo>
                  <a:cubicBezTo>
                    <a:pt x="4294" y="3142"/>
                    <a:pt x="4211" y="151"/>
                    <a:pt x="4194" y="84"/>
                  </a:cubicBezTo>
                  <a:lnTo>
                    <a:pt x="0"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5" name="Google Shape;2025;p67"/>
            <p:cNvSpPr/>
            <p:nvPr/>
          </p:nvSpPr>
          <p:spPr>
            <a:xfrm>
              <a:off x="5639013" y="2654134"/>
              <a:ext cx="137719" cy="157888"/>
            </a:xfrm>
            <a:custGeom>
              <a:avLst/>
              <a:gdLst/>
              <a:ahLst/>
              <a:cxnLst/>
              <a:rect l="l" t="t" r="r" b="b"/>
              <a:pathLst>
                <a:path w="4295" h="4924" extrusionOk="0">
                  <a:moveTo>
                    <a:pt x="1" y="1"/>
                  </a:moveTo>
                  <a:lnTo>
                    <a:pt x="1" y="3426"/>
                  </a:lnTo>
                  <a:cubicBezTo>
                    <a:pt x="1" y="3426"/>
                    <a:pt x="84" y="4428"/>
                    <a:pt x="1421" y="4813"/>
                  </a:cubicBezTo>
                  <a:cubicBezTo>
                    <a:pt x="1689" y="4890"/>
                    <a:pt x="1953" y="4924"/>
                    <a:pt x="2206" y="4924"/>
                  </a:cubicBezTo>
                  <a:cubicBezTo>
                    <a:pt x="3215" y="4924"/>
                    <a:pt x="4037" y="4381"/>
                    <a:pt x="4144" y="3860"/>
                  </a:cubicBezTo>
                  <a:cubicBezTo>
                    <a:pt x="4295" y="3142"/>
                    <a:pt x="4211" y="151"/>
                    <a:pt x="4194" y="84"/>
                  </a:cubicBezTo>
                  <a:lnTo>
                    <a:pt x="1"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6" name="Google Shape;2026;p67"/>
            <p:cNvSpPr/>
            <p:nvPr/>
          </p:nvSpPr>
          <p:spPr>
            <a:xfrm>
              <a:off x="5737580" y="1949601"/>
              <a:ext cx="287751" cy="204158"/>
            </a:xfrm>
            <a:custGeom>
              <a:avLst/>
              <a:gdLst/>
              <a:ahLst/>
              <a:cxnLst/>
              <a:rect l="l" t="t" r="r" b="b"/>
              <a:pathLst>
                <a:path w="8974" h="6367" extrusionOk="0">
                  <a:moveTo>
                    <a:pt x="8105" y="1"/>
                  </a:moveTo>
                  <a:cubicBezTo>
                    <a:pt x="5968" y="1"/>
                    <a:pt x="1721" y="103"/>
                    <a:pt x="1042" y="103"/>
                  </a:cubicBezTo>
                  <a:cubicBezTo>
                    <a:pt x="994" y="103"/>
                    <a:pt x="963" y="102"/>
                    <a:pt x="953" y="101"/>
                  </a:cubicBezTo>
                  <a:cubicBezTo>
                    <a:pt x="953" y="101"/>
                    <a:pt x="552" y="151"/>
                    <a:pt x="1" y="268"/>
                  </a:cubicBezTo>
                  <a:cubicBezTo>
                    <a:pt x="502" y="2156"/>
                    <a:pt x="1622" y="5882"/>
                    <a:pt x="2741" y="6367"/>
                  </a:cubicBezTo>
                  <a:cubicBezTo>
                    <a:pt x="4546" y="6166"/>
                    <a:pt x="7770" y="2641"/>
                    <a:pt x="8973" y="168"/>
                  </a:cubicBezTo>
                  <a:cubicBezTo>
                    <a:pt x="8673" y="118"/>
                    <a:pt x="8389" y="68"/>
                    <a:pt x="8105"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7" name="Google Shape;2027;p67"/>
            <p:cNvSpPr/>
            <p:nvPr/>
          </p:nvSpPr>
          <p:spPr>
            <a:xfrm>
              <a:off x="5453100" y="1990741"/>
              <a:ext cx="51015" cy="114023"/>
            </a:xfrm>
            <a:custGeom>
              <a:avLst/>
              <a:gdLst/>
              <a:ahLst/>
              <a:cxnLst/>
              <a:rect l="l" t="t" r="r" b="b"/>
              <a:pathLst>
                <a:path w="1591" h="3556" extrusionOk="0">
                  <a:moveTo>
                    <a:pt x="387" y="0"/>
                  </a:moveTo>
                  <a:cubicBezTo>
                    <a:pt x="324" y="0"/>
                    <a:pt x="273" y="17"/>
                    <a:pt x="251" y="55"/>
                  </a:cubicBezTo>
                  <a:cubicBezTo>
                    <a:pt x="68" y="589"/>
                    <a:pt x="1" y="1157"/>
                    <a:pt x="17" y="1742"/>
                  </a:cubicBezTo>
                  <a:cubicBezTo>
                    <a:pt x="68" y="2260"/>
                    <a:pt x="285" y="3296"/>
                    <a:pt x="786" y="3446"/>
                  </a:cubicBezTo>
                  <a:cubicBezTo>
                    <a:pt x="999" y="3508"/>
                    <a:pt x="1175" y="3556"/>
                    <a:pt x="1306" y="3556"/>
                  </a:cubicBezTo>
                  <a:cubicBezTo>
                    <a:pt x="1495" y="3556"/>
                    <a:pt x="1591" y="3458"/>
                    <a:pt x="1571" y="3162"/>
                  </a:cubicBezTo>
                  <a:cubicBezTo>
                    <a:pt x="1538" y="2644"/>
                    <a:pt x="920" y="1859"/>
                    <a:pt x="870" y="1642"/>
                  </a:cubicBezTo>
                  <a:cubicBezTo>
                    <a:pt x="970" y="940"/>
                    <a:pt x="903" y="339"/>
                    <a:pt x="786" y="188"/>
                  </a:cubicBezTo>
                  <a:cubicBezTo>
                    <a:pt x="707" y="75"/>
                    <a:pt x="520" y="0"/>
                    <a:pt x="387" y="0"/>
                  </a:cubicBezTo>
                  <a:close/>
                </a:path>
              </a:pathLst>
            </a:custGeom>
            <a:solidFill>
              <a:srgbClr val="482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8" name="Google Shape;2028;p67"/>
            <p:cNvSpPr/>
            <p:nvPr/>
          </p:nvSpPr>
          <p:spPr>
            <a:xfrm>
              <a:off x="5411576" y="2007928"/>
              <a:ext cx="307824" cy="220319"/>
            </a:xfrm>
            <a:custGeom>
              <a:avLst/>
              <a:gdLst/>
              <a:ahLst/>
              <a:cxnLst/>
              <a:rect l="l" t="t" r="r" b="b"/>
              <a:pathLst>
                <a:path w="9600" h="6871" extrusionOk="0">
                  <a:moveTo>
                    <a:pt x="518" y="1"/>
                  </a:moveTo>
                  <a:cubicBezTo>
                    <a:pt x="219" y="1"/>
                    <a:pt x="0" y="174"/>
                    <a:pt x="43" y="371"/>
                  </a:cubicBezTo>
                  <a:cubicBezTo>
                    <a:pt x="109" y="605"/>
                    <a:pt x="1463" y="4030"/>
                    <a:pt x="2165" y="4230"/>
                  </a:cubicBezTo>
                  <a:cubicBezTo>
                    <a:pt x="2515" y="4331"/>
                    <a:pt x="3196" y="4356"/>
                    <a:pt x="3789" y="4356"/>
                  </a:cubicBezTo>
                  <a:cubicBezTo>
                    <a:pt x="4383" y="4356"/>
                    <a:pt x="4888" y="4331"/>
                    <a:pt x="4888" y="4331"/>
                  </a:cubicBezTo>
                  <a:lnTo>
                    <a:pt x="7277" y="6870"/>
                  </a:lnTo>
                  <a:lnTo>
                    <a:pt x="9600" y="4949"/>
                  </a:lnTo>
                  <a:cubicBezTo>
                    <a:pt x="8647" y="3996"/>
                    <a:pt x="7628" y="3144"/>
                    <a:pt x="6525" y="2376"/>
                  </a:cubicBezTo>
                  <a:cubicBezTo>
                    <a:pt x="6074" y="2058"/>
                    <a:pt x="5607" y="1774"/>
                    <a:pt x="5139" y="1490"/>
                  </a:cubicBezTo>
                  <a:cubicBezTo>
                    <a:pt x="4940" y="1377"/>
                    <a:pt x="4153" y="831"/>
                    <a:pt x="3755" y="831"/>
                  </a:cubicBezTo>
                  <a:cubicBezTo>
                    <a:pt x="3684" y="831"/>
                    <a:pt x="3625" y="848"/>
                    <a:pt x="3585" y="889"/>
                  </a:cubicBezTo>
                  <a:cubicBezTo>
                    <a:pt x="3234" y="1240"/>
                    <a:pt x="3418" y="1407"/>
                    <a:pt x="3802" y="1858"/>
                  </a:cubicBezTo>
                  <a:cubicBezTo>
                    <a:pt x="3986" y="2025"/>
                    <a:pt x="4186" y="2192"/>
                    <a:pt x="4387" y="2309"/>
                  </a:cubicBezTo>
                  <a:cubicBezTo>
                    <a:pt x="3200" y="2326"/>
                    <a:pt x="1997" y="2392"/>
                    <a:pt x="1997" y="2392"/>
                  </a:cubicBezTo>
                  <a:cubicBezTo>
                    <a:pt x="1997" y="2392"/>
                    <a:pt x="1062" y="103"/>
                    <a:pt x="694" y="20"/>
                  </a:cubicBezTo>
                  <a:cubicBezTo>
                    <a:pt x="633" y="7"/>
                    <a:pt x="574" y="1"/>
                    <a:pt x="518" y="1"/>
                  </a:cubicBez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9" name="Google Shape;2029;p67"/>
            <p:cNvSpPr/>
            <p:nvPr/>
          </p:nvSpPr>
          <p:spPr>
            <a:xfrm>
              <a:off x="5585977" y="2010557"/>
              <a:ext cx="655761" cy="507525"/>
            </a:xfrm>
            <a:custGeom>
              <a:avLst/>
              <a:gdLst/>
              <a:ahLst/>
              <a:cxnLst/>
              <a:rect l="l" t="t" r="r" b="b"/>
              <a:pathLst>
                <a:path w="20451" h="15828" extrusionOk="0">
                  <a:moveTo>
                    <a:pt x="16988" y="1"/>
                  </a:moveTo>
                  <a:cubicBezTo>
                    <a:pt x="16814" y="1"/>
                    <a:pt x="16642" y="23"/>
                    <a:pt x="16475" y="71"/>
                  </a:cubicBezTo>
                  <a:cubicBezTo>
                    <a:pt x="14721" y="589"/>
                    <a:pt x="8321" y="8509"/>
                    <a:pt x="8321" y="8509"/>
                  </a:cubicBezTo>
                  <a:lnTo>
                    <a:pt x="3342" y="3129"/>
                  </a:lnTo>
                  <a:lnTo>
                    <a:pt x="0" y="6521"/>
                  </a:lnTo>
                  <a:cubicBezTo>
                    <a:pt x="0" y="6521"/>
                    <a:pt x="5431" y="15126"/>
                    <a:pt x="8154" y="15794"/>
                  </a:cubicBezTo>
                  <a:cubicBezTo>
                    <a:pt x="8241" y="15816"/>
                    <a:pt x="8335" y="15827"/>
                    <a:pt x="8433" y="15827"/>
                  </a:cubicBezTo>
                  <a:cubicBezTo>
                    <a:pt x="11397" y="15827"/>
                    <a:pt x="19320" y="6157"/>
                    <a:pt x="19967" y="3747"/>
                  </a:cubicBezTo>
                  <a:cubicBezTo>
                    <a:pt x="20450" y="2011"/>
                    <a:pt x="18627" y="1"/>
                    <a:pt x="16988"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0" name="Google Shape;2030;p67"/>
            <p:cNvSpPr/>
            <p:nvPr/>
          </p:nvSpPr>
          <p:spPr>
            <a:xfrm>
              <a:off x="5700642" y="1613689"/>
              <a:ext cx="303784" cy="506851"/>
            </a:xfrm>
            <a:custGeom>
              <a:avLst/>
              <a:gdLst/>
              <a:ahLst/>
              <a:cxnLst/>
              <a:rect l="l" t="t" r="r" b="b"/>
              <a:pathLst>
                <a:path w="9474" h="15807" extrusionOk="0">
                  <a:moveTo>
                    <a:pt x="1170" y="1"/>
                  </a:moveTo>
                  <a:cubicBezTo>
                    <a:pt x="869" y="335"/>
                    <a:pt x="668" y="903"/>
                    <a:pt x="652" y="2039"/>
                  </a:cubicBezTo>
                  <a:cubicBezTo>
                    <a:pt x="735" y="4061"/>
                    <a:pt x="0" y="3610"/>
                    <a:pt x="17" y="4094"/>
                  </a:cubicBezTo>
                  <a:cubicBezTo>
                    <a:pt x="17" y="4295"/>
                    <a:pt x="585" y="4345"/>
                    <a:pt x="602" y="4963"/>
                  </a:cubicBezTo>
                  <a:cubicBezTo>
                    <a:pt x="602" y="5598"/>
                    <a:pt x="719" y="6567"/>
                    <a:pt x="936" y="6751"/>
                  </a:cubicBezTo>
                  <a:cubicBezTo>
                    <a:pt x="1151" y="6944"/>
                    <a:pt x="1524" y="7041"/>
                    <a:pt x="2003" y="7041"/>
                  </a:cubicBezTo>
                  <a:cubicBezTo>
                    <a:pt x="2270" y="7041"/>
                    <a:pt x="2568" y="7011"/>
                    <a:pt x="2891" y="6951"/>
                  </a:cubicBezTo>
                  <a:cubicBezTo>
                    <a:pt x="2991" y="6935"/>
                    <a:pt x="3074" y="6918"/>
                    <a:pt x="3158" y="6918"/>
                  </a:cubicBezTo>
                  <a:cubicBezTo>
                    <a:pt x="3172" y="6916"/>
                    <a:pt x="3187" y="6916"/>
                    <a:pt x="3200" y="6916"/>
                  </a:cubicBezTo>
                  <a:cubicBezTo>
                    <a:pt x="3813" y="6916"/>
                    <a:pt x="3877" y="8327"/>
                    <a:pt x="3893" y="8555"/>
                  </a:cubicBezTo>
                  <a:cubicBezTo>
                    <a:pt x="3927" y="9107"/>
                    <a:pt x="3759" y="9641"/>
                    <a:pt x="3392" y="10059"/>
                  </a:cubicBezTo>
                  <a:cubicBezTo>
                    <a:pt x="3058" y="10427"/>
                    <a:pt x="2105" y="10577"/>
                    <a:pt x="2105" y="10577"/>
                  </a:cubicBezTo>
                  <a:cubicBezTo>
                    <a:pt x="2105" y="10577"/>
                    <a:pt x="3175" y="15573"/>
                    <a:pt x="4177" y="15807"/>
                  </a:cubicBezTo>
                  <a:cubicBezTo>
                    <a:pt x="5547" y="15256"/>
                    <a:pt x="8572" y="12215"/>
                    <a:pt x="9474" y="10544"/>
                  </a:cubicBezTo>
                  <a:lnTo>
                    <a:pt x="9474" y="10527"/>
                  </a:lnTo>
                  <a:cubicBezTo>
                    <a:pt x="8455" y="10193"/>
                    <a:pt x="7452" y="9658"/>
                    <a:pt x="7118" y="8672"/>
                  </a:cubicBezTo>
                  <a:cubicBezTo>
                    <a:pt x="6784" y="7703"/>
                    <a:pt x="7068" y="4094"/>
                    <a:pt x="7068" y="4094"/>
                  </a:cubicBezTo>
                  <a:lnTo>
                    <a:pt x="7068" y="4094"/>
                  </a:lnTo>
                  <a:cubicBezTo>
                    <a:pt x="7068" y="4094"/>
                    <a:pt x="7144" y="4132"/>
                    <a:pt x="7283" y="4132"/>
                  </a:cubicBezTo>
                  <a:cubicBezTo>
                    <a:pt x="7405" y="4132"/>
                    <a:pt x="7576" y="4103"/>
                    <a:pt x="7786" y="3994"/>
                  </a:cubicBezTo>
                  <a:cubicBezTo>
                    <a:pt x="8237" y="3760"/>
                    <a:pt x="8622" y="1621"/>
                    <a:pt x="7870" y="1438"/>
                  </a:cubicBezTo>
                  <a:cubicBezTo>
                    <a:pt x="7784" y="1417"/>
                    <a:pt x="7703" y="1407"/>
                    <a:pt x="7625" y="1407"/>
                  </a:cubicBezTo>
                  <a:cubicBezTo>
                    <a:pt x="7076" y="1407"/>
                    <a:pt x="6704" y="1909"/>
                    <a:pt x="6500" y="2758"/>
                  </a:cubicBezTo>
                  <a:cubicBezTo>
                    <a:pt x="5798" y="2156"/>
                    <a:pt x="5597" y="1939"/>
                    <a:pt x="4678" y="1621"/>
                  </a:cubicBezTo>
                  <a:cubicBezTo>
                    <a:pt x="3927" y="1371"/>
                    <a:pt x="2673" y="1304"/>
                    <a:pt x="1871" y="803"/>
                  </a:cubicBezTo>
                  <a:cubicBezTo>
                    <a:pt x="1571" y="602"/>
                    <a:pt x="1320" y="335"/>
                    <a:pt x="1170" y="1"/>
                  </a:cubicBez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1" name="Google Shape;2031;p67"/>
            <p:cNvSpPr/>
            <p:nvPr/>
          </p:nvSpPr>
          <p:spPr>
            <a:xfrm>
              <a:off x="5768138" y="1724601"/>
              <a:ext cx="236287" cy="395939"/>
            </a:xfrm>
            <a:custGeom>
              <a:avLst/>
              <a:gdLst/>
              <a:ahLst/>
              <a:cxnLst/>
              <a:rect l="l" t="t" r="r" b="b"/>
              <a:pathLst>
                <a:path w="7369" h="12348" extrusionOk="0">
                  <a:moveTo>
                    <a:pt x="4512" y="0"/>
                  </a:moveTo>
                  <a:cubicBezTo>
                    <a:pt x="4445" y="301"/>
                    <a:pt x="4378" y="502"/>
                    <a:pt x="4361" y="669"/>
                  </a:cubicBezTo>
                  <a:cubicBezTo>
                    <a:pt x="3676" y="2791"/>
                    <a:pt x="1755" y="3325"/>
                    <a:pt x="1053" y="3459"/>
                  </a:cubicBezTo>
                  <a:cubicBezTo>
                    <a:pt x="1067" y="3457"/>
                    <a:pt x="1082" y="3457"/>
                    <a:pt x="1095" y="3457"/>
                  </a:cubicBezTo>
                  <a:cubicBezTo>
                    <a:pt x="1708" y="3457"/>
                    <a:pt x="1772" y="4868"/>
                    <a:pt x="1788" y="5096"/>
                  </a:cubicBezTo>
                  <a:cubicBezTo>
                    <a:pt x="1822" y="5648"/>
                    <a:pt x="1654" y="6182"/>
                    <a:pt x="1287" y="6600"/>
                  </a:cubicBezTo>
                  <a:cubicBezTo>
                    <a:pt x="953" y="6968"/>
                    <a:pt x="0" y="7118"/>
                    <a:pt x="0" y="7118"/>
                  </a:cubicBezTo>
                  <a:cubicBezTo>
                    <a:pt x="0" y="7118"/>
                    <a:pt x="1070" y="12114"/>
                    <a:pt x="2072" y="12348"/>
                  </a:cubicBezTo>
                  <a:cubicBezTo>
                    <a:pt x="3442" y="11797"/>
                    <a:pt x="6467" y="8756"/>
                    <a:pt x="7369" y="7085"/>
                  </a:cubicBezTo>
                  <a:lnTo>
                    <a:pt x="7369" y="7068"/>
                  </a:lnTo>
                  <a:cubicBezTo>
                    <a:pt x="6350" y="6734"/>
                    <a:pt x="5347" y="6199"/>
                    <a:pt x="5013" y="5213"/>
                  </a:cubicBezTo>
                  <a:cubicBezTo>
                    <a:pt x="4679" y="4244"/>
                    <a:pt x="4963" y="619"/>
                    <a:pt x="4963" y="619"/>
                  </a:cubicBezTo>
                  <a:cubicBezTo>
                    <a:pt x="4963" y="619"/>
                    <a:pt x="4612" y="535"/>
                    <a:pt x="4512" y="0"/>
                  </a:cubicBezTo>
                  <a:close/>
                </a:path>
              </a:pathLst>
            </a:custGeom>
            <a:solidFill>
              <a:srgbClr val="482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2" name="Google Shape;2032;p67"/>
            <p:cNvSpPr/>
            <p:nvPr/>
          </p:nvSpPr>
          <p:spPr>
            <a:xfrm>
              <a:off x="5920287" y="1673971"/>
              <a:ext cx="32706" cy="53869"/>
            </a:xfrm>
            <a:custGeom>
              <a:avLst/>
              <a:gdLst/>
              <a:ahLst/>
              <a:cxnLst/>
              <a:rect l="l" t="t" r="r" b="b"/>
              <a:pathLst>
                <a:path w="1020" h="1680" extrusionOk="0">
                  <a:moveTo>
                    <a:pt x="1020" y="76"/>
                  </a:moveTo>
                  <a:cubicBezTo>
                    <a:pt x="1014" y="76"/>
                    <a:pt x="1009" y="76"/>
                    <a:pt x="1003" y="76"/>
                  </a:cubicBezTo>
                  <a:lnTo>
                    <a:pt x="1003" y="76"/>
                  </a:lnTo>
                  <a:cubicBezTo>
                    <a:pt x="1014" y="86"/>
                    <a:pt x="1020" y="92"/>
                    <a:pt x="1020" y="92"/>
                  </a:cubicBezTo>
                  <a:lnTo>
                    <a:pt x="1020" y="76"/>
                  </a:lnTo>
                  <a:close/>
                  <a:moveTo>
                    <a:pt x="796" y="0"/>
                  </a:moveTo>
                  <a:cubicBezTo>
                    <a:pt x="717" y="0"/>
                    <a:pt x="619" y="27"/>
                    <a:pt x="502" y="109"/>
                  </a:cubicBezTo>
                  <a:cubicBezTo>
                    <a:pt x="51" y="443"/>
                    <a:pt x="1" y="1680"/>
                    <a:pt x="452" y="1680"/>
                  </a:cubicBezTo>
                  <a:cubicBezTo>
                    <a:pt x="920" y="1680"/>
                    <a:pt x="936" y="911"/>
                    <a:pt x="619" y="827"/>
                  </a:cubicBezTo>
                  <a:cubicBezTo>
                    <a:pt x="552" y="811"/>
                    <a:pt x="485" y="794"/>
                    <a:pt x="418" y="794"/>
                  </a:cubicBezTo>
                  <a:cubicBezTo>
                    <a:pt x="418" y="794"/>
                    <a:pt x="484" y="91"/>
                    <a:pt x="1003" y="76"/>
                  </a:cubicBezTo>
                  <a:lnTo>
                    <a:pt x="1003" y="76"/>
                  </a:lnTo>
                  <a:cubicBezTo>
                    <a:pt x="973" y="49"/>
                    <a:pt x="903" y="0"/>
                    <a:pt x="796" y="0"/>
                  </a:cubicBezTo>
                  <a:close/>
                </a:path>
              </a:pathLst>
            </a:custGeom>
            <a:solidFill>
              <a:srgbClr val="482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3" name="Google Shape;2033;p67"/>
            <p:cNvSpPr/>
            <p:nvPr/>
          </p:nvSpPr>
          <p:spPr>
            <a:xfrm>
              <a:off x="5742967" y="1659766"/>
              <a:ext cx="40723" cy="20393"/>
            </a:xfrm>
            <a:custGeom>
              <a:avLst/>
              <a:gdLst/>
              <a:ahLst/>
              <a:cxnLst/>
              <a:rect l="l" t="t" r="r" b="b"/>
              <a:pathLst>
                <a:path w="1270" h="636" extrusionOk="0">
                  <a:moveTo>
                    <a:pt x="641" y="1"/>
                  </a:moveTo>
                  <a:cubicBezTo>
                    <a:pt x="372" y="1"/>
                    <a:pt x="100" y="176"/>
                    <a:pt x="0" y="418"/>
                  </a:cubicBezTo>
                  <a:cubicBezTo>
                    <a:pt x="119" y="395"/>
                    <a:pt x="239" y="384"/>
                    <a:pt x="359" y="384"/>
                  </a:cubicBezTo>
                  <a:cubicBezTo>
                    <a:pt x="676" y="384"/>
                    <a:pt x="991" y="466"/>
                    <a:pt x="1270" y="636"/>
                  </a:cubicBezTo>
                  <a:cubicBezTo>
                    <a:pt x="1178" y="176"/>
                    <a:pt x="911" y="1"/>
                    <a:pt x="641" y="1"/>
                  </a:cubicBezTo>
                  <a:close/>
                </a:path>
              </a:pathLst>
            </a:custGeom>
            <a:solidFill>
              <a:srgbClr val="ED30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4" name="Google Shape;2034;p67"/>
            <p:cNvSpPr/>
            <p:nvPr/>
          </p:nvSpPr>
          <p:spPr>
            <a:xfrm>
              <a:off x="5749380" y="1692985"/>
              <a:ext cx="23600" cy="23600"/>
            </a:xfrm>
            <a:custGeom>
              <a:avLst/>
              <a:gdLst/>
              <a:ahLst/>
              <a:cxnLst/>
              <a:rect l="l" t="t" r="r" b="b"/>
              <a:pathLst>
                <a:path w="736" h="736" extrusionOk="0">
                  <a:moveTo>
                    <a:pt x="368" y="1"/>
                  </a:moveTo>
                  <a:cubicBezTo>
                    <a:pt x="168" y="1"/>
                    <a:pt x="1" y="168"/>
                    <a:pt x="1" y="368"/>
                  </a:cubicBezTo>
                  <a:cubicBezTo>
                    <a:pt x="1" y="402"/>
                    <a:pt x="17" y="435"/>
                    <a:pt x="17" y="468"/>
                  </a:cubicBezTo>
                  <a:cubicBezTo>
                    <a:pt x="34" y="535"/>
                    <a:pt x="67" y="585"/>
                    <a:pt x="117" y="635"/>
                  </a:cubicBezTo>
                  <a:lnTo>
                    <a:pt x="201" y="686"/>
                  </a:lnTo>
                  <a:cubicBezTo>
                    <a:pt x="251" y="719"/>
                    <a:pt x="318" y="736"/>
                    <a:pt x="385" y="736"/>
                  </a:cubicBezTo>
                  <a:cubicBezTo>
                    <a:pt x="435" y="736"/>
                    <a:pt x="468" y="736"/>
                    <a:pt x="518" y="702"/>
                  </a:cubicBezTo>
                  <a:cubicBezTo>
                    <a:pt x="652" y="635"/>
                    <a:pt x="736" y="502"/>
                    <a:pt x="736" y="351"/>
                  </a:cubicBezTo>
                  <a:cubicBezTo>
                    <a:pt x="736" y="335"/>
                    <a:pt x="736" y="301"/>
                    <a:pt x="736" y="268"/>
                  </a:cubicBezTo>
                  <a:cubicBezTo>
                    <a:pt x="702" y="201"/>
                    <a:pt x="669" y="151"/>
                    <a:pt x="635" y="101"/>
                  </a:cubicBezTo>
                  <a:lnTo>
                    <a:pt x="552" y="34"/>
                  </a:lnTo>
                  <a:cubicBezTo>
                    <a:pt x="485" y="17"/>
                    <a:pt x="435" y="1"/>
                    <a:pt x="368"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5" name="Google Shape;2035;p67"/>
            <p:cNvSpPr/>
            <p:nvPr/>
          </p:nvSpPr>
          <p:spPr>
            <a:xfrm>
              <a:off x="5728474" y="1770134"/>
              <a:ext cx="48803" cy="23792"/>
            </a:xfrm>
            <a:custGeom>
              <a:avLst/>
              <a:gdLst/>
              <a:ahLst/>
              <a:cxnLst/>
              <a:rect l="l" t="t" r="r" b="b"/>
              <a:pathLst>
                <a:path w="1522" h="742" extrusionOk="0">
                  <a:moveTo>
                    <a:pt x="1521" y="1"/>
                  </a:moveTo>
                  <a:cubicBezTo>
                    <a:pt x="1287" y="101"/>
                    <a:pt x="1037" y="168"/>
                    <a:pt x="786" y="201"/>
                  </a:cubicBezTo>
                  <a:cubicBezTo>
                    <a:pt x="352" y="251"/>
                    <a:pt x="1" y="268"/>
                    <a:pt x="1" y="268"/>
                  </a:cubicBezTo>
                  <a:cubicBezTo>
                    <a:pt x="1" y="268"/>
                    <a:pt x="312" y="741"/>
                    <a:pt x="752" y="741"/>
                  </a:cubicBezTo>
                  <a:cubicBezTo>
                    <a:pt x="780" y="741"/>
                    <a:pt x="808" y="740"/>
                    <a:pt x="836" y="736"/>
                  </a:cubicBezTo>
                  <a:cubicBezTo>
                    <a:pt x="1204" y="669"/>
                    <a:pt x="1488" y="385"/>
                    <a:pt x="15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36" name="Google Shape;2036;p67"/>
          <p:cNvGrpSpPr/>
          <p:nvPr/>
        </p:nvGrpSpPr>
        <p:grpSpPr>
          <a:xfrm>
            <a:off x="2471728" y="1630010"/>
            <a:ext cx="1169475" cy="2997372"/>
            <a:chOff x="2471728" y="1630010"/>
            <a:chExt cx="1169475" cy="2997372"/>
          </a:xfrm>
        </p:grpSpPr>
        <p:sp>
          <p:nvSpPr>
            <p:cNvPr id="2037" name="Google Shape;2037;p67"/>
            <p:cNvSpPr/>
            <p:nvPr/>
          </p:nvSpPr>
          <p:spPr>
            <a:xfrm>
              <a:off x="3008432" y="1630010"/>
              <a:ext cx="425951" cy="582012"/>
            </a:xfrm>
            <a:custGeom>
              <a:avLst/>
              <a:gdLst/>
              <a:ahLst/>
              <a:cxnLst/>
              <a:rect l="l" t="t" r="r" b="b"/>
              <a:pathLst>
                <a:path w="13284" h="18151" extrusionOk="0">
                  <a:moveTo>
                    <a:pt x="8051" y="1"/>
                  </a:moveTo>
                  <a:cubicBezTo>
                    <a:pt x="6006" y="1"/>
                    <a:pt x="3305" y="453"/>
                    <a:pt x="2306" y="1146"/>
                  </a:cubicBezTo>
                  <a:cubicBezTo>
                    <a:pt x="1103" y="1981"/>
                    <a:pt x="0" y="13209"/>
                    <a:pt x="702" y="14680"/>
                  </a:cubicBezTo>
                  <a:cubicBezTo>
                    <a:pt x="1365" y="16052"/>
                    <a:pt x="5587" y="18150"/>
                    <a:pt x="7901" y="18150"/>
                  </a:cubicBezTo>
                  <a:cubicBezTo>
                    <a:pt x="8095" y="18150"/>
                    <a:pt x="8275" y="18136"/>
                    <a:pt x="8438" y="18105"/>
                  </a:cubicBezTo>
                  <a:cubicBezTo>
                    <a:pt x="10577" y="17704"/>
                    <a:pt x="12732" y="16434"/>
                    <a:pt x="13000" y="14646"/>
                  </a:cubicBezTo>
                  <a:cubicBezTo>
                    <a:pt x="13284" y="12858"/>
                    <a:pt x="11195" y="4053"/>
                    <a:pt x="11279" y="4053"/>
                  </a:cubicBezTo>
                  <a:cubicBezTo>
                    <a:pt x="11279" y="4053"/>
                    <a:pt x="11981" y="2315"/>
                    <a:pt x="11680" y="1330"/>
                  </a:cubicBezTo>
                  <a:cubicBezTo>
                    <a:pt x="11529" y="828"/>
                    <a:pt x="11245" y="310"/>
                    <a:pt x="9207" y="60"/>
                  </a:cubicBezTo>
                  <a:cubicBezTo>
                    <a:pt x="8863" y="20"/>
                    <a:pt x="8471" y="1"/>
                    <a:pt x="8051"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8" name="Google Shape;2038;p67"/>
            <p:cNvSpPr/>
            <p:nvPr/>
          </p:nvSpPr>
          <p:spPr>
            <a:xfrm>
              <a:off x="3073268" y="1776707"/>
              <a:ext cx="307022" cy="342582"/>
            </a:xfrm>
            <a:custGeom>
              <a:avLst/>
              <a:gdLst/>
              <a:ahLst/>
              <a:cxnLst/>
              <a:rect l="l" t="t" r="r" b="b"/>
              <a:pathLst>
                <a:path w="9575" h="10684" extrusionOk="0">
                  <a:moveTo>
                    <a:pt x="5375" y="0"/>
                  </a:moveTo>
                  <a:cubicBezTo>
                    <a:pt x="4302" y="0"/>
                    <a:pt x="2999" y="197"/>
                    <a:pt x="2172" y="347"/>
                  </a:cubicBezTo>
                  <a:cubicBezTo>
                    <a:pt x="1688" y="430"/>
                    <a:pt x="1303" y="815"/>
                    <a:pt x="1220" y="1299"/>
                  </a:cubicBezTo>
                  <a:cubicBezTo>
                    <a:pt x="852" y="3288"/>
                    <a:pt x="0" y="8384"/>
                    <a:pt x="485" y="9620"/>
                  </a:cubicBezTo>
                  <a:cubicBezTo>
                    <a:pt x="769" y="10326"/>
                    <a:pt x="2234" y="10683"/>
                    <a:pt x="3845" y="10683"/>
                  </a:cubicBezTo>
                  <a:cubicBezTo>
                    <a:pt x="5741" y="10683"/>
                    <a:pt x="7840" y="10188"/>
                    <a:pt x="8455" y="9186"/>
                  </a:cubicBezTo>
                  <a:cubicBezTo>
                    <a:pt x="9574" y="7331"/>
                    <a:pt x="8020" y="1199"/>
                    <a:pt x="7018" y="347"/>
                  </a:cubicBezTo>
                  <a:cubicBezTo>
                    <a:pt x="6721" y="91"/>
                    <a:pt x="6100" y="0"/>
                    <a:pt x="5375" y="0"/>
                  </a:cubicBezTo>
                  <a:close/>
                </a:path>
              </a:pathLst>
            </a:custGeom>
            <a:solidFill>
              <a:srgbClr val="0B1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9" name="Google Shape;2039;p67"/>
            <p:cNvSpPr/>
            <p:nvPr/>
          </p:nvSpPr>
          <p:spPr>
            <a:xfrm>
              <a:off x="2618393" y="4135505"/>
              <a:ext cx="331680" cy="433455"/>
            </a:xfrm>
            <a:custGeom>
              <a:avLst/>
              <a:gdLst/>
              <a:ahLst/>
              <a:cxnLst/>
              <a:rect l="l" t="t" r="r" b="b"/>
              <a:pathLst>
                <a:path w="10344" h="13518" extrusionOk="0">
                  <a:moveTo>
                    <a:pt x="3392" y="1"/>
                  </a:moveTo>
                  <a:lnTo>
                    <a:pt x="1655" y="1889"/>
                  </a:lnTo>
                  <a:lnTo>
                    <a:pt x="1" y="3660"/>
                  </a:lnTo>
                  <a:lnTo>
                    <a:pt x="9775" y="13518"/>
                  </a:lnTo>
                  <a:cubicBezTo>
                    <a:pt x="9775" y="13518"/>
                    <a:pt x="10343" y="11830"/>
                    <a:pt x="9090" y="9892"/>
                  </a:cubicBezTo>
                  <a:cubicBezTo>
                    <a:pt x="8539" y="9090"/>
                    <a:pt x="8071" y="8221"/>
                    <a:pt x="7687" y="7319"/>
                  </a:cubicBezTo>
                  <a:cubicBezTo>
                    <a:pt x="6601" y="4595"/>
                    <a:pt x="7603" y="3693"/>
                    <a:pt x="7603" y="3693"/>
                  </a:cubicBezTo>
                  <a:lnTo>
                    <a:pt x="3392" y="1"/>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0" name="Google Shape;2040;p67"/>
            <p:cNvSpPr/>
            <p:nvPr/>
          </p:nvSpPr>
          <p:spPr>
            <a:xfrm>
              <a:off x="2618393" y="4196043"/>
              <a:ext cx="331680" cy="372916"/>
            </a:xfrm>
            <a:custGeom>
              <a:avLst/>
              <a:gdLst/>
              <a:ahLst/>
              <a:cxnLst/>
              <a:rect l="l" t="t" r="r" b="b"/>
              <a:pathLst>
                <a:path w="10344" h="11630" extrusionOk="0">
                  <a:moveTo>
                    <a:pt x="1655" y="1"/>
                  </a:moveTo>
                  <a:lnTo>
                    <a:pt x="1" y="1772"/>
                  </a:lnTo>
                  <a:lnTo>
                    <a:pt x="9775" y="11630"/>
                  </a:lnTo>
                  <a:cubicBezTo>
                    <a:pt x="9775" y="11630"/>
                    <a:pt x="10343" y="9942"/>
                    <a:pt x="9090" y="8004"/>
                  </a:cubicBezTo>
                  <a:cubicBezTo>
                    <a:pt x="8539" y="7202"/>
                    <a:pt x="8071" y="6333"/>
                    <a:pt x="7687" y="5431"/>
                  </a:cubicBezTo>
                  <a:cubicBezTo>
                    <a:pt x="7459" y="5417"/>
                    <a:pt x="7223" y="5408"/>
                    <a:pt x="6986" y="5408"/>
                  </a:cubicBezTo>
                  <a:cubicBezTo>
                    <a:pt x="6372" y="5408"/>
                    <a:pt x="5749" y="5467"/>
                    <a:pt x="5230" y="5648"/>
                  </a:cubicBezTo>
                  <a:cubicBezTo>
                    <a:pt x="3092" y="3108"/>
                    <a:pt x="2290" y="1154"/>
                    <a:pt x="1655"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1" name="Google Shape;2041;p67"/>
            <p:cNvSpPr/>
            <p:nvPr/>
          </p:nvSpPr>
          <p:spPr>
            <a:xfrm>
              <a:off x="2671429" y="2952563"/>
              <a:ext cx="795661" cy="1328709"/>
            </a:xfrm>
            <a:custGeom>
              <a:avLst/>
              <a:gdLst/>
              <a:ahLst/>
              <a:cxnLst/>
              <a:rect l="l" t="t" r="r" b="b"/>
              <a:pathLst>
                <a:path w="24814" h="41438" extrusionOk="0">
                  <a:moveTo>
                    <a:pt x="14838" y="0"/>
                  </a:moveTo>
                  <a:lnTo>
                    <a:pt x="14337" y="4729"/>
                  </a:lnTo>
                  <a:lnTo>
                    <a:pt x="12683" y="20518"/>
                  </a:lnTo>
                  <a:lnTo>
                    <a:pt x="1" y="38781"/>
                  </a:lnTo>
                  <a:lnTo>
                    <a:pt x="6718" y="41437"/>
                  </a:lnTo>
                  <a:cubicBezTo>
                    <a:pt x="6718" y="41437"/>
                    <a:pt x="20853" y="25230"/>
                    <a:pt x="21922" y="22857"/>
                  </a:cubicBezTo>
                  <a:cubicBezTo>
                    <a:pt x="22825" y="20869"/>
                    <a:pt x="23844" y="10827"/>
                    <a:pt x="24412" y="4729"/>
                  </a:cubicBezTo>
                  <a:cubicBezTo>
                    <a:pt x="24663" y="1955"/>
                    <a:pt x="24813" y="0"/>
                    <a:pt x="24813"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2" name="Google Shape;2042;p67"/>
            <p:cNvSpPr/>
            <p:nvPr/>
          </p:nvSpPr>
          <p:spPr>
            <a:xfrm>
              <a:off x="3033603" y="4454808"/>
              <a:ext cx="451700" cy="172574"/>
            </a:xfrm>
            <a:custGeom>
              <a:avLst/>
              <a:gdLst/>
              <a:ahLst/>
              <a:cxnLst/>
              <a:rect l="l" t="t" r="r" b="b"/>
              <a:pathLst>
                <a:path w="14087" h="5382" extrusionOk="0">
                  <a:moveTo>
                    <a:pt x="5581" y="1"/>
                  </a:moveTo>
                  <a:lnTo>
                    <a:pt x="1" y="402"/>
                  </a:lnTo>
                  <a:lnTo>
                    <a:pt x="101" y="2975"/>
                  </a:lnTo>
                  <a:lnTo>
                    <a:pt x="201" y="5381"/>
                  </a:lnTo>
                  <a:lnTo>
                    <a:pt x="14086" y="5381"/>
                  </a:lnTo>
                  <a:cubicBezTo>
                    <a:pt x="14086" y="5381"/>
                    <a:pt x="13284" y="3794"/>
                    <a:pt x="11028" y="3326"/>
                  </a:cubicBezTo>
                  <a:cubicBezTo>
                    <a:pt x="10059" y="3142"/>
                    <a:pt x="9124" y="2858"/>
                    <a:pt x="8205" y="2490"/>
                  </a:cubicBezTo>
                  <a:cubicBezTo>
                    <a:pt x="5515" y="1371"/>
                    <a:pt x="5581" y="1"/>
                    <a:pt x="5581"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3" name="Google Shape;2043;p67"/>
            <p:cNvSpPr/>
            <p:nvPr/>
          </p:nvSpPr>
          <p:spPr>
            <a:xfrm>
              <a:off x="2860035" y="2949324"/>
              <a:ext cx="408284" cy="1566600"/>
            </a:xfrm>
            <a:custGeom>
              <a:avLst/>
              <a:gdLst/>
              <a:ahLst/>
              <a:cxnLst/>
              <a:rect l="l" t="t" r="r" b="b"/>
              <a:pathLst>
                <a:path w="12733" h="48857" extrusionOk="0">
                  <a:moveTo>
                    <a:pt x="10894" y="1"/>
                  </a:moveTo>
                  <a:lnTo>
                    <a:pt x="0" y="753"/>
                  </a:lnTo>
                  <a:cubicBezTo>
                    <a:pt x="0" y="753"/>
                    <a:pt x="217" y="2524"/>
                    <a:pt x="552" y="5097"/>
                  </a:cubicBezTo>
                  <a:cubicBezTo>
                    <a:pt x="685" y="6133"/>
                    <a:pt x="836" y="7319"/>
                    <a:pt x="1003" y="8556"/>
                  </a:cubicBezTo>
                  <a:cubicBezTo>
                    <a:pt x="1838" y="15156"/>
                    <a:pt x="2941" y="23777"/>
                    <a:pt x="3141" y="25415"/>
                  </a:cubicBezTo>
                  <a:cubicBezTo>
                    <a:pt x="3141" y="29809"/>
                    <a:pt x="3960" y="48857"/>
                    <a:pt x="3960" y="48857"/>
                  </a:cubicBezTo>
                  <a:lnTo>
                    <a:pt x="12181" y="47069"/>
                  </a:lnTo>
                  <a:cubicBezTo>
                    <a:pt x="12181" y="47069"/>
                    <a:pt x="12732" y="29391"/>
                    <a:pt x="12598" y="24195"/>
                  </a:cubicBezTo>
                  <a:cubicBezTo>
                    <a:pt x="12548" y="22374"/>
                    <a:pt x="11964" y="14153"/>
                    <a:pt x="11479" y="7804"/>
                  </a:cubicBezTo>
                  <a:cubicBezTo>
                    <a:pt x="11412" y="6851"/>
                    <a:pt x="11345" y="5933"/>
                    <a:pt x="11278" y="5097"/>
                  </a:cubicBezTo>
                  <a:cubicBezTo>
                    <a:pt x="11061" y="2106"/>
                    <a:pt x="10894" y="1"/>
                    <a:pt x="10894" y="1"/>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4" name="Google Shape;2044;p67"/>
            <p:cNvSpPr/>
            <p:nvPr/>
          </p:nvSpPr>
          <p:spPr>
            <a:xfrm>
              <a:off x="2860035" y="2949324"/>
              <a:ext cx="368074" cy="274348"/>
            </a:xfrm>
            <a:custGeom>
              <a:avLst/>
              <a:gdLst/>
              <a:ahLst/>
              <a:cxnLst/>
              <a:rect l="l" t="t" r="r" b="b"/>
              <a:pathLst>
                <a:path w="11479" h="8556" extrusionOk="0">
                  <a:moveTo>
                    <a:pt x="10894" y="1"/>
                  </a:moveTo>
                  <a:lnTo>
                    <a:pt x="0" y="753"/>
                  </a:lnTo>
                  <a:cubicBezTo>
                    <a:pt x="0" y="753"/>
                    <a:pt x="217" y="2524"/>
                    <a:pt x="552" y="5097"/>
                  </a:cubicBezTo>
                  <a:cubicBezTo>
                    <a:pt x="685" y="6133"/>
                    <a:pt x="836" y="7319"/>
                    <a:pt x="1003" y="8556"/>
                  </a:cubicBezTo>
                  <a:lnTo>
                    <a:pt x="11479" y="7804"/>
                  </a:lnTo>
                  <a:cubicBezTo>
                    <a:pt x="11412" y="6851"/>
                    <a:pt x="11345" y="5949"/>
                    <a:pt x="11278" y="5097"/>
                  </a:cubicBezTo>
                  <a:cubicBezTo>
                    <a:pt x="11061" y="2106"/>
                    <a:pt x="10894" y="1"/>
                    <a:pt x="10894"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5" name="Google Shape;2045;p67"/>
            <p:cNvSpPr/>
            <p:nvPr/>
          </p:nvSpPr>
          <p:spPr>
            <a:xfrm>
              <a:off x="3036842" y="4534650"/>
              <a:ext cx="448461" cy="92732"/>
            </a:xfrm>
            <a:custGeom>
              <a:avLst/>
              <a:gdLst/>
              <a:ahLst/>
              <a:cxnLst/>
              <a:rect l="l" t="t" r="r" b="b"/>
              <a:pathLst>
                <a:path w="13986" h="2892" extrusionOk="0">
                  <a:moveTo>
                    <a:pt x="8104" y="0"/>
                  </a:moveTo>
                  <a:cubicBezTo>
                    <a:pt x="7502" y="552"/>
                    <a:pt x="6867" y="1237"/>
                    <a:pt x="6516" y="1922"/>
                  </a:cubicBezTo>
                  <a:cubicBezTo>
                    <a:pt x="3225" y="1638"/>
                    <a:pt x="1270" y="836"/>
                    <a:pt x="0" y="485"/>
                  </a:cubicBezTo>
                  <a:lnTo>
                    <a:pt x="0" y="485"/>
                  </a:lnTo>
                  <a:lnTo>
                    <a:pt x="100" y="2891"/>
                  </a:lnTo>
                  <a:lnTo>
                    <a:pt x="13985" y="2891"/>
                  </a:lnTo>
                  <a:cubicBezTo>
                    <a:pt x="13985" y="2891"/>
                    <a:pt x="13183" y="1304"/>
                    <a:pt x="10927" y="836"/>
                  </a:cubicBezTo>
                  <a:cubicBezTo>
                    <a:pt x="9958" y="652"/>
                    <a:pt x="9023" y="368"/>
                    <a:pt x="8104"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6" name="Google Shape;2046;p67"/>
            <p:cNvSpPr/>
            <p:nvPr/>
          </p:nvSpPr>
          <p:spPr>
            <a:xfrm>
              <a:off x="2814471" y="2013892"/>
              <a:ext cx="737238" cy="978335"/>
            </a:xfrm>
            <a:custGeom>
              <a:avLst/>
              <a:gdLst/>
              <a:ahLst/>
              <a:cxnLst/>
              <a:rect l="l" t="t" r="r" b="b"/>
              <a:pathLst>
                <a:path w="22992" h="30511" extrusionOk="0">
                  <a:moveTo>
                    <a:pt x="7770" y="1"/>
                  </a:moveTo>
                  <a:cubicBezTo>
                    <a:pt x="7486" y="84"/>
                    <a:pt x="7186" y="135"/>
                    <a:pt x="6885" y="185"/>
                  </a:cubicBezTo>
                  <a:cubicBezTo>
                    <a:pt x="4763" y="536"/>
                    <a:pt x="2374" y="602"/>
                    <a:pt x="1087" y="2775"/>
                  </a:cubicBezTo>
                  <a:cubicBezTo>
                    <a:pt x="1" y="4629"/>
                    <a:pt x="953" y="10009"/>
                    <a:pt x="1906" y="14571"/>
                  </a:cubicBezTo>
                  <a:cubicBezTo>
                    <a:pt x="2440" y="17110"/>
                    <a:pt x="2457" y="19750"/>
                    <a:pt x="1939" y="22307"/>
                  </a:cubicBezTo>
                  <a:cubicBezTo>
                    <a:pt x="1221" y="25866"/>
                    <a:pt x="502" y="30511"/>
                    <a:pt x="502" y="30511"/>
                  </a:cubicBezTo>
                  <a:lnTo>
                    <a:pt x="22992" y="30511"/>
                  </a:lnTo>
                  <a:cubicBezTo>
                    <a:pt x="21973" y="25882"/>
                    <a:pt x="18848" y="16760"/>
                    <a:pt x="18832" y="16676"/>
                  </a:cubicBezTo>
                  <a:cubicBezTo>
                    <a:pt x="18832" y="16676"/>
                    <a:pt x="19450" y="2374"/>
                    <a:pt x="18614" y="1388"/>
                  </a:cubicBezTo>
                  <a:cubicBezTo>
                    <a:pt x="18096" y="803"/>
                    <a:pt x="16893" y="452"/>
                    <a:pt x="16024" y="285"/>
                  </a:cubicBezTo>
                  <a:cubicBezTo>
                    <a:pt x="15473" y="168"/>
                    <a:pt x="15072" y="118"/>
                    <a:pt x="15072" y="118"/>
                  </a:cubicBezTo>
                  <a:cubicBezTo>
                    <a:pt x="15063" y="119"/>
                    <a:pt x="15038" y="119"/>
                    <a:pt x="14999" y="119"/>
                  </a:cubicBezTo>
                  <a:cubicBezTo>
                    <a:pt x="14364" y="119"/>
                    <a:pt x="9972" y="1"/>
                    <a:pt x="7770" y="1"/>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7" name="Google Shape;2047;p67"/>
            <p:cNvSpPr/>
            <p:nvPr/>
          </p:nvSpPr>
          <p:spPr>
            <a:xfrm>
              <a:off x="3252735" y="2335889"/>
              <a:ext cx="140926" cy="161095"/>
            </a:xfrm>
            <a:custGeom>
              <a:avLst/>
              <a:gdLst/>
              <a:ahLst/>
              <a:cxnLst/>
              <a:rect l="l" t="t" r="r" b="b"/>
              <a:pathLst>
                <a:path w="4395" h="5024" extrusionOk="0">
                  <a:moveTo>
                    <a:pt x="4395" y="1"/>
                  </a:moveTo>
                  <a:lnTo>
                    <a:pt x="101" y="101"/>
                  </a:lnTo>
                  <a:cubicBezTo>
                    <a:pt x="101" y="168"/>
                    <a:pt x="1" y="3209"/>
                    <a:pt x="151" y="3944"/>
                  </a:cubicBezTo>
                  <a:cubicBezTo>
                    <a:pt x="258" y="4479"/>
                    <a:pt x="1103" y="5024"/>
                    <a:pt x="2129" y="5024"/>
                  </a:cubicBezTo>
                  <a:cubicBezTo>
                    <a:pt x="2386" y="5024"/>
                    <a:pt x="2654" y="4990"/>
                    <a:pt x="2925" y="4913"/>
                  </a:cubicBezTo>
                  <a:cubicBezTo>
                    <a:pt x="4295" y="4529"/>
                    <a:pt x="4395" y="3493"/>
                    <a:pt x="4395" y="3493"/>
                  </a:cubicBezTo>
                  <a:lnTo>
                    <a:pt x="4395"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8" name="Google Shape;2048;p67"/>
            <p:cNvSpPr/>
            <p:nvPr/>
          </p:nvSpPr>
          <p:spPr>
            <a:xfrm>
              <a:off x="3035206" y="2014437"/>
              <a:ext cx="293106" cy="207909"/>
            </a:xfrm>
            <a:custGeom>
              <a:avLst/>
              <a:gdLst/>
              <a:ahLst/>
              <a:cxnLst/>
              <a:rect l="l" t="t" r="r" b="b"/>
              <a:pathLst>
                <a:path w="9141" h="6484" extrusionOk="0">
                  <a:moveTo>
                    <a:pt x="886" y="1"/>
                  </a:moveTo>
                  <a:cubicBezTo>
                    <a:pt x="602" y="67"/>
                    <a:pt x="302" y="118"/>
                    <a:pt x="1" y="168"/>
                  </a:cubicBezTo>
                  <a:cubicBezTo>
                    <a:pt x="1237" y="2691"/>
                    <a:pt x="4512" y="6283"/>
                    <a:pt x="6367" y="6484"/>
                  </a:cubicBezTo>
                  <a:cubicBezTo>
                    <a:pt x="7503" y="5999"/>
                    <a:pt x="8639" y="2189"/>
                    <a:pt x="9140" y="268"/>
                  </a:cubicBezTo>
                  <a:cubicBezTo>
                    <a:pt x="8589" y="151"/>
                    <a:pt x="8188" y="101"/>
                    <a:pt x="8188" y="101"/>
                  </a:cubicBezTo>
                  <a:cubicBezTo>
                    <a:pt x="8178" y="102"/>
                    <a:pt x="8147" y="103"/>
                    <a:pt x="8098" y="103"/>
                  </a:cubicBezTo>
                  <a:cubicBezTo>
                    <a:pt x="7407" y="103"/>
                    <a:pt x="3070" y="1"/>
                    <a:pt x="886"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9" name="Google Shape;2049;p67"/>
            <p:cNvSpPr/>
            <p:nvPr/>
          </p:nvSpPr>
          <p:spPr>
            <a:xfrm>
              <a:off x="3056658" y="1672079"/>
              <a:ext cx="309684" cy="516503"/>
            </a:xfrm>
            <a:custGeom>
              <a:avLst/>
              <a:gdLst/>
              <a:ahLst/>
              <a:cxnLst/>
              <a:rect l="l" t="t" r="r" b="b"/>
              <a:pathLst>
                <a:path w="9658" h="16108" extrusionOk="0">
                  <a:moveTo>
                    <a:pt x="8455" y="1"/>
                  </a:moveTo>
                  <a:cubicBezTo>
                    <a:pt x="8405" y="135"/>
                    <a:pt x="8455" y="552"/>
                    <a:pt x="8204" y="987"/>
                  </a:cubicBezTo>
                  <a:cubicBezTo>
                    <a:pt x="7870" y="1588"/>
                    <a:pt x="5648" y="1388"/>
                    <a:pt x="4879" y="1655"/>
                  </a:cubicBezTo>
                  <a:cubicBezTo>
                    <a:pt x="3960" y="1972"/>
                    <a:pt x="3743" y="2190"/>
                    <a:pt x="3041" y="2791"/>
                  </a:cubicBezTo>
                  <a:cubicBezTo>
                    <a:pt x="2821" y="1940"/>
                    <a:pt x="2446" y="1424"/>
                    <a:pt x="1872" y="1424"/>
                  </a:cubicBezTo>
                  <a:cubicBezTo>
                    <a:pt x="1792" y="1424"/>
                    <a:pt x="1709" y="1434"/>
                    <a:pt x="1621" y="1455"/>
                  </a:cubicBezTo>
                  <a:cubicBezTo>
                    <a:pt x="869" y="1638"/>
                    <a:pt x="1253" y="3827"/>
                    <a:pt x="1721" y="4061"/>
                  </a:cubicBezTo>
                  <a:cubicBezTo>
                    <a:pt x="1934" y="4175"/>
                    <a:pt x="2105" y="4206"/>
                    <a:pt x="2229" y="4206"/>
                  </a:cubicBezTo>
                  <a:cubicBezTo>
                    <a:pt x="2377" y="4206"/>
                    <a:pt x="2456" y="4161"/>
                    <a:pt x="2456" y="4161"/>
                  </a:cubicBezTo>
                  <a:lnTo>
                    <a:pt x="2456" y="4161"/>
                  </a:lnTo>
                  <a:cubicBezTo>
                    <a:pt x="2456" y="4161"/>
                    <a:pt x="2740" y="7837"/>
                    <a:pt x="2406" y="8840"/>
                  </a:cubicBezTo>
                  <a:cubicBezTo>
                    <a:pt x="2055" y="9842"/>
                    <a:pt x="1036" y="10394"/>
                    <a:pt x="0" y="10728"/>
                  </a:cubicBezTo>
                  <a:cubicBezTo>
                    <a:pt x="919" y="12432"/>
                    <a:pt x="4010" y="15557"/>
                    <a:pt x="5397" y="16108"/>
                  </a:cubicBezTo>
                  <a:cubicBezTo>
                    <a:pt x="6416" y="15874"/>
                    <a:pt x="7519" y="10778"/>
                    <a:pt x="7519" y="10778"/>
                  </a:cubicBezTo>
                  <a:cubicBezTo>
                    <a:pt x="7519" y="10778"/>
                    <a:pt x="6550" y="10627"/>
                    <a:pt x="6199" y="10243"/>
                  </a:cubicBezTo>
                  <a:cubicBezTo>
                    <a:pt x="5698" y="9709"/>
                    <a:pt x="5832" y="9007"/>
                    <a:pt x="5848" y="8739"/>
                  </a:cubicBezTo>
                  <a:cubicBezTo>
                    <a:pt x="5881" y="8493"/>
                    <a:pt x="5768" y="7034"/>
                    <a:pt x="6401" y="7034"/>
                  </a:cubicBezTo>
                  <a:cubicBezTo>
                    <a:pt x="6411" y="7034"/>
                    <a:pt x="6422" y="7034"/>
                    <a:pt x="6433" y="7035"/>
                  </a:cubicBezTo>
                  <a:cubicBezTo>
                    <a:pt x="6517" y="7052"/>
                    <a:pt x="6617" y="7052"/>
                    <a:pt x="6717" y="7085"/>
                  </a:cubicBezTo>
                  <a:cubicBezTo>
                    <a:pt x="7034" y="7143"/>
                    <a:pt x="7330" y="7171"/>
                    <a:pt x="7594" y="7171"/>
                  </a:cubicBezTo>
                  <a:cubicBezTo>
                    <a:pt x="8096" y="7171"/>
                    <a:pt x="8487" y="7071"/>
                    <a:pt x="8705" y="6885"/>
                  </a:cubicBezTo>
                  <a:cubicBezTo>
                    <a:pt x="8923" y="6684"/>
                    <a:pt x="8923" y="5832"/>
                    <a:pt x="9056" y="5047"/>
                  </a:cubicBezTo>
                  <a:cubicBezTo>
                    <a:pt x="9157" y="4429"/>
                    <a:pt x="9641" y="4379"/>
                    <a:pt x="9641" y="4161"/>
                  </a:cubicBezTo>
                  <a:cubicBezTo>
                    <a:pt x="9658" y="3660"/>
                    <a:pt x="8906" y="4145"/>
                    <a:pt x="9006" y="2056"/>
                  </a:cubicBezTo>
                  <a:cubicBezTo>
                    <a:pt x="8973" y="920"/>
                    <a:pt x="8772" y="335"/>
                    <a:pt x="8455"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0" name="Google Shape;2050;p67"/>
            <p:cNvSpPr/>
            <p:nvPr/>
          </p:nvSpPr>
          <p:spPr>
            <a:xfrm>
              <a:off x="3056658" y="1784595"/>
              <a:ext cx="241129" cy="403987"/>
            </a:xfrm>
            <a:custGeom>
              <a:avLst/>
              <a:gdLst/>
              <a:ahLst/>
              <a:cxnLst/>
              <a:rect l="l" t="t" r="r" b="b"/>
              <a:pathLst>
                <a:path w="7520" h="12599" extrusionOk="0">
                  <a:moveTo>
                    <a:pt x="2908" y="1"/>
                  </a:moveTo>
                  <a:cubicBezTo>
                    <a:pt x="2824" y="552"/>
                    <a:pt x="2456" y="652"/>
                    <a:pt x="2456" y="652"/>
                  </a:cubicBezTo>
                  <a:cubicBezTo>
                    <a:pt x="2456" y="652"/>
                    <a:pt x="2740" y="4328"/>
                    <a:pt x="2406" y="5331"/>
                  </a:cubicBezTo>
                  <a:cubicBezTo>
                    <a:pt x="2055" y="6333"/>
                    <a:pt x="1036" y="6885"/>
                    <a:pt x="0" y="7219"/>
                  </a:cubicBezTo>
                  <a:cubicBezTo>
                    <a:pt x="919" y="8923"/>
                    <a:pt x="4010" y="12048"/>
                    <a:pt x="5397" y="12599"/>
                  </a:cubicBezTo>
                  <a:cubicBezTo>
                    <a:pt x="6416" y="12365"/>
                    <a:pt x="7519" y="7269"/>
                    <a:pt x="7519" y="7269"/>
                  </a:cubicBezTo>
                  <a:cubicBezTo>
                    <a:pt x="7519" y="7269"/>
                    <a:pt x="6500" y="7152"/>
                    <a:pt x="6199" y="6734"/>
                  </a:cubicBezTo>
                  <a:cubicBezTo>
                    <a:pt x="5815" y="6216"/>
                    <a:pt x="5832" y="5498"/>
                    <a:pt x="5848" y="5230"/>
                  </a:cubicBezTo>
                  <a:cubicBezTo>
                    <a:pt x="5881" y="4984"/>
                    <a:pt x="5768" y="3525"/>
                    <a:pt x="6401" y="3525"/>
                  </a:cubicBezTo>
                  <a:cubicBezTo>
                    <a:pt x="6411" y="3525"/>
                    <a:pt x="6422" y="3525"/>
                    <a:pt x="6433" y="3526"/>
                  </a:cubicBezTo>
                  <a:cubicBezTo>
                    <a:pt x="5715" y="3409"/>
                    <a:pt x="3776" y="2858"/>
                    <a:pt x="3075" y="686"/>
                  </a:cubicBezTo>
                  <a:cubicBezTo>
                    <a:pt x="3041" y="535"/>
                    <a:pt x="2974" y="318"/>
                    <a:pt x="2908"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1" name="Google Shape;2051;p67"/>
            <p:cNvSpPr/>
            <p:nvPr/>
          </p:nvSpPr>
          <p:spPr>
            <a:xfrm>
              <a:off x="3109148" y="1733034"/>
              <a:ext cx="33251" cy="55344"/>
            </a:xfrm>
            <a:custGeom>
              <a:avLst/>
              <a:gdLst/>
              <a:ahLst/>
              <a:cxnLst/>
              <a:rect l="l" t="t" r="r" b="b"/>
              <a:pathLst>
                <a:path w="1037" h="1726" extrusionOk="0">
                  <a:moveTo>
                    <a:pt x="218" y="1"/>
                  </a:moveTo>
                  <a:cubicBezTo>
                    <a:pt x="75" y="1"/>
                    <a:pt x="1" y="88"/>
                    <a:pt x="1" y="88"/>
                  </a:cubicBezTo>
                  <a:cubicBezTo>
                    <a:pt x="535" y="88"/>
                    <a:pt x="619" y="807"/>
                    <a:pt x="619" y="807"/>
                  </a:cubicBezTo>
                  <a:cubicBezTo>
                    <a:pt x="535" y="823"/>
                    <a:pt x="469" y="840"/>
                    <a:pt x="402" y="857"/>
                  </a:cubicBezTo>
                  <a:cubicBezTo>
                    <a:pt x="84" y="940"/>
                    <a:pt x="101" y="1726"/>
                    <a:pt x="569" y="1726"/>
                  </a:cubicBezTo>
                  <a:cubicBezTo>
                    <a:pt x="1037" y="1726"/>
                    <a:pt x="986" y="456"/>
                    <a:pt x="535" y="122"/>
                  </a:cubicBezTo>
                  <a:cubicBezTo>
                    <a:pt x="407" y="30"/>
                    <a:pt x="301" y="1"/>
                    <a:pt x="218"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2" name="Google Shape;2052;p67"/>
            <p:cNvSpPr/>
            <p:nvPr/>
          </p:nvSpPr>
          <p:spPr>
            <a:xfrm>
              <a:off x="3300961" y="1752466"/>
              <a:ext cx="24145" cy="24145"/>
            </a:xfrm>
            <a:custGeom>
              <a:avLst/>
              <a:gdLst/>
              <a:ahLst/>
              <a:cxnLst/>
              <a:rect l="l" t="t" r="r" b="b"/>
              <a:pathLst>
                <a:path w="753" h="753" extrusionOk="0">
                  <a:moveTo>
                    <a:pt x="385" y="0"/>
                  </a:moveTo>
                  <a:cubicBezTo>
                    <a:pt x="318" y="0"/>
                    <a:pt x="251" y="17"/>
                    <a:pt x="201" y="50"/>
                  </a:cubicBezTo>
                  <a:lnTo>
                    <a:pt x="117" y="100"/>
                  </a:lnTo>
                  <a:cubicBezTo>
                    <a:pt x="67" y="151"/>
                    <a:pt x="34" y="201"/>
                    <a:pt x="17" y="267"/>
                  </a:cubicBezTo>
                  <a:cubicBezTo>
                    <a:pt x="0" y="301"/>
                    <a:pt x="0" y="334"/>
                    <a:pt x="0" y="368"/>
                  </a:cubicBezTo>
                  <a:cubicBezTo>
                    <a:pt x="0" y="418"/>
                    <a:pt x="0" y="468"/>
                    <a:pt x="17" y="518"/>
                  </a:cubicBezTo>
                  <a:cubicBezTo>
                    <a:pt x="84" y="652"/>
                    <a:pt x="218" y="752"/>
                    <a:pt x="368" y="752"/>
                  </a:cubicBezTo>
                  <a:cubicBezTo>
                    <a:pt x="435" y="752"/>
                    <a:pt x="502" y="735"/>
                    <a:pt x="552" y="702"/>
                  </a:cubicBezTo>
                  <a:cubicBezTo>
                    <a:pt x="585" y="685"/>
                    <a:pt x="619" y="668"/>
                    <a:pt x="635" y="652"/>
                  </a:cubicBezTo>
                  <a:cubicBezTo>
                    <a:pt x="685" y="602"/>
                    <a:pt x="719" y="552"/>
                    <a:pt x="736" y="485"/>
                  </a:cubicBezTo>
                  <a:cubicBezTo>
                    <a:pt x="752" y="451"/>
                    <a:pt x="752" y="418"/>
                    <a:pt x="752" y="384"/>
                  </a:cubicBezTo>
                  <a:cubicBezTo>
                    <a:pt x="752" y="184"/>
                    <a:pt x="585" y="0"/>
                    <a:pt x="385"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3" name="Google Shape;2053;p67"/>
            <p:cNvSpPr/>
            <p:nvPr/>
          </p:nvSpPr>
          <p:spPr>
            <a:xfrm>
              <a:off x="3284897" y="1828524"/>
              <a:ext cx="49316" cy="24337"/>
            </a:xfrm>
            <a:custGeom>
              <a:avLst/>
              <a:gdLst/>
              <a:ahLst/>
              <a:cxnLst/>
              <a:rect l="l" t="t" r="r" b="b"/>
              <a:pathLst>
                <a:path w="1538" h="759" extrusionOk="0">
                  <a:moveTo>
                    <a:pt x="0" y="1"/>
                  </a:moveTo>
                  <a:lnTo>
                    <a:pt x="0" y="1"/>
                  </a:lnTo>
                  <a:cubicBezTo>
                    <a:pt x="34" y="385"/>
                    <a:pt x="318" y="686"/>
                    <a:pt x="685" y="753"/>
                  </a:cubicBezTo>
                  <a:cubicBezTo>
                    <a:pt x="715" y="757"/>
                    <a:pt x="744" y="758"/>
                    <a:pt x="772" y="758"/>
                  </a:cubicBezTo>
                  <a:cubicBezTo>
                    <a:pt x="1226" y="758"/>
                    <a:pt x="1537" y="285"/>
                    <a:pt x="1537" y="285"/>
                  </a:cubicBezTo>
                  <a:cubicBezTo>
                    <a:pt x="1537" y="285"/>
                    <a:pt x="1203" y="268"/>
                    <a:pt x="752" y="201"/>
                  </a:cubicBezTo>
                  <a:cubicBezTo>
                    <a:pt x="485" y="168"/>
                    <a:pt x="234" y="118"/>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4" name="Google Shape;2054;p67"/>
            <p:cNvSpPr/>
            <p:nvPr/>
          </p:nvSpPr>
          <p:spPr>
            <a:xfrm>
              <a:off x="3288648" y="1728321"/>
              <a:ext cx="39119" cy="18822"/>
            </a:xfrm>
            <a:custGeom>
              <a:avLst/>
              <a:gdLst/>
              <a:ahLst/>
              <a:cxnLst/>
              <a:rect l="l" t="t" r="r" b="b"/>
              <a:pathLst>
                <a:path w="1220" h="587" extrusionOk="0">
                  <a:moveTo>
                    <a:pt x="639" y="1"/>
                  </a:moveTo>
                  <a:cubicBezTo>
                    <a:pt x="632" y="1"/>
                    <a:pt x="625" y="1"/>
                    <a:pt x="618" y="1"/>
                  </a:cubicBezTo>
                  <a:cubicBezTo>
                    <a:pt x="184" y="1"/>
                    <a:pt x="0" y="586"/>
                    <a:pt x="0" y="586"/>
                  </a:cubicBezTo>
                  <a:cubicBezTo>
                    <a:pt x="201" y="469"/>
                    <a:pt x="401" y="386"/>
                    <a:pt x="618" y="335"/>
                  </a:cubicBezTo>
                  <a:cubicBezTo>
                    <a:pt x="685" y="324"/>
                    <a:pt x="752" y="319"/>
                    <a:pt x="819" y="319"/>
                  </a:cubicBezTo>
                  <a:cubicBezTo>
                    <a:pt x="952" y="319"/>
                    <a:pt x="1086" y="341"/>
                    <a:pt x="1220" y="386"/>
                  </a:cubicBezTo>
                  <a:cubicBezTo>
                    <a:pt x="1220" y="386"/>
                    <a:pt x="963" y="1"/>
                    <a:pt x="639"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5" name="Google Shape;2055;p67"/>
            <p:cNvSpPr/>
            <p:nvPr/>
          </p:nvSpPr>
          <p:spPr>
            <a:xfrm>
              <a:off x="2629648" y="2858805"/>
              <a:ext cx="707771" cy="248087"/>
            </a:xfrm>
            <a:custGeom>
              <a:avLst/>
              <a:gdLst/>
              <a:ahLst/>
              <a:cxnLst/>
              <a:rect l="l" t="t" r="r" b="b"/>
              <a:pathLst>
                <a:path w="22073" h="7737" extrusionOk="0">
                  <a:moveTo>
                    <a:pt x="3175" y="0"/>
                  </a:moveTo>
                  <a:cubicBezTo>
                    <a:pt x="1421" y="0"/>
                    <a:pt x="1" y="1420"/>
                    <a:pt x="1" y="3175"/>
                  </a:cubicBezTo>
                  <a:lnTo>
                    <a:pt x="1" y="4562"/>
                  </a:lnTo>
                  <a:cubicBezTo>
                    <a:pt x="1" y="6316"/>
                    <a:pt x="1421" y="7736"/>
                    <a:pt x="3175" y="7736"/>
                  </a:cubicBezTo>
                  <a:lnTo>
                    <a:pt x="18915" y="7736"/>
                  </a:lnTo>
                  <a:cubicBezTo>
                    <a:pt x="20652" y="7736"/>
                    <a:pt x="22073" y="6316"/>
                    <a:pt x="22073" y="4562"/>
                  </a:cubicBezTo>
                  <a:lnTo>
                    <a:pt x="22073" y="3192"/>
                  </a:lnTo>
                  <a:cubicBezTo>
                    <a:pt x="22073" y="1454"/>
                    <a:pt x="20652" y="34"/>
                    <a:pt x="18915" y="34"/>
                  </a:cubicBezTo>
                  <a:lnTo>
                    <a:pt x="3175" y="0"/>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6" name="Google Shape;2056;p67"/>
            <p:cNvSpPr/>
            <p:nvPr/>
          </p:nvSpPr>
          <p:spPr>
            <a:xfrm>
              <a:off x="2669281" y="2862973"/>
              <a:ext cx="324786" cy="209833"/>
            </a:xfrm>
            <a:custGeom>
              <a:avLst/>
              <a:gdLst/>
              <a:ahLst/>
              <a:cxnLst/>
              <a:rect l="l" t="t" r="r" b="b"/>
              <a:pathLst>
                <a:path w="10129" h="6544" extrusionOk="0">
                  <a:moveTo>
                    <a:pt x="8350" y="0"/>
                  </a:moveTo>
                  <a:cubicBezTo>
                    <a:pt x="8336" y="0"/>
                    <a:pt x="8321" y="1"/>
                    <a:pt x="8305" y="4"/>
                  </a:cubicBezTo>
                  <a:cubicBezTo>
                    <a:pt x="6651" y="188"/>
                    <a:pt x="5014" y="589"/>
                    <a:pt x="3460" y="1174"/>
                  </a:cubicBezTo>
                  <a:cubicBezTo>
                    <a:pt x="2390" y="1591"/>
                    <a:pt x="1054" y="2076"/>
                    <a:pt x="536" y="3179"/>
                  </a:cubicBezTo>
                  <a:cubicBezTo>
                    <a:pt x="1" y="4298"/>
                    <a:pt x="786" y="5551"/>
                    <a:pt x="1789" y="6069"/>
                  </a:cubicBezTo>
                  <a:cubicBezTo>
                    <a:pt x="2503" y="6426"/>
                    <a:pt x="3329" y="6544"/>
                    <a:pt x="4153" y="6544"/>
                  </a:cubicBezTo>
                  <a:cubicBezTo>
                    <a:pt x="4756" y="6544"/>
                    <a:pt x="5358" y="6481"/>
                    <a:pt x="5916" y="6403"/>
                  </a:cubicBezTo>
                  <a:cubicBezTo>
                    <a:pt x="7353" y="6236"/>
                    <a:pt x="8740" y="5785"/>
                    <a:pt x="10009" y="5100"/>
                  </a:cubicBezTo>
                  <a:cubicBezTo>
                    <a:pt x="10128" y="5040"/>
                    <a:pt x="10075" y="4875"/>
                    <a:pt x="9968" y="4875"/>
                  </a:cubicBezTo>
                  <a:cubicBezTo>
                    <a:pt x="9954" y="4875"/>
                    <a:pt x="9940" y="4877"/>
                    <a:pt x="9926" y="4883"/>
                  </a:cubicBezTo>
                  <a:cubicBezTo>
                    <a:pt x="8572" y="5434"/>
                    <a:pt x="7136" y="5802"/>
                    <a:pt x="5682" y="5986"/>
                  </a:cubicBezTo>
                  <a:cubicBezTo>
                    <a:pt x="5211" y="6048"/>
                    <a:pt x="4731" y="6082"/>
                    <a:pt x="4248" y="6082"/>
                  </a:cubicBezTo>
                  <a:cubicBezTo>
                    <a:pt x="4080" y="6082"/>
                    <a:pt x="3912" y="6078"/>
                    <a:pt x="3744" y="6069"/>
                  </a:cubicBezTo>
                  <a:cubicBezTo>
                    <a:pt x="3713" y="6070"/>
                    <a:pt x="3683" y="6070"/>
                    <a:pt x="3652" y="6070"/>
                  </a:cubicBezTo>
                  <a:cubicBezTo>
                    <a:pt x="3016" y="6070"/>
                    <a:pt x="2397" y="5905"/>
                    <a:pt x="1839" y="5618"/>
                  </a:cubicBezTo>
                  <a:cubicBezTo>
                    <a:pt x="1354" y="5334"/>
                    <a:pt x="987" y="4883"/>
                    <a:pt x="836" y="4331"/>
                  </a:cubicBezTo>
                  <a:cubicBezTo>
                    <a:pt x="719" y="3747"/>
                    <a:pt x="937" y="3162"/>
                    <a:pt x="1388" y="2778"/>
                  </a:cubicBezTo>
                  <a:cubicBezTo>
                    <a:pt x="1789" y="2443"/>
                    <a:pt x="2257" y="2159"/>
                    <a:pt x="2741" y="1976"/>
                  </a:cubicBezTo>
                  <a:cubicBezTo>
                    <a:pt x="3343" y="1708"/>
                    <a:pt x="3961" y="1491"/>
                    <a:pt x="4579" y="1290"/>
                  </a:cubicBezTo>
                  <a:cubicBezTo>
                    <a:pt x="5816" y="889"/>
                    <a:pt x="7102" y="622"/>
                    <a:pt x="8389" y="488"/>
                  </a:cubicBezTo>
                  <a:cubicBezTo>
                    <a:pt x="8691" y="441"/>
                    <a:pt x="8630" y="0"/>
                    <a:pt x="8350"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7" name="Google Shape;2057;p67"/>
            <p:cNvSpPr/>
            <p:nvPr/>
          </p:nvSpPr>
          <p:spPr>
            <a:xfrm>
              <a:off x="2978419" y="3003450"/>
              <a:ext cx="47713" cy="37548"/>
            </a:xfrm>
            <a:custGeom>
              <a:avLst/>
              <a:gdLst/>
              <a:ahLst/>
              <a:cxnLst/>
              <a:rect l="l" t="t" r="r" b="b"/>
              <a:pathLst>
                <a:path w="1488" h="1171" extrusionOk="0">
                  <a:moveTo>
                    <a:pt x="1304" y="1"/>
                  </a:moveTo>
                  <a:lnTo>
                    <a:pt x="1" y="318"/>
                  </a:lnTo>
                  <a:lnTo>
                    <a:pt x="268" y="1170"/>
                  </a:lnTo>
                  <a:lnTo>
                    <a:pt x="1488" y="702"/>
                  </a:lnTo>
                  <a:lnTo>
                    <a:pt x="13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8" name="Google Shape;2058;p67"/>
            <p:cNvSpPr/>
            <p:nvPr/>
          </p:nvSpPr>
          <p:spPr>
            <a:xfrm>
              <a:off x="2987013" y="2977156"/>
              <a:ext cx="87377" cy="69036"/>
            </a:xfrm>
            <a:custGeom>
              <a:avLst/>
              <a:gdLst/>
              <a:ahLst/>
              <a:cxnLst/>
              <a:rect l="l" t="t" r="r" b="b"/>
              <a:pathLst>
                <a:path w="2725" h="2153" extrusionOk="0">
                  <a:moveTo>
                    <a:pt x="1365" y="0"/>
                  </a:moveTo>
                  <a:cubicBezTo>
                    <a:pt x="1275" y="0"/>
                    <a:pt x="1181" y="11"/>
                    <a:pt x="1086" y="35"/>
                  </a:cubicBezTo>
                  <a:cubicBezTo>
                    <a:pt x="167" y="286"/>
                    <a:pt x="0" y="1522"/>
                    <a:pt x="819" y="2007"/>
                  </a:cubicBezTo>
                  <a:cubicBezTo>
                    <a:pt x="989" y="2106"/>
                    <a:pt x="1174" y="2152"/>
                    <a:pt x="1356" y="2152"/>
                  </a:cubicBezTo>
                  <a:cubicBezTo>
                    <a:pt x="1728" y="2152"/>
                    <a:pt x="2087" y="1959"/>
                    <a:pt x="2289" y="1623"/>
                  </a:cubicBezTo>
                  <a:cubicBezTo>
                    <a:pt x="2724" y="872"/>
                    <a:pt x="2162" y="0"/>
                    <a:pt x="13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9" name="Google Shape;2059;p67"/>
            <p:cNvSpPr/>
            <p:nvPr/>
          </p:nvSpPr>
          <p:spPr>
            <a:xfrm>
              <a:off x="3006284" y="2993798"/>
              <a:ext cx="48803" cy="35817"/>
            </a:xfrm>
            <a:custGeom>
              <a:avLst/>
              <a:gdLst/>
              <a:ahLst/>
              <a:cxnLst/>
              <a:rect l="l" t="t" r="r" b="b"/>
              <a:pathLst>
                <a:path w="1522" h="1117" extrusionOk="0">
                  <a:moveTo>
                    <a:pt x="769" y="1"/>
                  </a:moveTo>
                  <a:cubicBezTo>
                    <a:pt x="251" y="1"/>
                    <a:pt x="1" y="602"/>
                    <a:pt x="368" y="953"/>
                  </a:cubicBezTo>
                  <a:cubicBezTo>
                    <a:pt x="477" y="1062"/>
                    <a:pt x="619" y="1116"/>
                    <a:pt x="761" y="1116"/>
                  </a:cubicBezTo>
                  <a:cubicBezTo>
                    <a:pt x="903" y="1116"/>
                    <a:pt x="1045" y="1062"/>
                    <a:pt x="1154" y="953"/>
                  </a:cubicBezTo>
                  <a:cubicBezTo>
                    <a:pt x="1521" y="602"/>
                    <a:pt x="1270" y="1"/>
                    <a:pt x="769"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0" name="Google Shape;2060;p67"/>
            <p:cNvSpPr/>
            <p:nvPr/>
          </p:nvSpPr>
          <p:spPr>
            <a:xfrm>
              <a:off x="3176132" y="2750168"/>
              <a:ext cx="38061" cy="35111"/>
            </a:xfrm>
            <a:custGeom>
              <a:avLst/>
              <a:gdLst/>
              <a:ahLst/>
              <a:cxnLst/>
              <a:rect l="l" t="t" r="r" b="b"/>
              <a:pathLst>
                <a:path w="1187" h="1095" extrusionOk="0">
                  <a:moveTo>
                    <a:pt x="619" y="1"/>
                  </a:moveTo>
                  <a:cubicBezTo>
                    <a:pt x="482" y="1"/>
                    <a:pt x="346" y="57"/>
                    <a:pt x="251" y="164"/>
                  </a:cubicBezTo>
                  <a:cubicBezTo>
                    <a:pt x="0" y="414"/>
                    <a:pt x="67" y="832"/>
                    <a:pt x="368" y="1016"/>
                  </a:cubicBezTo>
                  <a:cubicBezTo>
                    <a:pt x="451" y="1070"/>
                    <a:pt x="545" y="1095"/>
                    <a:pt x="639" y="1095"/>
                  </a:cubicBezTo>
                  <a:cubicBezTo>
                    <a:pt x="862" y="1095"/>
                    <a:pt x="1082" y="951"/>
                    <a:pt x="1153" y="715"/>
                  </a:cubicBezTo>
                  <a:cubicBezTo>
                    <a:pt x="1170" y="665"/>
                    <a:pt x="1187" y="615"/>
                    <a:pt x="1187" y="565"/>
                  </a:cubicBezTo>
                  <a:cubicBezTo>
                    <a:pt x="1187" y="531"/>
                    <a:pt x="1187" y="514"/>
                    <a:pt x="1187" y="481"/>
                  </a:cubicBezTo>
                  <a:cubicBezTo>
                    <a:pt x="1170" y="431"/>
                    <a:pt x="1153" y="381"/>
                    <a:pt x="1136" y="331"/>
                  </a:cubicBezTo>
                  <a:cubicBezTo>
                    <a:pt x="1070" y="180"/>
                    <a:pt x="936" y="63"/>
                    <a:pt x="786" y="30"/>
                  </a:cubicBezTo>
                  <a:cubicBezTo>
                    <a:pt x="732" y="10"/>
                    <a:pt x="675" y="1"/>
                    <a:pt x="6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1" name="Google Shape;2061;p67"/>
            <p:cNvSpPr/>
            <p:nvPr/>
          </p:nvSpPr>
          <p:spPr>
            <a:xfrm>
              <a:off x="3193800" y="2801184"/>
              <a:ext cx="38061" cy="35015"/>
            </a:xfrm>
            <a:custGeom>
              <a:avLst/>
              <a:gdLst/>
              <a:ahLst/>
              <a:cxnLst/>
              <a:rect l="l" t="t" r="r" b="b"/>
              <a:pathLst>
                <a:path w="1187" h="1092" extrusionOk="0">
                  <a:moveTo>
                    <a:pt x="619" y="0"/>
                  </a:moveTo>
                  <a:cubicBezTo>
                    <a:pt x="477" y="0"/>
                    <a:pt x="333" y="66"/>
                    <a:pt x="235" y="177"/>
                  </a:cubicBezTo>
                  <a:cubicBezTo>
                    <a:pt x="1" y="427"/>
                    <a:pt x="51" y="828"/>
                    <a:pt x="352" y="1012"/>
                  </a:cubicBezTo>
                  <a:cubicBezTo>
                    <a:pt x="440" y="1066"/>
                    <a:pt x="536" y="1091"/>
                    <a:pt x="630" y="1091"/>
                  </a:cubicBezTo>
                  <a:cubicBezTo>
                    <a:pt x="855" y="1091"/>
                    <a:pt x="1071" y="947"/>
                    <a:pt x="1154" y="711"/>
                  </a:cubicBezTo>
                  <a:cubicBezTo>
                    <a:pt x="1170" y="678"/>
                    <a:pt x="1170" y="611"/>
                    <a:pt x="1170" y="561"/>
                  </a:cubicBezTo>
                  <a:cubicBezTo>
                    <a:pt x="1170" y="544"/>
                    <a:pt x="1187" y="511"/>
                    <a:pt x="1170" y="494"/>
                  </a:cubicBezTo>
                  <a:cubicBezTo>
                    <a:pt x="1170" y="427"/>
                    <a:pt x="1154" y="377"/>
                    <a:pt x="1120" y="327"/>
                  </a:cubicBezTo>
                  <a:cubicBezTo>
                    <a:pt x="1053" y="177"/>
                    <a:pt x="936" y="76"/>
                    <a:pt x="769" y="26"/>
                  </a:cubicBezTo>
                  <a:cubicBezTo>
                    <a:pt x="721" y="9"/>
                    <a:pt x="670" y="0"/>
                    <a:pt x="6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2" name="Google Shape;2062;p67"/>
            <p:cNvSpPr/>
            <p:nvPr/>
          </p:nvSpPr>
          <p:spPr>
            <a:xfrm>
              <a:off x="2928590" y="2723939"/>
              <a:ext cx="278645" cy="111618"/>
            </a:xfrm>
            <a:custGeom>
              <a:avLst/>
              <a:gdLst/>
              <a:ahLst/>
              <a:cxnLst/>
              <a:rect l="l" t="t" r="r" b="b"/>
              <a:pathLst>
                <a:path w="8690" h="3481" extrusionOk="0">
                  <a:moveTo>
                    <a:pt x="6309" y="0"/>
                  </a:moveTo>
                  <a:cubicBezTo>
                    <a:pt x="5470" y="0"/>
                    <a:pt x="4615" y="192"/>
                    <a:pt x="3810" y="397"/>
                  </a:cubicBezTo>
                  <a:cubicBezTo>
                    <a:pt x="2891" y="614"/>
                    <a:pt x="2023" y="948"/>
                    <a:pt x="1187" y="1399"/>
                  </a:cubicBezTo>
                  <a:cubicBezTo>
                    <a:pt x="820" y="1600"/>
                    <a:pt x="502" y="1884"/>
                    <a:pt x="285" y="2251"/>
                  </a:cubicBezTo>
                  <a:cubicBezTo>
                    <a:pt x="101" y="2586"/>
                    <a:pt x="1" y="3087"/>
                    <a:pt x="235" y="3421"/>
                  </a:cubicBezTo>
                  <a:cubicBezTo>
                    <a:pt x="270" y="3462"/>
                    <a:pt x="316" y="3481"/>
                    <a:pt x="361" y="3481"/>
                  </a:cubicBezTo>
                  <a:cubicBezTo>
                    <a:pt x="444" y="3481"/>
                    <a:pt x="525" y="3418"/>
                    <a:pt x="536" y="3321"/>
                  </a:cubicBezTo>
                  <a:cubicBezTo>
                    <a:pt x="502" y="3120"/>
                    <a:pt x="502" y="2903"/>
                    <a:pt x="552" y="2686"/>
                  </a:cubicBezTo>
                  <a:cubicBezTo>
                    <a:pt x="619" y="2502"/>
                    <a:pt x="703" y="2335"/>
                    <a:pt x="836" y="2185"/>
                  </a:cubicBezTo>
                  <a:cubicBezTo>
                    <a:pt x="1137" y="1900"/>
                    <a:pt x="1488" y="1667"/>
                    <a:pt x="1889" y="1516"/>
                  </a:cubicBezTo>
                  <a:cubicBezTo>
                    <a:pt x="2624" y="1182"/>
                    <a:pt x="3393" y="931"/>
                    <a:pt x="4178" y="731"/>
                  </a:cubicBezTo>
                  <a:cubicBezTo>
                    <a:pt x="4851" y="573"/>
                    <a:pt x="5572" y="416"/>
                    <a:pt x="6269" y="416"/>
                  </a:cubicBezTo>
                  <a:cubicBezTo>
                    <a:pt x="6386" y="416"/>
                    <a:pt x="6502" y="421"/>
                    <a:pt x="6617" y="430"/>
                  </a:cubicBezTo>
                  <a:cubicBezTo>
                    <a:pt x="7018" y="464"/>
                    <a:pt x="7403" y="580"/>
                    <a:pt x="7737" y="781"/>
                  </a:cubicBezTo>
                  <a:cubicBezTo>
                    <a:pt x="7887" y="865"/>
                    <a:pt x="8038" y="982"/>
                    <a:pt x="8155" y="1115"/>
                  </a:cubicBezTo>
                  <a:cubicBezTo>
                    <a:pt x="8238" y="1232"/>
                    <a:pt x="8338" y="1332"/>
                    <a:pt x="8472" y="1399"/>
                  </a:cubicBezTo>
                  <a:cubicBezTo>
                    <a:pt x="8489" y="1408"/>
                    <a:pt x="8508" y="1412"/>
                    <a:pt x="8526" y="1412"/>
                  </a:cubicBezTo>
                  <a:cubicBezTo>
                    <a:pt x="8577" y="1412"/>
                    <a:pt x="8623" y="1378"/>
                    <a:pt x="8623" y="1316"/>
                  </a:cubicBezTo>
                  <a:cubicBezTo>
                    <a:pt x="8689" y="915"/>
                    <a:pt x="8205" y="564"/>
                    <a:pt x="7887" y="380"/>
                  </a:cubicBezTo>
                  <a:cubicBezTo>
                    <a:pt x="7520" y="163"/>
                    <a:pt x="7102" y="46"/>
                    <a:pt x="6668" y="12"/>
                  </a:cubicBezTo>
                  <a:cubicBezTo>
                    <a:pt x="6549" y="4"/>
                    <a:pt x="6429" y="0"/>
                    <a:pt x="6309"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3" name="Google Shape;2063;p67"/>
            <p:cNvSpPr/>
            <p:nvPr/>
          </p:nvSpPr>
          <p:spPr>
            <a:xfrm>
              <a:off x="2962451" y="2820391"/>
              <a:ext cx="264055" cy="118224"/>
            </a:xfrm>
            <a:custGeom>
              <a:avLst/>
              <a:gdLst/>
              <a:ahLst/>
              <a:cxnLst/>
              <a:rect l="l" t="t" r="r" b="b"/>
              <a:pathLst>
                <a:path w="8235" h="3687" extrusionOk="0">
                  <a:moveTo>
                    <a:pt x="7866" y="1"/>
                  </a:moveTo>
                  <a:cubicBezTo>
                    <a:pt x="7770" y="1"/>
                    <a:pt x="7685" y="102"/>
                    <a:pt x="7734" y="212"/>
                  </a:cubicBezTo>
                  <a:cubicBezTo>
                    <a:pt x="8084" y="914"/>
                    <a:pt x="6865" y="1349"/>
                    <a:pt x="6414" y="1566"/>
                  </a:cubicBezTo>
                  <a:cubicBezTo>
                    <a:pt x="5779" y="1883"/>
                    <a:pt x="5110" y="2167"/>
                    <a:pt x="4442" y="2435"/>
                  </a:cubicBezTo>
                  <a:cubicBezTo>
                    <a:pt x="3757" y="2702"/>
                    <a:pt x="3055" y="2936"/>
                    <a:pt x="2353" y="3136"/>
                  </a:cubicBezTo>
                  <a:cubicBezTo>
                    <a:pt x="2088" y="3225"/>
                    <a:pt x="1812" y="3266"/>
                    <a:pt x="1535" y="3266"/>
                  </a:cubicBezTo>
                  <a:cubicBezTo>
                    <a:pt x="1446" y="3266"/>
                    <a:pt x="1357" y="3262"/>
                    <a:pt x="1267" y="3253"/>
                  </a:cubicBezTo>
                  <a:cubicBezTo>
                    <a:pt x="900" y="3220"/>
                    <a:pt x="566" y="3036"/>
                    <a:pt x="332" y="2752"/>
                  </a:cubicBezTo>
                  <a:cubicBezTo>
                    <a:pt x="300" y="2717"/>
                    <a:pt x="264" y="2702"/>
                    <a:pt x="228" y="2702"/>
                  </a:cubicBezTo>
                  <a:cubicBezTo>
                    <a:pt x="112" y="2702"/>
                    <a:pt x="1" y="2858"/>
                    <a:pt x="64" y="2986"/>
                  </a:cubicBezTo>
                  <a:cubicBezTo>
                    <a:pt x="359" y="3498"/>
                    <a:pt x="967" y="3687"/>
                    <a:pt x="1544" y="3687"/>
                  </a:cubicBezTo>
                  <a:cubicBezTo>
                    <a:pt x="1719" y="3687"/>
                    <a:pt x="1892" y="3669"/>
                    <a:pt x="2053" y="3638"/>
                  </a:cubicBezTo>
                  <a:cubicBezTo>
                    <a:pt x="2938" y="3437"/>
                    <a:pt x="3807" y="3170"/>
                    <a:pt x="4643" y="2802"/>
                  </a:cubicBezTo>
                  <a:cubicBezTo>
                    <a:pt x="5495" y="2468"/>
                    <a:pt x="6347" y="2084"/>
                    <a:pt x="7166" y="1649"/>
                  </a:cubicBezTo>
                  <a:cubicBezTo>
                    <a:pt x="7516" y="1466"/>
                    <a:pt x="7901" y="1265"/>
                    <a:pt x="8068" y="897"/>
                  </a:cubicBezTo>
                  <a:cubicBezTo>
                    <a:pt x="8235" y="613"/>
                    <a:pt x="8185" y="279"/>
                    <a:pt x="7968" y="45"/>
                  </a:cubicBezTo>
                  <a:cubicBezTo>
                    <a:pt x="7936" y="14"/>
                    <a:pt x="7900" y="1"/>
                    <a:pt x="7866"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4" name="Google Shape;2064;p67"/>
            <p:cNvSpPr/>
            <p:nvPr/>
          </p:nvSpPr>
          <p:spPr>
            <a:xfrm>
              <a:off x="2914129" y="2793969"/>
              <a:ext cx="77726" cy="139996"/>
            </a:xfrm>
            <a:custGeom>
              <a:avLst/>
              <a:gdLst/>
              <a:ahLst/>
              <a:cxnLst/>
              <a:rect l="l" t="t" r="r" b="b"/>
              <a:pathLst>
                <a:path w="2424" h="4366" extrusionOk="0">
                  <a:moveTo>
                    <a:pt x="772" y="0"/>
                  </a:moveTo>
                  <a:cubicBezTo>
                    <a:pt x="561" y="0"/>
                    <a:pt x="357" y="130"/>
                    <a:pt x="302" y="351"/>
                  </a:cubicBezTo>
                  <a:cubicBezTo>
                    <a:pt x="1" y="1772"/>
                    <a:pt x="469" y="3259"/>
                    <a:pt x="1555" y="4228"/>
                  </a:cubicBezTo>
                  <a:cubicBezTo>
                    <a:pt x="1655" y="4320"/>
                    <a:pt x="1780" y="4366"/>
                    <a:pt x="1903" y="4366"/>
                  </a:cubicBezTo>
                  <a:cubicBezTo>
                    <a:pt x="2027" y="4366"/>
                    <a:pt x="2148" y="4320"/>
                    <a:pt x="2240" y="4228"/>
                  </a:cubicBezTo>
                  <a:cubicBezTo>
                    <a:pt x="2424" y="4027"/>
                    <a:pt x="2424" y="3727"/>
                    <a:pt x="2240" y="3543"/>
                  </a:cubicBezTo>
                  <a:cubicBezTo>
                    <a:pt x="2022" y="3359"/>
                    <a:pt x="1855" y="3142"/>
                    <a:pt x="1705" y="2908"/>
                  </a:cubicBezTo>
                  <a:cubicBezTo>
                    <a:pt x="1621" y="2791"/>
                    <a:pt x="1555" y="2657"/>
                    <a:pt x="1488" y="2507"/>
                  </a:cubicBezTo>
                  <a:cubicBezTo>
                    <a:pt x="1454" y="2457"/>
                    <a:pt x="1438" y="2390"/>
                    <a:pt x="1404" y="2323"/>
                  </a:cubicBezTo>
                  <a:cubicBezTo>
                    <a:pt x="1388" y="2290"/>
                    <a:pt x="1388" y="2256"/>
                    <a:pt x="1371" y="2223"/>
                  </a:cubicBezTo>
                  <a:cubicBezTo>
                    <a:pt x="1371" y="2206"/>
                    <a:pt x="1354" y="2173"/>
                    <a:pt x="1354" y="2156"/>
                  </a:cubicBezTo>
                  <a:cubicBezTo>
                    <a:pt x="1354" y="2173"/>
                    <a:pt x="1354" y="2189"/>
                    <a:pt x="1354" y="2206"/>
                  </a:cubicBezTo>
                  <a:cubicBezTo>
                    <a:pt x="1304" y="2072"/>
                    <a:pt x="1271" y="1922"/>
                    <a:pt x="1254" y="1772"/>
                  </a:cubicBezTo>
                  <a:cubicBezTo>
                    <a:pt x="1237" y="1705"/>
                    <a:pt x="1220" y="1638"/>
                    <a:pt x="1220" y="1571"/>
                  </a:cubicBezTo>
                  <a:cubicBezTo>
                    <a:pt x="1204" y="1538"/>
                    <a:pt x="1204" y="1488"/>
                    <a:pt x="1204" y="1454"/>
                  </a:cubicBezTo>
                  <a:cubicBezTo>
                    <a:pt x="1204" y="1454"/>
                    <a:pt x="1204" y="1437"/>
                    <a:pt x="1204" y="1437"/>
                  </a:cubicBezTo>
                  <a:lnTo>
                    <a:pt x="1204" y="1421"/>
                  </a:lnTo>
                  <a:cubicBezTo>
                    <a:pt x="1187" y="1287"/>
                    <a:pt x="1187" y="1137"/>
                    <a:pt x="1204" y="986"/>
                  </a:cubicBezTo>
                  <a:cubicBezTo>
                    <a:pt x="1204" y="919"/>
                    <a:pt x="1204" y="853"/>
                    <a:pt x="1220" y="769"/>
                  </a:cubicBezTo>
                  <a:cubicBezTo>
                    <a:pt x="1220" y="736"/>
                    <a:pt x="1220" y="702"/>
                    <a:pt x="1237" y="669"/>
                  </a:cubicBezTo>
                  <a:cubicBezTo>
                    <a:pt x="1235" y="669"/>
                    <a:pt x="1234" y="669"/>
                    <a:pt x="1232" y="669"/>
                  </a:cubicBezTo>
                  <a:lnTo>
                    <a:pt x="1232" y="669"/>
                  </a:lnTo>
                  <a:cubicBezTo>
                    <a:pt x="1237" y="658"/>
                    <a:pt x="1237" y="647"/>
                    <a:pt x="1237" y="635"/>
                  </a:cubicBezTo>
                  <a:cubicBezTo>
                    <a:pt x="1304" y="385"/>
                    <a:pt x="1170" y="101"/>
                    <a:pt x="903" y="17"/>
                  </a:cubicBezTo>
                  <a:cubicBezTo>
                    <a:pt x="860" y="6"/>
                    <a:pt x="816" y="0"/>
                    <a:pt x="7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5" name="Google Shape;2065;p67"/>
            <p:cNvSpPr/>
            <p:nvPr/>
          </p:nvSpPr>
          <p:spPr>
            <a:xfrm>
              <a:off x="3198642" y="2858805"/>
              <a:ext cx="149487" cy="134000"/>
            </a:xfrm>
            <a:custGeom>
              <a:avLst/>
              <a:gdLst/>
              <a:ahLst/>
              <a:cxnLst/>
              <a:rect l="l" t="t" r="r" b="b"/>
              <a:pathLst>
                <a:path w="4662" h="4179" extrusionOk="0">
                  <a:moveTo>
                    <a:pt x="2957" y="0"/>
                  </a:moveTo>
                  <a:cubicBezTo>
                    <a:pt x="1972" y="435"/>
                    <a:pt x="0" y="2440"/>
                    <a:pt x="0" y="2440"/>
                  </a:cubicBezTo>
                  <a:lnTo>
                    <a:pt x="401" y="3425"/>
                  </a:lnTo>
                  <a:cubicBezTo>
                    <a:pt x="401" y="3425"/>
                    <a:pt x="1090" y="4178"/>
                    <a:pt x="1856" y="4178"/>
                  </a:cubicBezTo>
                  <a:cubicBezTo>
                    <a:pt x="1872" y="4178"/>
                    <a:pt x="1888" y="4178"/>
                    <a:pt x="1905" y="4177"/>
                  </a:cubicBezTo>
                  <a:cubicBezTo>
                    <a:pt x="2690" y="4144"/>
                    <a:pt x="4662" y="2924"/>
                    <a:pt x="4662" y="2924"/>
                  </a:cubicBezTo>
                  <a:lnTo>
                    <a:pt x="2957" y="0"/>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6" name="Google Shape;2066;p67"/>
            <p:cNvSpPr/>
            <p:nvPr/>
          </p:nvSpPr>
          <p:spPr>
            <a:xfrm>
              <a:off x="3098439" y="2871631"/>
              <a:ext cx="178987" cy="144260"/>
            </a:xfrm>
            <a:custGeom>
              <a:avLst/>
              <a:gdLst/>
              <a:ahLst/>
              <a:cxnLst/>
              <a:rect l="l" t="t" r="r" b="b"/>
              <a:pathLst>
                <a:path w="5582" h="4499" extrusionOk="0">
                  <a:moveTo>
                    <a:pt x="2920" y="1"/>
                  </a:moveTo>
                  <a:cubicBezTo>
                    <a:pt x="2344" y="1"/>
                    <a:pt x="564" y="1279"/>
                    <a:pt x="184" y="1889"/>
                  </a:cubicBezTo>
                  <a:cubicBezTo>
                    <a:pt x="1" y="2140"/>
                    <a:pt x="84" y="2508"/>
                    <a:pt x="368" y="2658"/>
                  </a:cubicBezTo>
                  <a:cubicBezTo>
                    <a:pt x="435" y="2708"/>
                    <a:pt x="518" y="2758"/>
                    <a:pt x="602" y="2792"/>
                  </a:cubicBezTo>
                  <a:cubicBezTo>
                    <a:pt x="602" y="2792"/>
                    <a:pt x="535" y="3343"/>
                    <a:pt x="1053" y="3410"/>
                  </a:cubicBezTo>
                  <a:cubicBezTo>
                    <a:pt x="1102" y="3417"/>
                    <a:pt x="1150" y="3421"/>
                    <a:pt x="1198" y="3421"/>
                  </a:cubicBezTo>
                  <a:cubicBezTo>
                    <a:pt x="1267" y="3421"/>
                    <a:pt x="1336" y="3413"/>
                    <a:pt x="1404" y="3393"/>
                  </a:cubicBezTo>
                  <a:cubicBezTo>
                    <a:pt x="1565" y="3833"/>
                    <a:pt x="1778" y="3951"/>
                    <a:pt x="2075" y="3951"/>
                  </a:cubicBezTo>
                  <a:cubicBezTo>
                    <a:pt x="2117" y="3951"/>
                    <a:pt x="2161" y="3949"/>
                    <a:pt x="2206" y="3944"/>
                  </a:cubicBezTo>
                  <a:cubicBezTo>
                    <a:pt x="2273" y="4078"/>
                    <a:pt x="2356" y="4195"/>
                    <a:pt x="2473" y="4295"/>
                  </a:cubicBezTo>
                  <a:cubicBezTo>
                    <a:pt x="2607" y="4412"/>
                    <a:pt x="2774" y="4479"/>
                    <a:pt x="2958" y="4496"/>
                  </a:cubicBezTo>
                  <a:cubicBezTo>
                    <a:pt x="2966" y="4497"/>
                    <a:pt x="2975" y="4498"/>
                    <a:pt x="2986" y="4498"/>
                  </a:cubicBezTo>
                  <a:cubicBezTo>
                    <a:pt x="3334" y="4498"/>
                    <a:pt x="5104" y="3718"/>
                    <a:pt x="5331" y="3410"/>
                  </a:cubicBezTo>
                  <a:cubicBezTo>
                    <a:pt x="5581" y="3109"/>
                    <a:pt x="3643" y="51"/>
                    <a:pt x="2941" y="1"/>
                  </a:cubicBezTo>
                  <a:cubicBezTo>
                    <a:pt x="2934" y="1"/>
                    <a:pt x="2927" y="1"/>
                    <a:pt x="2920"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7" name="Google Shape;2067;p67"/>
            <p:cNvSpPr/>
            <p:nvPr/>
          </p:nvSpPr>
          <p:spPr>
            <a:xfrm>
              <a:off x="3110239" y="2905940"/>
              <a:ext cx="92155" cy="55216"/>
            </a:xfrm>
            <a:custGeom>
              <a:avLst/>
              <a:gdLst/>
              <a:ahLst/>
              <a:cxnLst/>
              <a:rect l="l" t="t" r="r" b="b"/>
              <a:pathLst>
                <a:path w="2874" h="1722" extrusionOk="0">
                  <a:moveTo>
                    <a:pt x="2874" y="1"/>
                  </a:moveTo>
                  <a:lnTo>
                    <a:pt x="2874" y="1"/>
                  </a:lnTo>
                  <a:cubicBezTo>
                    <a:pt x="2840" y="17"/>
                    <a:pt x="1754" y="251"/>
                    <a:pt x="1337" y="402"/>
                  </a:cubicBezTo>
                  <a:cubicBezTo>
                    <a:pt x="769" y="636"/>
                    <a:pt x="301" y="1053"/>
                    <a:pt x="0" y="1588"/>
                  </a:cubicBezTo>
                  <a:cubicBezTo>
                    <a:pt x="67" y="1638"/>
                    <a:pt x="150" y="1688"/>
                    <a:pt x="234" y="1722"/>
                  </a:cubicBezTo>
                  <a:cubicBezTo>
                    <a:pt x="318" y="1538"/>
                    <a:pt x="652" y="1254"/>
                    <a:pt x="952" y="1037"/>
                  </a:cubicBezTo>
                  <a:cubicBezTo>
                    <a:pt x="1270" y="803"/>
                    <a:pt x="2840" y="17"/>
                    <a:pt x="2874"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8" name="Google Shape;2068;p67"/>
            <p:cNvSpPr/>
            <p:nvPr/>
          </p:nvSpPr>
          <p:spPr>
            <a:xfrm>
              <a:off x="3132203" y="2941853"/>
              <a:ext cx="80932" cy="39472"/>
            </a:xfrm>
            <a:custGeom>
              <a:avLst/>
              <a:gdLst/>
              <a:ahLst/>
              <a:cxnLst/>
              <a:rect l="l" t="t" r="r" b="b"/>
              <a:pathLst>
                <a:path w="2524" h="1231" extrusionOk="0">
                  <a:moveTo>
                    <a:pt x="2523" y="0"/>
                  </a:moveTo>
                  <a:cubicBezTo>
                    <a:pt x="2473" y="0"/>
                    <a:pt x="1170" y="217"/>
                    <a:pt x="652" y="602"/>
                  </a:cubicBezTo>
                  <a:cubicBezTo>
                    <a:pt x="401" y="785"/>
                    <a:pt x="184" y="986"/>
                    <a:pt x="0" y="1220"/>
                  </a:cubicBezTo>
                  <a:cubicBezTo>
                    <a:pt x="49" y="1227"/>
                    <a:pt x="97" y="1231"/>
                    <a:pt x="145" y="1231"/>
                  </a:cubicBezTo>
                  <a:cubicBezTo>
                    <a:pt x="214" y="1231"/>
                    <a:pt x="283" y="1223"/>
                    <a:pt x="351" y="1203"/>
                  </a:cubicBezTo>
                  <a:lnTo>
                    <a:pt x="2523" y="0"/>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9" name="Google Shape;2069;p67"/>
            <p:cNvSpPr/>
            <p:nvPr/>
          </p:nvSpPr>
          <p:spPr>
            <a:xfrm>
              <a:off x="3169174" y="2978279"/>
              <a:ext cx="53581" cy="31103"/>
            </a:xfrm>
            <a:custGeom>
              <a:avLst/>
              <a:gdLst/>
              <a:ahLst/>
              <a:cxnLst/>
              <a:rect l="l" t="t" r="r" b="b"/>
              <a:pathLst>
                <a:path w="1671" h="970" extrusionOk="0">
                  <a:moveTo>
                    <a:pt x="1671" y="0"/>
                  </a:moveTo>
                  <a:lnTo>
                    <a:pt x="0" y="618"/>
                  </a:lnTo>
                  <a:cubicBezTo>
                    <a:pt x="67" y="752"/>
                    <a:pt x="150" y="869"/>
                    <a:pt x="267" y="969"/>
                  </a:cubicBezTo>
                  <a:cubicBezTo>
                    <a:pt x="769" y="702"/>
                    <a:pt x="1236" y="385"/>
                    <a:pt x="1671"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0" name="Google Shape;2070;p67"/>
            <p:cNvSpPr/>
            <p:nvPr/>
          </p:nvSpPr>
          <p:spPr>
            <a:xfrm>
              <a:off x="3236671" y="2058366"/>
              <a:ext cx="404532" cy="955826"/>
            </a:xfrm>
            <a:custGeom>
              <a:avLst/>
              <a:gdLst/>
              <a:ahLst/>
              <a:cxnLst/>
              <a:rect l="l" t="t" r="r" b="b"/>
              <a:pathLst>
                <a:path w="12616" h="29809" extrusionOk="0">
                  <a:moveTo>
                    <a:pt x="5447" y="1"/>
                  </a:moveTo>
                  <a:lnTo>
                    <a:pt x="5564" y="16910"/>
                  </a:lnTo>
                  <a:lnTo>
                    <a:pt x="0" y="24479"/>
                  </a:lnTo>
                  <a:lnTo>
                    <a:pt x="3609" y="29809"/>
                  </a:lnTo>
                  <a:cubicBezTo>
                    <a:pt x="3609" y="29809"/>
                    <a:pt x="12532" y="21872"/>
                    <a:pt x="12615" y="18647"/>
                  </a:cubicBezTo>
                  <a:cubicBezTo>
                    <a:pt x="11245" y="6885"/>
                    <a:pt x="5448" y="1"/>
                    <a:pt x="5447"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1" name="Google Shape;2071;p67"/>
            <p:cNvSpPr/>
            <p:nvPr/>
          </p:nvSpPr>
          <p:spPr>
            <a:xfrm>
              <a:off x="2768939" y="2896834"/>
              <a:ext cx="144164" cy="112003"/>
            </a:xfrm>
            <a:custGeom>
              <a:avLst/>
              <a:gdLst/>
              <a:ahLst/>
              <a:cxnLst/>
              <a:rect l="l" t="t" r="r" b="b"/>
              <a:pathLst>
                <a:path w="4496" h="3493" extrusionOk="0">
                  <a:moveTo>
                    <a:pt x="2875" y="1"/>
                  </a:moveTo>
                  <a:lnTo>
                    <a:pt x="1" y="1287"/>
                  </a:lnTo>
                  <a:lnTo>
                    <a:pt x="2708" y="3493"/>
                  </a:lnTo>
                  <a:lnTo>
                    <a:pt x="4495" y="2306"/>
                  </a:lnTo>
                  <a:cubicBezTo>
                    <a:pt x="4495" y="2156"/>
                    <a:pt x="2875" y="1"/>
                    <a:pt x="2875"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2" name="Google Shape;2072;p67"/>
            <p:cNvSpPr/>
            <p:nvPr/>
          </p:nvSpPr>
          <p:spPr>
            <a:xfrm>
              <a:off x="2471728" y="2058655"/>
              <a:ext cx="547446" cy="928218"/>
            </a:xfrm>
            <a:custGeom>
              <a:avLst/>
              <a:gdLst/>
              <a:ahLst/>
              <a:cxnLst/>
              <a:rect l="l" t="t" r="r" b="b"/>
              <a:pathLst>
                <a:path w="17073" h="28948" extrusionOk="0">
                  <a:moveTo>
                    <a:pt x="13160" y="1"/>
                  </a:moveTo>
                  <a:cubicBezTo>
                    <a:pt x="10953" y="1"/>
                    <a:pt x="1" y="13529"/>
                    <a:pt x="314" y="16166"/>
                  </a:cubicBezTo>
                  <a:cubicBezTo>
                    <a:pt x="615" y="18839"/>
                    <a:pt x="9186" y="28948"/>
                    <a:pt x="9186" y="28948"/>
                  </a:cubicBezTo>
                  <a:lnTo>
                    <a:pt x="13547" y="26575"/>
                  </a:lnTo>
                  <a:lnTo>
                    <a:pt x="8351" y="15781"/>
                  </a:lnTo>
                  <a:cubicBezTo>
                    <a:pt x="8351" y="15781"/>
                    <a:pt x="14784" y="8964"/>
                    <a:pt x="15920" y="6374"/>
                  </a:cubicBezTo>
                  <a:cubicBezTo>
                    <a:pt x="17073" y="3768"/>
                    <a:pt x="15235" y="393"/>
                    <a:pt x="13246" y="8"/>
                  </a:cubicBezTo>
                  <a:cubicBezTo>
                    <a:pt x="13219" y="3"/>
                    <a:pt x="13190" y="1"/>
                    <a:pt x="13160"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3" name="Google Shape;2073;p67"/>
            <p:cNvSpPr/>
            <p:nvPr/>
          </p:nvSpPr>
          <p:spPr>
            <a:xfrm>
              <a:off x="2819858" y="2950222"/>
              <a:ext cx="163435" cy="199829"/>
            </a:xfrm>
            <a:custGeom>
              <a:avLst/>
              <a:gdLst/>
              <a:ahLst/>
              <a:cxnLst/>
              <a:rect l="l" t="t" r="r" b="b"/>
              <a:pathLst>
                <a:path w="5097" h="6232" extrusionOk="0">
                  <a:moveTo>
                    <a:pt x="3141" y="1"/>
                  </a:moveTo>
                  <a:cubicBezTo>
                    <a:pt x="2178" y="1"/>
                    <a:pt x="928" y="330"/>
                    <a:pt x="334" y="1310"/>
                  </a:cubicBezTo>
                  <a:cubicBezTo>
                    <a:pt x="0" y="1878"/>
                    <a:pt x="652" y="3983"/>
                    <a:pt x="869" y="4468"/>
                  </a:cubicBezTo>
                  <a:cubicBezTo>
                    <a:pt x="1053" y="4902"/>
                    <a:pt x="1370" y="5286"/>
                    <a:pt x="1771" y="5554"/>
                  </a:cubicBezTo>
                  <a:cubicBezTo>
                    <a:pt x="1938" y="5637"/>
                    <a:pt x="2105" y="5721"/>
                    <a:pt x="2272" y="5754"/>
                  </a:cubicBezTo>
                  <a:cubicBezTo>
                    <a:pt x="2467" y="6143"/>
                    <a:pt x="2591" y="6231"/>
                    <a:pt x="2727" y="6231"/>
                  </a:cubicBezTo>
                  <a:cubicBezTo>
                    <a:pt x="2778" y="6231"/>
                    <a:pt x="2831" y="6219"/>
                    <a:pt x="2891" y="6205"/>
                  </a:cubicBezTo>
                  <a:cubicBezTo>
                    <a:pt x="3108" y="6155"/>
                    <a:pt x="2891" y="3983"/>
                    <a:pt x="2974" y="3448"/>
                  </a:cubicBezTo>
                  <a:cubicBezTo>
                    <a:pt x="3024" y="3031"/>
                    <a:pt x="3358" y="1744"/>
                    <a:pt x="3358" y="1744"/>
                  </a:cubicBezTo>
                  <a:cubicBezTo>
                    <a:pt x="3358" y="1744"/>
                    <a:pt x="3459" y="2713"/>
                    <a:pt x="3475" y="2864"/>
                  </a:cubicBezTo>
                  <a:cubicBezTo>
                    <a:pt x="3492" y="2997"/>
                    <a:pt x="3609" y="3214"/>
                    <a:pt x="4127" y="3515"/>
                  </a:cubicBezTo>
                  <a:cubicBezTo>
                    <a:pt x="4287" y="3603"/>
                    <a:pt x="4436" y="3636"/>
                    <a:pt x="4566" y="3636"/>
                  </a:cubicBezTo>
                  <a:cubicBezTo>
                    <a:pt x="4858" y="3636"/>
                    <a:pt x="5056" y="3469"/>
                    <a:pt x="5079" y="3365"/>
                  </a:cubicBezTo>
                  <a:cubicBezTo>
                    <a:pt x="5096" y="3214"/>
                    <a:pt x="4545" y="2613"/>
                    <a:pt x="4545" y="2613"/>
                  </a:cubicBezTo>
                  <a:cubicBezTo>
                    <a:pt x="4545" y="2613"/>
                    <a:pt x="4628" y="675"/>
                    <a:pt x="4361" y="290"/>
                  </a:cubicBezTo>
                  <a:cubicBezTo>
                    <a:pt x="4197" y="121"/>
                    <a:pt x="3722" y="1"/>
                    <a:pt x="3141"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4" name="Google Shape;2074;p67"/>
            <p:cNvSpPr/>
            <p:nvPr/>
          </p:nvSpPr>
          <p:spPr>
            <a:xfrm>
              <a:off x="2869655" y="3031859"/>
              <a:ext cx="23087" cy="102897"/>
            </a:xfrm>
            <a:custGeom>
              <a:avLst/>
              <a:gdLst/>
              <a:ahLst/>
              <a:cxnLst/>
              <a:rect l="l" t="t" r="r" b="b"/>
              <a:pathLst>
                <a:path w="720" h="3209" extrusionOk="0">
                  <a:moveTo>
                    <a:pt x="502" y="0"/>
                  </a:moveTo>
                  <a:cubicBezTo>
                    <a:pt x="502" y="0"/>
                    <a:pt x="1" y="1504"/>
                    <a:pt x="1" y="2005"/>
                  </a:cubicBezTo>
                  <a:cubicBezTo>
                    <a:pt x="34" y="2339"/>
                    <a:pt x="118" y="2673"/>
                    <a:pt x="218" y="3008"/>
                  </a:cubicBezTo>
                  <a:cubicBezTo>
                    <a:pt x="385" y="3091"/>
                    <a:pt x="552" y="3175"/>
                    <a:pt x="719" y="3208"/>
                  </a:cubicBezTo>
                  <a:cubicBezTo>
                    <a:pt x="586" y="2707"/>
                    <a:pt x="485" y="2206"/>
                    <a:pt x="435" y="1688"/>
                  </a:cubicBezTo>
                  <a:cubicBezTo>
                    <a:pt x="435" y="1186"/>
                    <a:pt x="502" y="0"/>
                    <a:pt x="502"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75" name="Google Shape;2075;p67"/>
          <p:cNvGrpSpPr/>
          <p:nvPr/>
        </p:nvGrpSpPr>
        <p:grpSpPr>
          <a:xfrm>
            <a:off x="6619977" y="1567226"/>
            <a:ext cx="1362474" cy="3060155"/>
            <a:chOff x="6619977" y="1567226"/>
            <a:chExt cx="1362474" cy="3060155"/>
          </a:xfrm>
        </p:grpSpPr>
        <p:sp>
          <p:nvSpPr>
            <p:cNvPr id="2076" name="Google Shape;2076;p67"/>
            <p:cNvSpPr/>
            <p:nvPr/>
          </p:nvSpPr>
          <p:spPr>
            <a:xfrm>
              <a:off x="7531842" y="4375543"/>
              <a:ext cx="433487" cy="251839"/>
            </a:xfrm>
            <a:custGeom>
              <a:avLst/>
              <a:gdLst/>
              <a:ahLst/>
              <a:cxnLst/>
              <a:rect l="l" t="t" r="r" b="b"/>
              <a:pathLst>
                <a:path w="13519" h="7854" extrusionOk="0">
                  <a:moveTo>
                    <a:pt x="12198" y="0"/>
                  </a:moveTo>
                  <a:lnTo>
                    <a:pt x="6634" y="668"/>
                  </a:lnTo>
                  <a:cubicBezTo>
                    <a:pt x="6634" y="668"/>
                    <a:pt x="7119" y="2055"/>
                    <a:pt x="4846" y="3743"/>
                  </a:cubicBezTo>
                  <a:cubicBezTo>
                    <a:pt x="4061" y="4294"/>
                    <a:pt x="3226" y="4762"/>
                    <a:pt x="2357" y="5146"/>
                  </a:cubicBezTo>
                  <a:cubicBezTo>
                    <a:pt x="285" y="6065"/>
                    <a:pt x="1" y="7853"/>
                    <a:pt x="1" y="7853"/>
                  </a:cubicBezTo>
                  <a:lnTo>
                    <a:pt x="13518" y="5146"/>
                  </a:lnTo>
                  <a:lnTo>
                    <a:pt x="12867" y="2640"/>
                  </a:lnTo>
                  <a:lnTo>
                    <a:pt x="12198" y="0"/>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7" name="Google Shape;2077;p67"/>
            <p:cNvSpPr/>
            <p:nvPr/>
          </p:nvSpPr>
          <p:spPr>
            <a:xfrm>
              <a:off x="7349167" y="2805769"/>
              <a:ext cx="633284" cy="1609984"/>
            </a:xfrm>
            <a:custGeom>
              <a:avLst/>
              <a:gdLst/>
              <a:ahLst/>
              <a:cxnLst/>
              <a:rect l="l" t="t" r="r" b="b"/>
              <a:pathLst>
                <a:path w="19750" h="50210" extrusionOk="0">
                  <a:moveTo>
                    <a:pt x="8939" y="0"/>
                  </a:moveTo>
                  <a:lnTo>
                    <a:pt x="0" y="2089"/>
                  </a:lnTo>
                  <a:cubicBezTo>
                    <a:pt x="0" y="2089"/>
                    <a:pt x="234" y="3927"/>
                    <a:pt x="602" y="6617"/>
                  </a:cubicBezTo>
                  <a:cubicBezTo>
                    <a:pt x="602" y="6684"/>
                    <a:pt x="619" y="6750"/>
                    <a:pt x="619" y="6817"/>
                  </a:cubicBezTo>
                  <a:cubicBezTo>
                    <a:pt x="635" y="6984"/>
                    <a:pt x="669" y="7135"/>
                    <a:pt x="685" y="7302"/>
                  </a:cubicBezTo>
                  <a:cubicBezTo>
                    <a:pt x="1504" y="13350"/>
                    <a:pt x="2874" y="22958"/>
                    <a:pt x="3843" y="26533"/>
                  </a:cubicBezTo>
                  <a:cubicBezTo>
                    <a:pt x="5297" y="31913"/>
                    <a:pt x="11212" y="49975"/>
                    <a:pt x="11212" y="49975"/>
                  </a:cubicBezTo>
                  <a:lnTo>
                    <a:pt x="19750" y="50209"/>
                  </a:lnTo>
                  <a:cubicBezTo>
                    <a:pt x="19750" y="50209"/>
                    <a:pt x="14754" y="30460"/>
                    <a:pt x="13417" y="25965"/>
                  </a:cubicBezTo>
                  <a:cubicBezTo>
                    <a:pt x="12899" y="22974"/>
                    <a:pt x="11279" y="13501"/>
                    <a:pt x="10159" y="6867"/>
                  </a:cubicBezTo>
                  <a:cubicBezTo>
                    <a:pt x="10159" y="6851"/>
                    <a:pt x="10142" y="6834"/>
                    <a:pt x="10142" y="6817"/>
                  </a:cubicBezTo>
                  <a:cubicBezTo>
                    <a:pt x="10059" y="6349"/>
                    <a:pt x="9992" y="5882"/>
                    <a:pt x="9909" y="5447"/>
                  </a:cubicBezTo>
                  <a:cubicBezTo>
                    <a:pt x="9374" y="2239"/>
                    <a:pt x="8990" y="0"/>
                    <a:pt x="8990" y="0"/>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8" name="Google Shape;2078;p67"/>
            <p:cNvSpPr/>
            <p:nvPr/>
          </p:nvSpPr>
          <p:spPr>
            <a:xfrm>
              <a:off x="7531842" y="4460195"/>
              <a:ext cx="433487" cy="167187"/>
            </a:xfrm>
            <a:custGeom>
              <a:avLst/>
              <a:gdLst/>
              <a:ahLst/>
              <a:cxnLst/>
              <a:rect l="l" t="t" r="r" b="b"/>
              <a:pathLst>
                <a:path w="13519" h="5214" extrusionOk="0">
                  <a:moveTo>
                    <a:pt x="12867" y="0"/>
                  </a:moveTo>
                  <a:lnTo>
                    <a:pt x="12869" y="8"/>
                  </a:lnTo>
                  <a:lnTo>
                    <a:pt x="12869" y="8"/>
                  </a:lnTo>
                  <a:cubicBezTo>
                    <a:pt x="12874" y="5"/>
                    <a:pt x="12878" y="3"/>
                    <a:pt x="12883" y="0"/>
                  </a:cubicBezTo>
                  <a:close/>
                  <a:moveTo>
                    <a:pt x="12869" y="8"/>
                  </a:moveTo>
                  <a:lnTo>
                    <a:pt x="12869" y="8"/>
                  </a:lnTo>
                  <a:cubicBezTo>
                    <a:pt x="11733" y="629"/>
                    <a:pt x="10079" y="1825"/>
                    <a:pt x="6952" y="2757"/>
                  </a:cubicBezTo>
                  <a:cubicBezTo>
                    <a:pt x="6350" y="2089"/>
                    <a:pt x="5632" y="1537"/>
                    <a:pt x="4846" y="1103"/>
                  </a:cubicBezTo>
                  <a:cubicBezTo>
                    <a:pt x="4061" y="1654"/>
                    <a:pt x="3226" y="2139"/>
                    <a:pt x="2357" y="2506"/>
                  </a:cubicBezTo>
                  <a:cubicBezTo>
                    <a:pt x="285" y="3425"/>
                    <a:pt x="1" y="5213"/>
                    <a:pt x="1" y="5213"/>
                  </a:cubicBezTo>
                  <a:lnTo>
                    <a:pt x="13518" y="2506"/>
                  </a:lnTo>
                  <a:lnTo>
                    <a:pt x="12869" y="8"/>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9" name="Google Shape;2079;p67"/>
            <p:cNvSpPr/>
            <p:nvPr/>
          </p:nvSpPr>
          <p:spPr>
            <a:xfrm>
              <a:off x="7349167" y="2805769"/>
              <a:ext cx="325780" cy="220222"/>
            </a:xfrm>
            <a:custGeom>
              <a:avLst/>
              <a:gdLst/>
              <a:ahLst/>
              <a:cxnLst/>
              <a:rect l="l" t="t" r="r" b="b"/>
              <a:pathLst>
                <a:path w="10160" h="6868" extrusionOk="0">
                  <a:moveTo>
                    <a:pt x="8939" y="0"/>
                  </a:moveTo>
                  <a:lnTo>
                    <a:pt x="0" y="2089"/>
                  </a:lnTo>
                  <a:cubicBezTo>
                    <a:pt x="0" y="2089"/>
                    <a:pt x="234" y="3927"/>
                    <a:pt x="602" y="6617"/>
                  </a:cubicBezTo>
                  <a:cubicBezTo>
                    <a:pt x="669" y="6717"/>
                    <a:pt x="752" y="6800"/>
                    <a:pt x="819" y="6867"/>
                  </a:cubicBezTo>
                  <a:lnTo>
                    <a:pt x="10159" y="6867"/>
                  </a:lnTo>
                  <a:cubicBezTo>
                    <a:pt x="10159" y="6851"/>
                    <a:pt x="10142" y="6834"/>
                    <a:pt x="10142" y="6817"/>
                  </a:cubicBezTo>
                  <a:cubicBezTo>
                    <a:pt x="10059" y="6349"/>
                    <a:pt x="9992" y="5882"/>
                    <a:pt x="9909" y="5447"/>
                  </a:cubicBezTo>
                  <a:cubicBezTo>
                    <a:pt x="9374" y="2239"/>
                    <a:pt x="8990" y="0"/>
                    <a:pt x="8990" y="0"/>
                  </a:cubicBezTo>
                  <a:close/>
                </a:path>
              </a:pathLst>
            </a:custGeom>
            <a:solidFill>
              <a:srgbClr val="08B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0" name="Google Shape;2080;p67"/>
            <p:cNvSpPr/>
            <p:nvPr/>
          </p:nvSpPr>
          <p:spPr>
            <a:xfrm>
              <a:off x="6640884" y="4372850"/>
              <a:ext cx="458658" cy="218074"/>
            </a:xfrm>
            <a:custGeom>
              <a:avLst/>
              <a:gdLst/>
              <a:ahLst/>
              <a:cxnLst/>
              <a:rect l="l" t="t" r="r" b="b"/>
              <a:pathLst>
                <a:path w="14304" h="6801" extrusionOk="0">
                  <a:moveTo>
                    <a:pt x="8923" y="1"/>
                  </a:moveTo>
                  <a:cubicBezTo>
                    <a:pt x="8923" y="1"/>
                    <a:pt x="8823" y="1454"/>
                    <a:pt x="6066" y="2139"/>
                  </a:cubicBezTo>
                  <a:cubicBezTo>
                    <a:pt x="5130" y="2340"/>
                    <a:pt x="4178" y="2457"/>
                    <a:pt x="3225" y="2457"/>
                  </a:cubicBezTo>
                  <a:cubicBezTo>
                    <a:pt x="970" y="2507"/>
                    <a:pt x="1" y="4061"/>
                    <a:pt x="1" y="4061"/>
                  </a:cubicBezTo>
                  <a:lnTo>
                    <a:pt x="13518" y="6801"/>
                  </a:lnTo>
                  <a:lnTo>
                    <a:pt x="13902" y="4228"/>
                  </a:lnTo>
                  <a:lnTo>
                    <a:pt x="14303" y="1521"/>
                  </a:lnTo>
                  <a:lnTo>
                    <a:pt x="8923" y="1"/>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1" name="Google Shape;2081;p67"/>
            <p:cNvSpPr/>
            <p:nvPr/>
          </p:nvSpPr>
          <p:spPr>
            <a:xfrm>
              <a:off x="6888938" y="2814330"/>
              <a:ext cx="555622" cy="1667316"/>
            </a:xfrm>
            <a:custGeom>
              <a:avLst/>
              <a:gdLst/>
              <a:ahLst/>
              <a:cxnLst/>
              <a:rect l="l" t="t" r="r" b="b"/>
              <a:pathLst>
                <a:path w="17328" h="51998" extrusionOk="0">
                  <a:moveTo>
                    <a:pt x="8238" y="0"/>
                  </a:moveTo>
                  <a:cubicBezTo>
                    <a:pt x="8238" y="0"/>
                    <a:pt x="7653" y="2089"/>
                    <a:pt x="6851" y="5063"/>
                  </a:cubicBezTo>
                  <a:cubicBezTo>
                    <a:pt x="6718" y="5548"/>
                    <a:pt x="6584" y="6032"/>
                    <a:pt x="6450" y="6550"/>
                  </a:cubicBezTo>
                  <a:cubicBezTo>
                    <a:pt x="4863" y="12448"/>
                    <a:pt x="2758" y="20652"/>
                    <a:pt x="2306" y="24027"/>
                  </a:cubicBezTo>
                  <a:cubicBezTo>
                    <a:pt x="1555" y="29541"/>
                    <a:pt x="1" y="48489"/>
                    <a:pt x="1" y="48489"/>
                  </a:cubicBezTo>
                  <a:lnTo>
                    <a:pt x="7787" y="51997"/>
                  </a:lnTo>
                  <a:cubicBezTo>
                    <a:pt x="7787" y="51997"/>
                    <a:pt x="10828" y="31880"/>
                    <a:pt x="11346" y="27202"/>
                  </a:cubicBezTo>
                  <a:cubicBezTo>
                    <a:pt x="12081" y="24027"/>
                    <a:pt x="14537" y="13484"/>
                    <a:pt x="16074" y="6934"/>
                  </a:cubicBezTo>
                  <a:cubicBezTo>
                    <a:pt x="16091" y="6801"/>
                    <a:pt x="16124" y="6684"/>
                    <a:pt x="16158" y="6550"/>
                  </a:cubicBezTo>
                  <a:cubicBezTo>
                    <a:pt x="16843" y="3593"/>
                    <a:pt x="17327" y="1554"/>
                    <a:pt x="17327" y="1554"/>
                  </a:cubicBezTo>
                  <a:lnTo>
                    <a:pt x="17277" y="1538"/>
                  </a:lnTo>
                  <a:lnTo>
                    <a:pt x="8238" y="0"/>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2" name="Google Shape;2082;p67"/>
            <p:cNvSpPr/>
            <p:nvPr/>
          </p:nvSpPr>
          <p:spPr>
            <a:xfrm>
              <a:off x="7095758" y="2814330"/>
              <a:ext cx="348803" cy="210058"/>
            </a:xfrm>
            <a:custGeom>
              <a:avLst/>
              <a:gdLst/>
              <a:ahLst/>
              <a:cxnLst/>
              <a:rect l="l" t="t" r="r" b="b"/>
              <a:pathLst>
                <a:path w="10878" h="6551" extrusionOk="0">
                  <a:moveTo>
                    <a:pt x="1788" y="0"/>
                  </a:moveTo>
                  <a:cubicBezTo>
                    <a:pt x="1788" y="0"/>
                    <a:pt x="1203" y="2089"/>
                    <a:pt x="384" y="5063"/>
                  </a:cubicBezTo>
                  <a:cubicBezTo>
                    <a:pt x="268" y="5548"/>
                    <a:pt x="134" y="6032"/>
                    <a:pt x="0" y="6550"/>
                  </a:cubicBezTo>
                  <a:lnTo>
                    <a:pt x="9708" y="6550"/>
                  </a:lnTo>
                  <a:cubicBezTo>
                    <a:pt x="10393" y="3593"/>
                    <a:pt x="10877" y="1554"/>
                    <a:pt x="10877" y="1554"/>
                  </a:cubicBezTo>
                  <a:lnTo>
                    <a:pt x="10827" y="1538"/>
                  </a:lnTo>
                  <a:lnTo>
                    <a:pt x="1788" y="0"/>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3" name="Google Shape;2083;p67"/>
            <p:cNvSpPr/>
            <p:nvPr/>
          </p:nvSpPr>
          <p:spPr>
            <a:xfrm>
              <a:off x="6640884" y="4440892"/>
              <a:ext cx="445800" cy="150032"/>
            </a:xfrm>
            <a:custGeom>
              <a:avLst/>
              <a:gdLst/>
              <a:ahLst/>
              <a:cxnLst/>
              <a:rect l="l" t="t" r="r" b="b"/>
              <a:pathLst>
                <a:path w="13903" h="4679" extrusionOk="0">
                  <a:moveTo>
                    <a:pt x="6066" y="1"/>
                  </a:moveTo>
                  <a:cubicBezTo>
                    <a:pt x="5130" y="218"/>
                    <a:pt x="4178" y="335"/>
                    <a:pt x="3225" y="335"/>
                  </a:cubicBezTo>
                  <a:cubicBezTo>
                    <a:pt x="970" y="385"/>
                    <a:pt x="1" y="1939"/>
                    <a:pt x="1" y="1939"/>
                  </a:cubicBezTo>
                  <a:lnTo>
                    <a:pt x="13518" y="4679"/>
                  </a:lnTo>
                  <a:lnTo>
                    <a:pt x="13902" y="2106"/>
                  </a:lnTo>
                  <a:lnTo>
                    <a:pt x="13902" y="2106"/>
                  </a:lnTo>
                  <a:cubicBezTo>
                    <a:pt x="12954" y="2204"/>
                    <a:pt x="11624" y="2484"/>
                    <a:pt x="9686" y="2484"/>
                  </a:cubicBezTo>
                  <a:cubicBezTo>
                    <a:pt x="8995" y="2484"/>
                    <a:pt x="8226" y="2449"/>
                    <a:pt x="7369" y="2356"/>
                  </a:cubicBezTo>
                  <a:cubicBezTo>
                    <a:pt x="7068" y="1504"/>
                    <a:pt x="6617" y="719"/>
                    <a:pt x="6066"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4" name="Google Shape;2084;p67"/>
            <p:cNvSpPr/>
            <p:nvPr/>
          </p:nvSpPr>
          <p:spPr>
            <a:xfrm>
              <a:off x="7558648" y="2001034"/>
              <a:ext cx="334887" cy="994400"/>
            </a:xfrm>
            <a:custGeom>
              <a:avLst/>
              <a:gdLst/>
              <a:ahLst/>
              <a:cxnLst/>
              <a:rect l="l" t="t" r="r" b="b"/>
              <a:pathLst>
                <a:path w="10444" h="31012" extrusionOk="0">
                  <a:moveTo>
                    <a:pt x="0" y="1"/>
                  </a:moveTo>
                  <a:lnTo>
                    <a:pt x="8639" y="31012"/>
                  </a:lnTo>
                  <a:lnTo>
                    <a:pt x="10443" y="31012"/>
                  </a:lnTo>
                  <a:lnTo>
                    <a:pt x="1604" y="268"/>
                  </a:lnTo>
                  <a:lnTo>
                    <a:pt x="0"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5" name="Google Shape;2085;p67"/>
            <p:cNvSpPr/>
            <p:nvPr/>
          </p:nvSpPr>
          <p:spPr>
            <a:xfrm>
              <a:off x="6619977" y="2766650"/>
              <a:ext cx="250235" cy="250235"/>
            </a:xfrm>
            <a:custGeom>
              <a:avLst/>
              <a:gdLst/>
              <a:ahLst/>
              <a:cxnLst/>
              <a:rect l="l" t="t" r="r" b="b"/>
              <a:pathLst>
                <a:path w="7804" h="7804" extrusionOk="0">
                  <a:moveTo>
                    <a:pt x="5548" y="0"/>
                  </a:moveTo>
                  <a:lnTo>
                    <a:pt x="3710" y="2356"/>
                  </a:lnTo>
                  <a:cubicBezTo>
                    <a:pt x="3519" y="2301"/>
                    <a:pt x="3328" y="2278"/>
                    <a:pt x="3143" y="2278"/>
                  </a:cubicBezTo>
                  <a:cubicBezTo>
                    <a:pt x="2372" y="2278"/>
                    <a:pt x="1687" y="2676"/>
                    <a:pt x="1404" y="2824"/>
                  </a:cubicBezTo>
                  <a:cubicBezTo>
                    <a:pt x="1087" y="3008"/>
                    <a:pt x="85" y="4144"/>
                    <a:pt x="419" y="4311"/>
                  </a:cubicBezTo>
                  <a:cubicBezTo>
                    <a:pt x="446" y="4325"/>
                    <a:pt x="478" y="4331"/>
                    <a:pt x="514" y="4331"/>
                  </a:cubicBezTo>
                  <a:cubicBezTo>
                    <a:pt x="924" y="4331"/>
                    <a:pt x="1856" y="3526"/>
                    <a:pt x="1856" y="3526"/>
                  </a:cubicBezTo>
                  <a:lnTo>
                    <a:pt x="2524" y="3292"/>
                  </a:lnTo>
                  <a:lnTo>
                    <a:pt x="2524" y="3292"/>
                  </a:lnTo>
                  <a:cubicBezTo>
                    <a:pt x="2524" y="3292"/>
                    <a:pt x="1" y="5832"/>
                    <a:pt x="118" y="6266"/>
                  </a:cubicBezTo>
                  <a:cubicBezTo>
                    <a:pt x="132" y="6326"/>
                    <a:pt x="169" y="6352"/>
                    <a:pt x="222" y="6352"/>
                  </a:cubicBezTo>
                  <a:cubicBezTo>
                    <a:pt x="646" y="6352"/>
                    <a:pt x="2146" y="4702"/>
                    <a:pt x="2353" y="4702"/>
                  </a:cubicBezTo>
                  <a:cubicBezTo>
                    <a:pt x="2363" y="4702"/>
                    <a:pt x="2370" y="4705"/>
                    <a:pt x="2374" y="4712"/>
                  </a:cubicBezTo>
                  <a:cubicBezTo>
                    <a:pt x="2457" y="4879"/>
                    <a:pt x="435" y="6483"/>
                    <a:pt x="352" y="6884"/>
                  </a:cubicBezTo>
                  <a:cubicBezTo>
                    <a:pt x="297" y="7105"/>
                    <a:pt x="358" y="7189"/>
                    <a:pt x="478" y="7189"/>
                  </a:cubicBezTo>
                  <a:cubicBezTo>
                    <a:pt x="575" y="7189"/>
                    <a:pt x="711" y="7134"/>
                    <a:pt x="853" y="7051"/>
                  </a:cubicBezTo>
                  <a:cubicBezTo>
                    <a:pt x="1179" y="6872"/>
                    <a:pt x="2746" y="5261"/>
                    <a:pt x="2977" y="5261"/>
                  </a:cubicBezTo>
                  <a:cubicBezTo>
                    <a:pt x="2983" y="5261"/>
                    <a:pt x="2988" y="5262"/>
                    <a:pt x="2992" y="5264"/>
                  </a:cubicBezTo>
                  <a:cubicBezTo>
                    <a:pt x="3159" y="5364"/>
                    <a:pt x="853" y="7202"/>
                    <a:pt x="1087" y="7553"/>
                  </a:cubicBezTo>
                  <a:cubicBezTo>
                    <a:pt x="1103" y="7579"/>
                    <a:pt x="1130" y="7591"/>
                    <a:pt x="1165" y="7591"/>
                  </a:cubicBezTo>
                  <a:cubicBezTo>
                    <a:pt x="1599" y="7591"/>
                    <a:pt x="3369" y="5795"/>
                    <a:pt x="3612" y="5795"/>
                  </a:cubicBezTo>
                  <a:cubicBezTo>
                    <a:pt x="3618" y="5795"/>
                    <a:pt x="3623" y="5796"/>
                    <a:pt x="3627" y="5798"/>
                  </a:cubicBezTo>
                  <a:cubicBezTo>
                    <a:pt x="3811" y="5898"/>
                    <a:pt x="1321" y="7736"/>
                    <a:pt x="1789" y="7803"/>
                  </a:cubicBezTo>
                  <a:cubicBezTo>
                    <a:pt x="1792" y="7804"/>
                    <a:pt x="1795" y="7804"/>
                    <a:pt x="1799" y="7804"/>
                  </a:cubicBezTo>
                  <a:cubicBezTo>
                    <a:pt x="2110" y="7804"/>
                    <a:pt x="4385" y="6405"/>
                    <a:pt x="4913" y="5431"/>
                  </a:cubicBezTo>
                  <a:lnTo>
                    <a:pt x="7804" y="2607"/>
                  </a:lnTo>
                  <a:lnTo>
                    <a:pt x="5548" y="0"/>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6" name="Google Shape;2086;p67"/>
            <p:cNvSpPr/>
            <p:nvPr/>
          </p:nvSpPr>
          <p:spPr>
            <a:xfrm>
              <a:off x="6733038" y="2022902"/>
              <a:ext cx="614622" cy="894870"/>
            </a:xfrm>
            <a:custGeom>
              <a:avLst/>
              <a:gdLst/>
              <a:ahLst/>
              <a:cxnLst/>
              <a:rect l="l" t="t" r="r" b="b"/>
              <a:pathLst>
                <a:path w="19168" h="27908" extrusionOk="0">
                  <a:moveTo>
                    <a:pt x="15795" y="1"/>
                  </a:moveTo>
                  <a:cubicBezTo>
                    <a:pt x="15048" y="1"/>
                    <a:pt x="14315" y="341"/>
                    <a:pt x="13768" y="1174"/>
                  </a:cubicBezTo>
                  <a:cubicBezTo>
                    <a:pt x="11997" y="3847"/>
                    <a:pt x="9290" y="12168"/>
                    <a:pt x="9290" y="12168"/>
                  </a:cubicBezTo>
                  <a:lnTo>
                    <a:pt x="0" y="23296"/>
                  </a:lnTo>
                  <a:lnTo>
                    <a:pt x="3994" y="27907"/>
                  </a:lnTo>
                  <a:cubicBezTo>
                    <a:pt x="3994" y="27907"/>
                    <a:pt x="13117" y="20021"/>
                    <a:pt x="15239" y="17030"/>
                  </a:cubicBezTo>
                  <a:cubicBezTo>
                    <a:pt x="17361" y="14056"/>
                    <a:pt x="19032" y="4833"/>
                    <a:pt x="19098" y="3329"/>
                  </a:cubicBezTo>
                  <a:cubicBezTo>
                    <a:pt x="19167" y="1661"/>
                    <a:pt x="17447" y="1"/>
                    <a:pt x="15795"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7" name="Google Shape;2087;p67"/>
            <p:cNvSpPr/>
            <p:nvPr/>
          </p:nvSpPr>
          <p:spPr>
            <a:xfrm>
              <a:off x="7040574" y="1993017"/>
              <a:ext cx="716332" cy="950984"/>
            </a:xfrm>
            <a:custGeom>
              <a:avLst/>
              <a:gdLst/>
              <a:ahLst/>
              <a:cxnLst/>
              <a:rect l="l" t="t" r="r" b="b"/>
              <a:pathLst>
                <a:path w="22340" h="29658" extrusionOk="0">
                  <a:moveTo>
                    <a:pt x="14787" y="0"/>
                  </a:moveTo>
                  <a:cubicBezTo>
                    <a:pt x="12515" y="0"/>
                    <a:pt x="7837" y="117"/>
                    <a:pt x="7703" y="117"/>
                  </a:cubicBezTo>
                  <a:cubicBezTo>
                    <a:pt x="7703" y="117"/>
                    <a:pt x="7302" y="167"/>
                    <a:pt x="6767" y="268"/>
                  </a:cubicBezTo>
                  <a:cubicBezTo>
                    <a:pt x="5932" y="435"/>
                    <a:pt x="4595" y="969"/>
                    <a:pt x="4177" y="2106"/>
                  </a:cubicBezTo>
                  <a:cubicBezTo>
                    <a:pt x="3743" y="3292"/>
                    <a:pt x="4044" y="16208"/>
                    <a:pt x="4044" y="16208"/>
                  </a:cubicBezTo>
                  <a:cubicBezTo>
                    <a:pt x="4027" y="16274"/>
                    <a:pt x="986" y="25147"/>
                    <a:pt x="0" y="29641"/>
                  </a:cubicBezTo>
                  <a:lnTo>
                    <a:pt x="0" y="29658"/>
                  </a:lnTo>
                  <a:lnTo>
                    <a:pt x="21855" y="29658"/>
                  </a:lnTo>
                  <a:cubicBezTo>
                    <a:pt x="21855" y="29658"/>
                    <a:pt x="21153" y="25130"/>
                    <a:pt x="20468" y="21671"/>
                  </a:cubicBezTo>
                  <a:cubicBezTo>
                    <a:pt x="19967" y="19182"/>
                    <a:pt x="19967" y="16625"/>
                    <a:pt x="20485" y="14152"/>
                  </a:cubicBezTo>
                  <a:cubicBezTo>
                    <a:pt x="21421" y="9725"/>
                    <a:pt x="22340" y="4495"/>
                    <a:pt x="21287" y="2707"/>
                  </a:cubicBezTo>
                  <a:cubicBezTo>
                    <a:pt x="20451" y="1304"/>
                    <a:pt x="19148" y="802"/>
                    <a:pt x="17761" y="518"/>
                  </a:cubicBezTo>
                  <a:cubicBezTo>
                    <a:pt x="17227" y="401"/>
                    <a:pt x="16692" y="334"/>
                    <a:pt x="16157" y="251"/>
                  </a:cubicBezTo>
                  <a:cubicBezTo>
                    <a:pt x="15990" y="234"/>
                    <a:pt x="15823" y="201"/>
                    <a:pt x="15656" y="184"/>
                  </a:cubicBezTo>
                  <a:cubicBezTo>
                    <a:pt x="15355" y="134"/>
                    <a:pt x="15071" y="67"/>
                    <a:pt x="14787" y="0"/>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8" name="Google Shape;2088;p67"/>
            <p:cNvSpPr/>
            <p:nvPr/>
          </p:nvSpPr>
          <p:spPr>
            <a:xfrm>
              <a:off x="7396848" y="2305908"/>
              <a:ext cx="136116" cy="156605"/>
            </a:xfrm>
            <a:custGeom>
              <a:avLst/>
              <a:gdLst/>
              <a:ahLst/>
              <a:cxnLst/>
              <a:rect l="l" t="t" r="r" b="b"/>
              <a:pathLst>
                <a:path w="4245" h="4884" extrusionOk="0">
                  <a:moveTo>
                    <a:pt x="0" y="0"/>
                  </a:moveTo>
                  <a:lnTo>
                    <a:pt x="0" y="3409"/>
                  </a:lnTo>
                  <a:cubicBezTo>
                    <a:pt x="0" y="3409"/>
                    <a:pt x="84" y="4394"/>
                    <a:pt x="1421" y="4779"/>
                  </a:cubicBezTo>
                  <a:cubicBezTo>
                    <a:pt x="1681" y="4851"/>
                    <a:pt x="1938" y="4883"/>
                    <a:pt x="2184" y="4883"/>
                  </a:cubicBezTo>
                  <a:cubicBezTo>
                    <a:pt x="3185" y="4883"/>
                    <a:pt x="4003" y="4349"/>
                    <a:pt x="4111" y="3826"/>
                  </a:cubicBezTo>
                  <a:cubicBezTo>
                    <a:pt x="4244" y="3125"/>
                    <a:pt x="4161" y="167"/>
                    <a:pt x="4161" y="84"/>
                  </a:cubicBezTo>
                  <a:lnTo>
                    <a:pt x="0" y="0"/>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9" name="Google Shape;2089;p67"/>
            <p:cNvSpPr/>
            <p:nvPr/>
          </p:nvSpPr>
          <p:spPr>
            <a:xfrm>
              <a:off x="7333103" y="2941853"/>
              <a:ext cx="581306" cy="382535"/>
            </a:xfrm>
            <a:custGeom>
              <a:avLst/>
              <a:gdLst/>
              <a:ahLst/>
              <a:cxnLst/>
              <a:rect l="l" t="t" r="r" b="b"/>
              <a:pathLst>
                <a:path w="18129" h="11930" extrusionOk="0">
                  <a:moveTo>
                    <a:pt x="1203" y="0"/>
                  </a:moveTo>
                  <a:cubicBezTo>
                    <a:pt x="518" y="50"/>
                    <a:pt x="0" y="635"/>
                    <a:pt x="17" y="1303"/>
                  </a:cubicBezTo>
                  <a:lnTo>
                    <a:pt x="184" y="10660"/>
                  </a:lnTo>
                  <a:cubicBezTo>
                    <a:pt x="201" y="11362"/>
                    <a:pt x="769" y="11930"/>
                    <a:pt x="1470" y="11930"/>
                  </a:cubicBezTo>
                  <a:lnTo>
                    <a:pt x="16842" y="11930"/>
                  </a:lnTo>
                  <a:cubicBezTo>
                    <a:pt x="17461" y="11930"/>
                    <a:pt x="18012" y="11462"/>
                    <a:pt x="18112" y="10844"/>
                  </a:cubicBezTo>
                  <a:cubicBezTo>
                    <a:pt x="18129" y="10777"/>
                    <a:pt x="18129" y="10710"/>
                    <a:pt x="18129" y="10627"/>
                  </a:cubicBezTo>
                  <a:lnTo>
                    <a:pt x="18129" y="1287"/>
                  </a:lnTo>
                  <a:cubicBezTo>
                    <a:pt x="18129" y="568"/>
                    <a:pt x="17544" y="0"/>
                    <a:pt x="16842"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0" name="Google Shape;2090;p67"/>
            <p:cNvSpPr/>
            <p:nvPr/>
          </p:nvSpPr>
          <p:spPr>
            <a:xfrm>
              <a:off x="7371132" y="2941853"/>
              <a:ext cx="543277" cy="347713"/>
            </a:xfrm>
            <a:custGeom>
              <a:avLst/>
              <a:gdLst/>
              <a:ahLst/>
              <a:cxnLst/>
              <a:rect l="l" t="t" r="r" b="b"/>
              <a:pathLst>
                <a:path w="16943" h="10844" extrusionOk="0">
                  <a:moveTo>
                    <a:pt x="17" y="0"/>
                  </a:moveTo>
                  <a:cubicBezTo>
                    <a:pt x="0" y="84"/>
                    <a:pt x="0" y="167"/>
                    <a:pt x="0" y="234"/>
                  </a:cubicBezTo>
                  <a:lnTo>
                    <a:pt x="151" y="10176"/>
                  </a:lnTo>
                  <a:cubicBezTo>
                    <a:pt x="151" y="10543"/>
                    <a:pt x="452" y="10844"/>
                    <a:pt x="836" y="10844"/>
                  </a:cubicBezTo>
                  <a:lnTo>
                    <a:pt x="16926" y="10844"/>
                  </a:lnTo>
                  <a:cubicBezTo>
                    <a:pt x="16943" y="10777"/>
                    <a:pt x="16943" y="10710"/>
                    <a:pt x="16943" y="10627"/>
                  </a:cubicBezTo>
                  <a:lnTo>
                    <a:pt x="16943" y="1287"/>
                  </a:lnTo>
                  <a:cubicBezTo>
                    <a:pt x="16943" y="568"/>
                    <a:pt x="16358" y="0"/>
                    <a:pt x="156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1" name="Google Shape;2091;p67"/>
            <p:cNvSpPr/>
            <p:nvPr/>
          </p:nvSpPr>
          <p:spPr>
            <a:xfrm>
              <a:off x="7336854" y="2001034"/>
              <a:ext cx="273258" cy="971377"/>
            </a:xfrm>
            <a:custGeom>
              <a:avLst/>
              <a:gdLst/>
              <a:ahLst/>
              <a:cxnLst/>
              <a:rect l="l" t="t" r="r" b="b"/>
              <a:pathLst>
                <a:path w="8522" h="30294" extrusionOk="0">
                  <a:moveTo>
                    <a:pt x="6917" y="1"/>
                  </a:moveTo>
                  <a:lnTo>
                    <a:pt x="100" y="29408"/>
                  </a:lnTo>
                  <a:cubicBezTo>
                    <a:pt x="0" y="29859"/>
                    <a:pt x="334" y="30293"/>
                    <a:pt x="802" y="30293"/>
                  </a:cubicBezTo>
                  <a:lnTo>
                    <a:pt x="1404" y="30293"/>
                  </a:lnTo>
                  <a:cubicBezTo>
                    <a:pt x="1738" y="30293"/>
                    <a:pt x="2038" y="30060"/>
                    <a:pt x="2105" y="29725"/>
                  </a:cubicBezTo>
                  <a:lnTo>
                    <a:pt x="2172" y="29391"/>
                  </a:lnTo>
                  <a:lnTo>
                    <a:pt x="8521" y="268"/>
                  </a:lnTo>
                  <a:cubicBezTo>
                    <a:pt x="7987" y="168"/>
                    <a:pt x="7452" y="84"/>
                    <a:pt x="69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2" name="Google Shape;2092;p67"/>
            <p:cNvSpPr/>
            <p:nvPr/>
          </p:nvSpPr>
          <p:spPr>
            <a:xfrm>
              <a:off x="7219497" y="1567226"/>
              <a:ext cx="338638" cy="337965"/>
            </a:xfrm>
            <a:custGeom>
              <a:avLst/>
              <a:gdLst/>
              <a:ahLst/>
              <a:cxnLst/>
              <a:rect l="l" t="t" r="r" b="b"/>
              <a:pathLst>
                <a:path w="10561" h="10540" extrusionOk="0">
                  <a:moveTo>
                    <a:pt x="4185" y="0"/>
                  </a:moveTo>
                  <a:cubicBezTo>
                    <a:pt x="3539" y="0"/>
                    <a:pt x="2902" y="109"/>
                    <a:pt x="2307" y="364"/>
                  </a:cubicBezTo>
                  <a:cubicBezTo>
                    <a:pt x="1003" y="898"/>
                    <a:pt x="1" y="2235"/>
                    <a:pt x="135" y="3638"/>
                  </a:cubicBezTo>
                  <a:cubicBezTo>
                    <a:pt x="151" y="3722"/>
                    <a:pt x="168" y="3789"/>
                    <a:pt x="168" y="3872"/>
                  </a:cubicBezTo>
                  <a:cubicBezTo>
                    <a:pt x="569" y="6629"/>
                    <a:pt x="2891" y="9169"/>
                    <a:pt x="5531" y="9988"/>
                  </a:cubicBezTo>
                  <a:lnTo>
                    <a:pt x="7035" y="10539"/>
                  </a:lnTo>
                  <a:cubicBezTo>
                    <a:pt x="7018" y="9704"/>
                    <a:pt x="7503" y="8952"/>
                    <a:pt x="8071" y="8317"/>
                  </a:cubicBezTo>
                  <a:cubicBezTo>
                    <a:pt x="8155" y="8217"/>
                    <a:pt x="8238" y="8133"/>
                    <a:pt x="8322" y="8050"/>
                  </a:cubicBezTo>
                  <a:cubicBezTo>
                    <a:pt x="8990" y="7364"/>
                    <a:pt x="9742" y="6713"/>
                    <a:pt x="10110" y="5827"/>
                  </a:cubicBezTo>
                  <a:cubicBezTo>
                    <a:pt x="10561" y="4691"/>
                    <a:pt x="10243" y="3321"/>
                    <a:pt x="9475" y="2352"/>
                  </a:cubicBezTo>
                  <a:cubicBezTo>
                    <a:pt x="8723" y="1383"/>
                    <a:pt x="7587" y="748"/>
                    <a:pt x="6417" y="380"/>
                  </a:cubicBezTo>
                  <a:cubicBezTo>
                    <a:pt x="5698" y="147"/>
                    <a:pt x="4936" y="0"/>
                    <a:pt x="4185" y="0"/>
                  </a:cubicBezTo>
                  <a:close/>
                </a:path>
              </a:pathLst>
            </a:custGeom>
            <a:solidFill>
              <a:srgbClr val="CE4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3" name="Google Shape;2093;p67"/>
            <p:cNvSpPr/>
            <p:nvPr/>
          </p:nvSpPr>
          <p:spPr>
            <a:xfrm>
              <a:off x="7225397" y="1632992"/>
              <a:ext cx="279158" cy="272200"/>
            </a:xfrm>
            <a:custGeom>
              <a:avLst/>
              <a:gdLst/>
              <a:ahLst/>
              <a:cxnLst/>
              <a:rect l="l" t="t" r="r" b="b"/>
              <a:pathLst>
                <a:path w="8706" h="8489" extrusionOk="0">
                  <a:moveTo>
                    <a:pt x="1070" y="0"/>
                  </a:moveTo>
                  <a:lnTo>
                    <a:pt x="1070" y="17"/>
                  </a:lnTo>
                  <a:cubicBezTo>
                    <a:pt x="184" y="1069"/>
                    <a:pt x="1" y="2540"/>
                    <a:pt x="602" y="3776"/>
                  </a:cubicBezTo>
                  <a:cubicBezTo>
                    <a:pt x="1538" y="5714"/>
                    <a:pt x="3342" y="7318"/>
                    <a:pt x="5347" y="7937"/>
                  </a:cubicBezTo>
                  <a:lnTo>
                    <a:pt x="6851" y="8488"/>
                  </a:lnTo>
                  <a:cubicBezTo>
                    <a:pt x="6834" y="7369"/>
                    <a:pt x="7252" y="6333"/>
                    <a:pt x="7770" y="5380"/>
                  </a:cubicBezTo>
                  <a:cubicBezTo>
                    <a:pt x="8255" y="4495"/>
                    <a:pt x="8706" y="3659"/>
                    <a:pt x="8338" y="2607"/>
                  </a:cubicBezTo>
                  <a:cubicBezTo>
                    <a:pt x="8138" y="2072"/>
                    <a:pt x="7670" y="1437"/>
                    <a:pt x="7102" y="1237"/>
                  </a:cubicBezTo>
                  <a:cubicBezTo>
                    <a:pt x="6871" y="1158"/>
                    <a:pt x="6617" y="1128"/>
                    <a:pt x="6356" y="1128"/>
                  </a:cubicBezTo>
                  <a:cubicBezTo>
                    <a:pt x="5843" y="1128"/>
                    <a:pt x="5300" y="1243"/>
                    <a:pt x="4846" y="1320"/>
                  </a:cubicBezTo>
                  <a:cubicBezTo>
                    <a:pt x="4360" y="1397"/>
                    <a:pt x="3866" y="1475"/>
                    <a:pt x="3380" y="1475"/>
                  </a:cubicBezTo>
                  <a:cubicBezTo>
                    <a:pt x="3131" y="1475"/>
                    <a:pt x="2884" y="1455"/>
                    <a:pt x="2641" y="1404"/>
                  </a:cubicBezTo>
                  <a:cubicBezTo>
                    <a:pt x="1922" y="1237"/>
                    <a:pt x="1220" y="735"/>
                    <a:pt x="1070" y="0"/>
                  </a:cubicBezTo>
                  <a:close/>
                </a:path>
              </a:pathLst>
            </a:custGeom>
            <a:solidFill>
              <a:srgbClr val="AD42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4" name="Google Shape;2094;p67"/>
            <p:cNvSpPr/>
            <p:nvPr/>
          </p:nvSpPr>
          <p:spPr>
            <a:xfrm>
              <a:off x="7257558" y="1993017"/>
              <a:ext cx="285058" cy="202555"/>
            </a:xfrm>
            <a:custGeom>
              <a:avLst/>
              <a:gdLst/>
              <a:ahLst/>
              <a:cxnLst/>
              <a:rect l="l" t="t" r="r" b="b"/>
              <a:pathLst>
                <a:path w="8890" h="6317" extrusionOk="0">
                  <a:moveTo>
                    <a:pt x="8020" y="0"/>
                  </a:moveTo>
                  <a:cubicBezTo>
                    <a:pt x="5748" y="0"/>
                    <a:pt x="1086" y="117"/>
                    <a:pt x="936" y="117"/>
                  </a:cubicBezTo>
                  <a:cubicBezTo>
                    <a:pt x="936" y="117"/>
                    <a:pt x="535" y="167"/>
                    <a:pt x="0" y="268"/>
                  </a:cubicBezTo>
                  <a:cubicBezTo>
                    <a:pt x="501" y="2139"/>
                    <a:pt x="1604" y="5848"/>
                    <a:pt x="2707" y="6316"/>
                  </a:cubicBezTo>
                  <a:cubicBezTo>
                    <a:pt x="4495" y="6132"/>
                    <a:pt x="7686" y="2624"/>
                    <a:pt x="8889" y="184"/>
                  </a:cubicBezTo>
                  <a:cubicBezTo>
                    <a:pt x="8588" y="134"/>
                    <a:pt x="8304" y="67"/>
                    <a:pt x="8020"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5" name="Google Shape;2095;p67"/>
            <p:cNvSpPr/>
            <p:nvPr/>
          </p:nvSpPr>
          <p:spPr>
            <a:xfrm>
              <a:off x="7220587" y="1660824"/>
              <a:ext cx="301122" cy="502042"/>
            </a:xfrm>
            <a:custGeom>
              <a:avLst/>
              <a:gdLst/>
              <a:ahLst/>
              <a:cxnLst/>
              <a:rect l="l" t="t" r="r" b="b"/>
              <a:pathLst>
                <a:path w="9391" h="15657" extrusionOk="0">
                  <a:moveTo>
                    <a:pt x="1170" y="1"/>
                  </a:moveTo>
                  <a:cubicBezTo>
                    <a:pt x="869" y="318"/>
                    <a:pt x="669" y="887"/>
                    <a:pt x="635" y="2006"/>
                  </a:cubicBezTo>
                  <a:cubicBezTo>
                    <a:pt x="735" y="4028"/>
                    <a:pt x="0" y="3560"/>
                    <a:pt x="17" y="4044"/>
                  </a:cubicBezTo>
                  <a:cubicBezTo>
                    <a:pt x="34" y="4262"/>
                    <a:pt x="502" y="4312"/>
                    <a:pt x="602" y="4913"/>
                  </a:cubicBezTo>
                  <a:cubicBezTo>
                    <a:pt x="719" y="5665"/>
                    <a:pt x="719" y="6501"/>
                    <a:pt x="936" y="6684"/>
                  </a:cubicBezTo>
                  <a:cubicBezTo>
                    <a:pt x="1144" y="6870"/>
                    <a:pt x="1523" y="6963"/>
                    <a:pt x="2012" y="6963"/>
                  </a:cubicBezTo>
                  <a:cubicBezTo>
                    <a:pt x="2272" y="6963"/>
                    <a:pt x="2562" y="6937"/>
                    <a:pt x="2874" y="6885"/>
                  </a:cubicBezTo>
                  <a:cubicBezTo>
                    <a:pt x="2958" y="6868"/>
                    <a:pt x="3041" y="6851"/>
                    <a:pt x="3141" y="6835"/>
                  </a:cubicBezTo>
                  <a:cubicBezTo>
                    <a:pt x="3152" y="6834"/>
                    <a:pt x="3163" y="6834"/>
                    <a:pt x="3173" y="6834"/>
                  </a:cubicBezTo>
                  <a:cubicBezTo>
                    <a:pt x="3773" y="6834"/>
                    <a:pt x="3676" y="8259"/>
                    <a:pt x="3693" y="8489"/>
                  </a:cubicBezTo>
                  <a:cubicBezTo>
                    <a:pt x="3726" y="8740"/>
                    <a:pt x="3843" y="9425"/>
                    <a:pt x="3359" y="9959"/>
                  </a:cubicBezTo>
                  <a:cubicBezTo>
                    <a:pt x="3025" y="10327"/>
                    <a:pt x="2089" y="10477"/>
                    <a:pt x="2089" y="10477"/>
                  </a:cubicBezTo>
                  <a:cubicBezTo>
                    <a:pt x="2089" y="10477"/>
                    <a:pt x="3158" y="15423"/>
                    <a:pt x="4144" y="15657"/>
                  </a:cubicBezTo>
                  <a:cubicBezTo>
                    <a:pt x="5497" y="15105"/>
                    <a:pt x="8488" y="12081"/>
                    <a:pt x="9390" y="10427"/>
                  </a:cubicBezTo>
                  <a:cubicBezTo>
                    <a:pt x="8371" y="10093"/>
                    <a:pt x="7753" y="9308"/>
                    <a:pt x="7436" y="8339"/>
                  </a:cubicBezTo>
                  <a:cubicBezTo>
                    <a:pt x="7101" y="7369"/>
                    <a:pt x="7001" y="4045"/>
                    <a:pt x="7001" y="4044"/>
                  </a:cubicBezTo>
                  <a:lnTo>
                    <a:pt x="7001" y="4044"/>
                  </a:lnTo>
                  <a:cubicBezTo>
                    <a:pt x="7001" y="4044"/>
                    <a:pt x="7077" y="4082"/>
                    <a:pt x="7217" y="4082"/>
                  </a:cubicBezTo>
                  <a:cubicBezTo>
                    <a:pt x="7339" y="4082"/>
                    <a:pt x="7509" y="4053"/>
                    <a:pt x="7720" y="3944"/>
                  </a:cubicBezTo>
                  <a:cubicBezTo>
                    <a:pt x="8171" y="3710"/>
                    <a:pt x="8538" y="1588"/>
                    <a:pt x="7803" y="1421"/>
                  </a:cubicBezTo>
                  <a:cubicBezTo>
                    <a:pt x="7718" y="1400"/>
                    <a:pt x="7636" y="1390"/>
                    <a:pt x="7557" y="1390"/>
                  </a:cubicBezTo>
                  <a:cubicBezTo>
                    <a:pt x="7009" y="1390"/>
                    <a:pt x="6638" y="1889"/>
                    <a:pt x="6433" y="2708"/>
                  </a:cubicBezTo>
                  <a:cubicBezTo>
                    <a:pt x="5748" y="2123"/>
                    <a:pt x="5548" y="1922"/>
                    <a:pt x="4645" y="1605"/>
                  </a:cubicBezTo>
                  <a:cubicBezTo>
                    <a:pt x="3893" y="1338"/>
                    <a:pt x="1738" y="1538"/>
                    <a:pt x="1420" y="953"/>
                  </a:cubicBezTo>
                  <a:cubicBezTo>
                    <a:pt x="1170" y="536"/>
                    <a:pt x="1220" y="118"/>
                    <a:pt x="1170"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6" name="Google Shape;2096;p67"/>
            <p:cNvSpPr/>
            <p:nvPr/>
          </p:nvSpPr>
          <p:spPr>
            <a:xfrm>
              <a:off x="7287538" y="1770134"/>
              <a:ext cx="234171" cy="392732"/>
            </a:xfrm>
            <a:custGeom>
              <a:avLst/>
              <a:gdLst/>
              <a:ahLst/>
              <a:cxnLst/>
              <a:rect l="l" t="t" r="r" b="b"/>
              <a:pathLst>
                <a:path w="7303" h="12248" extrusionOk="0">
                  <a:moveTo>
                    <a:pt x="4462" y="1"/>
                  </a:moveTo>
                  <a:cubicBezTo>
                    <a:pt x="4412" y="318"/>
                    <a:pt x="4345" y="518"/>
                    <a:pt x="4312" y="669"/>
                  </a:cubicBezTo>
                  <a:cubicBezTo>
                    <a:pt x="3643" y="2774"/>
                    <a:pt x="1755" y="3309"/>
                    <a:pt x="1053" y="3426"/>
                  </a:cubicBezTo>
                  <a:cubicBezTo>
                    <a:pt x="1064" y="3425"/>
                    <a:pt x="1075" y="3425"/>
                    <a:pt x="1085" y="3425"/>
                  </a:cubicBezTo>
                  <a:cubicBezTo>
                    <a:pt x="1685" y="3425"/>
                    <a:pt x="1588" y="4850"/>
                    <a:pt x="1605" y="5080"/>
                  </a:cubicBezTo>
                  <a:cubicBezTo>
                    <a:pt x="1638" y="5331"/>
                    <a:pt x="1638" y="6032"/>
                    <a:pt x="1271" y="6550"/>
                  </a:cubicBezTo>
                  <a:cubicBezTo>
                    <a:pt x="987" y="6951"/>
                    <a:pt x="1" y="7068"/>
                    <a:pt x="1" y="7068"/>
                  </a:cubicBezTo>
                  <a:cubicBezTo>
                    <a:pt x="1" y="7068"/>
                    <a:pt x="1070" y="12014"/>
                    <a:pt x="2056" y="12248"/>
                  </a:cubicBezTo>
                  <a:cubicBezTo>
                    <a:pt x="3409" y="11696"/>
                    <a:pt x="6400" y="8672"/>
                    <a:pt x="7302" y="7018"/>
                  </a:cubicBezTo>
                  <a:cubicBezTo>
                    <a:pt x="6283" y="6684"/>
                    <a:pt x="5665" y="5899"/>
                    <a:pt x="5348" y="4930"/>
                  </a:cubicBezTo>
                  <a:cubicBezTo>
                    <a:pt x="5013" y="3960"/>
                    <a:pt x="4913" y="635"/>
                    <a:pt x="4913" y="635"/>
                  </a:cubicBezTo>
                  <a:cubicBezTo>
                    <a:pt x="4913" y="635"/>
                    <a:pt x="4562" y="535"/>
                    <a:pt x="4462"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7" name="Google Shape;2097;p67"/>
            <p:cNvSpPr/>
            <p:nvPr/>
          </p:nvSpPr>
          <p:spPr>
            <a:xfrm>
              <a:off x="7438084" y="1720176"/>
              <a:ext cx="32738" cy="53741"/>
            </a:xfrm>
            <a:custGeom>
              <a:avLst/>
              <a:gdLst/>
              <a:ahLst/>
              <a:cxnLst/>
              <a:rect l="l" t="t" r="r" b="b"/>
              <a:pathLst>
                <a:path w="1021" h="1676" extrusionOk="0">
                  <a:moveTo>
                    <a:pt x="807" y="1"/>
                  </a:moveTo>
                  <a:cubicBezTo>
                    <a:pt x="727" y="1"/>
                    <a:pt x="624" y="30"/>
                    <a:pt x="502" y="122"/>
                  </a:cubicBezTo>
                  <a:cubicBezTo>
                    <a:pt x="68" y="439"/>
                    <a:pt x="1" y="1675"/>
                    <a:pt x="452" y="1675"/>
                  </a:cubicBezTo>
                  <a:cubicBezTo>
                    <a:pt x="920" y="1675"/>
                    <a:pt x="937" y="907"/>
                    <a:pt x="619" y="823"/>
                  </a:cubicBezTo>
                  <a:cubicBezTo>
                    <a:pt x="552" y="807"/>
                    <a:pt x="485" y="790"/>
                    <a:pt x="419" y="790"/>
                  </a:cubicBezTo>
                  <a:cubicBezTo>
                    <a:pt x="419" y="790"/>
                    <a:pt x="484" y="88"/>
                    <a:pt x="1002" y="88"/>
                  </a:cubicBezTo>
                  <a:cubicBezTo>
                    <a:pt x="1008" y="88"/>
                    <a:pt x="1014" y="88"/>
                    <a:pt x="1020" y="88"/>
                  </a:cubicBezTo>
                  <a:cubicBezTo>
                    <a:pt x="1020" y="88"/>
                    <a:pt x="946" y="1"/>
                    <a:pt x="807"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8" name="Google Shape;2098;p67"/>
            <p:cNvSpPr/>
            <p:nvPr/>
          </p:nvSpPr>
          <p:spPr>
            <a:xfrm>
              <a:off x="7260764" y="1738838"/>
              <a:ext cx="23600" cy="23824"/>
            </a:xfrm>
            <a:custGeom>
              <a:avLst/>
              <a:gdLst/>
              <a:ahLst/>
              <a:cxnLst/>
              <a:rect l="l" t="t" r="r" b="b"/>
              <a:pathLst>
                <a:path w="736" h="743" extrusionOk="0">
                  <a:moveTo>
                    <a:pt x="405" y="1"/>
                  </a:moveTo>
                  <a:cubicBezTo>
                    <a:pt x="387" y="1"/>
                    <a:pt x="369" y="3"/>
                    <a:pt x="351" y="7"/>
                  </a:cubicBezTo>
                  <a:cubicBezTo>
                    <a:pt x="318" y="7"/>
                    <a:pt x="268" y="7"/>
                    <a:pt x="218" y="41"/>
                  </a:cubicBezTo>
                  <a:cubicBezTo>
                    <a:pt x="84" y="91"/>
                    <a:pt x="0" y="225"/>
                    <a:pt x="0" y="375"/>
                  </a:cubicBezTo>
                  <a:cubicBezTo>
                    <a:pt x="0" y="408"/>
                    <a:pt x="0" y="442"/>
                    <a:pt x="17" y="475"/>
                  </a:cubicBezTo>
                  <a:cubicBezTo>
                    <a:pt x="34" y="525"/>
                    <a:pt x="67" y="592"/>
                    <a:pt x="117" y="642"/>
                  </a:cubicBezTo>
                  <a:lnTo>
                    <a:pt x="184" y="692"/>
                  </a:lnTo>
                  <a:cubicBezTo>
                    <a:pt x="251" y="726"/>
                    <a:pt x="301" y="743"/>
                    <a:pt x="368" y="743"/>
                  </a:cubicBezTo>
                  <a:cubicBezTo>
                    <a:pt x="418" y="743"/>
                    <a:pt x="468" y="726"/>
                    <a:pt x="518" y="709"/>
                  </a:cubicBezTo>
                  <a:cubicBezTo>
                    <a:pt x="652" y="642"/>
                    <a:pt x="736" y="509"/>
                    <a:pt x="736" y="358"/>
                  </a:cubicBezTo>
                  <a:lnTo>
                    <a:pt x="719" y="275"/>
                  </a:lnTo>
                  <a:cubicBezTo>
                    <a:pt x="702" y="208"/>
                    <a:pt x="669" y="141"/>
                    <a:pt x="619" y="108"/>
                  </a:cubicBezTo>
                  <a:cubicBezTo>
                    <a:pt x="602" y="91"/>
                    <a:pt x="569" y="58"/>
                    <a:pt x="535" y="41"/>
                  </a:cubicBezTo>
                  <a:cubicBezTo>
                    <a:pt x="498" y="16"/>
                    <a:pt x="453" y="1"/>
                    <a:pt x="405"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9" name="Google Shape;2099;p67"/>
            <p:cNvSpPr/>
            <p:nvPr/>
          </p:nvSpPr>
          <p:spPr>
            <a:xfrm>
              <a:off x="7251658" y="1813005"/>
              <a:ext cx="48258" cy="23247"/>
            </a:xfrm>
            <a:custGeom>
              <a:avLst/>
              <a:gdLst/>
              <a:ahLst/>
              <a:cxnLst/>
              <a:rect l="l" t="t" r="r" b="b"/>
              <a:pathLst>
                <a:path w="1505" h="725" extrusionOk="0">
                  <a:moveTo>
                    <a:pt x="1504" y="0"/>
                  </a:moveTo>
                  <a:lnTo>
                    <a:pt x="1504" y="0"/>
                  </a:lnTo>
                  <a:cubicBezTo>
                    <a:pt x="1270" y="100"/>
                    <a:pt x="1036" y="167"/>
                    <a:pt x="786" y="201"/>
                  </a:cubicBezTo>
                  <a:cubicBezTo>
                    <a:pt x="335" y="251"/>
                    <a:pt x="0" y="268"/>
                    <a:pt x="0" y="268"/>
                  </a:cubicBezTo>
                  <a:cubicBezTo>
                    <a:pt x="0" y="268"/>
                    <a:pt x="310" y="725"/>
                    <a:pt x="749" y="725"/>
                  </a:cubicBezTo>
                  <a:cubicBezTo>
                    <a:pt x="778" y="725"/>
                    <a:pt x="806" y="723"/>
                    <a:pt x="836" y="719"/>
                  </a:cubicBezTo>
                  <a:cubicBezTo>
                    <a:pt x="1187" y="669"/>
                    <a:pt x="1471" y="368"/>
                    <a:pt x="15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0" name="Google Shape;2100;p67"/>
            <p:cNvSpPr/>
            <p:nvPr/>
          </p:nvSpPr>
          <p:spPr>
            <a:xfrm>
              <a:off x="7258071" y="1715463"/>
              <a:ext cx="38093" cy="18277"/>
            </a:xfrm>
            <a:custGeom>
              <a:avLst/>
              <a:gdLst/>
              <a:ahLst/>
              <a:cxnLst/>
              <a:rect l="l" t="t" r="r" b="b"/>
              <a:pathLst>
                <a:path w="1188" h="570" extrusionOk="0">
                  <a:moveTo>
                    <a:pt x="565" y="1"/>
                  </a:moveTo>
                  <a:cubicBezTo>
                    <a:pt x="257" y="1"/>
                    <a:pt x="1" y="369"/>
                    <a:pt x="1" y="369"/>
                  </a:cubicBezTo>
                  <a:cubicBezTo>
                    <a:pt x="130" y="336"/>
                    <a:pt x="260" y="318"/>
                    <a:pt x="385" y="318"/>
                  </a:cubicBezTo>
                  <a:cubicBezTo>
                    <a:pt x="453" y="318"/>
                    <a:pt x="521" y="324"/>
                    <a:pt x="586" y="335"/>
                  </a:cubicBezTo>
                  <a:cubicBezTo>
                    <a:pt x="803" y="369"/>
                    <a:pt x="1003" y="452"/>
                    <a:pt x="1187" y="569"/>
                  </a:cubicBezTo>
                  <a:cubicBezTo>
                    <a:pt x="1187" y="569"/>
                    <a:pt x="1003" y="1"/>
                    <a:pt x="586" y="1"/>
                  </a:cubicBezTo>
                  <a:cubicBezTo>
                    <a:pt x="579" y="1"/>
                    <a:pt x="572" y="1"/>
                    <a:pt x="565"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1" name="Google Shape;2101;p67"/>
            <p:cNvSpPr/>
            <p:nvPr/>
          </p:nvSpPr>
          <p:spPr>
            <a:xfrm>
              <a:off x="7336854" y="2001034"/>
              <a:ext cx="577555" cy="1288532"/>
            </a:xfrm>
            <a:custGeom>
              <a:avLst/>
              <a:gdLst/>
              <a:ahLst/>
              <a:cxnLst/>
              <a:rect l="l" t="t" r="r" b="b"/>
              <a:pathLst>
                <a:path w="18012" h="40185" extrusionOk="0">
                  <a:moveTo>
                    <a:pt x="6917" y="1"/>
                  </a:moveTo>
                  <a:lnTo>
                    <a:pt x="100" y="29408"/>
                  </a:lnTo>
                  <a:cubicBezTo>
                    <a:pt x="0" y="29859"/>
                    <a:pt x="334" y="30293"/>
                    <a:pt x="802" y="30293"/>
                  </a:cubicBezTo>
                  <a:lnTo>
                    <a:pt x="1086" y="30293"/>
                  </a:lnTo>
                  <a:lnTo>
                    <a:pt x="1220" y="39517"/>
                  </a:lnTo>
                  <a:cubicBezTo>
                    <a:pt x="1220" y="39884"/>
                    <a:pt x="1521" y="40185"/>
                    <a:pt x="1905" y="40185"/>
                  </a:cubicBezTo>
                  <a:lnTo>
                    <a:pt x="17995" y="40185"/>
                  </a:lnTo>
                  <a:cubicBezTo>
                    <a:pt x="18012" y="40118"/>
                    <a:pt x="18012" y="40051"/>
                    <a:pt x="18012" y="39968"/>
                  </a:cubicBezTo>
                  <a:lnTo>
                    <a:pt x="18012" y="30628"/>
                  </a:lnTo>
                  <a:cubicBezTo>
                    <a:pt x="18012" y="29909"/>
                    <a:pt x="17427" y="29341"/>
                    <a:pt x="16725" y="29341"/>
                  </a:cubicBezTo>
                  <a:lnTo>
                    <a:pt x="2189" y="29341"/>
                  </a:lnTo>
                  <a:lnTo>
                    <a:pt x="8521" y="268"/>
                  </a:lnTo>
                  <a:cubicBezTo>
                    <a:pt x="7987" y="168"/>
                    <a:pt x="7452" y="84"/>
                    <a:pt x="6917" y="1"/>
                  </a:cubicBezTo>
                  <a:close/>
                </a:path>
              </a:pathLst>
            </a:custGeom>
            <a:solidFill>
              <a:srgbClr val="D1D1D1">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2" name="Google Shape;2102;p67"/>
            <p:cNvSpPr/>
            <p:nvPr/>
          </p:nvSpPr>
          <p:spPr>
            <a:xfrm>
              <a:off x="7539537" y="3014705"/>
              <a:ext cx="184694" cy="282300"/>
            </a:xfrm>
            <a:custGeom>
              <a:avLst/>
              <a:gdLst/>
              <a:ahLst/>
              <a:cxnLst/>
              <a:rect l="l" t="t" r="r" b="b"/>
              <a:pathLst>
                <a:path w="5760" h="8804" extrusionOk="0">
                  <a:moveTo>
                    <a:pt x="2484" y="0"/>
                  </a:moveTo>
                  <a:lnTo>
                    <a:pt x="2150" y="2958"/>
                  </a:lnTo>
                  <a:cubicBezTo>
                    <a:pt x="1164" y="3242"/>
                    <a:pt x="630" y="4228"/>
                    <a:pt x="446" y="4562"/>
                  </a:cubicBezTo>
                  <a:cubicBezTo>
                    <a:pt x="264" y="4892"/>
                    <a:pt x="1" y="6350"/>
                    <a:pt x="350" y="6350"/>
                  </a:cubicBezTo>
                  <a:cubicBezTo>
                    <a:pt x="354" y="6350"/>
                    <a:pt x="358" y="6350"/>
                    <a:pt x="362" y="6350"/>
                  </a:cubicBezTo>
                  <a:cubicBezTo>
                    <a:pt x="747" y="6316"/>
                    <a:pt x="1181" y="4929"/>
                    <a:pt x="1181" y="4929"/>
                  </a:cubicBezTo>
                  <a:lnTo>
                    <a:pt x="1632" y="4378"/>
                  </a:lnTo>
                  <a:lnTo>
                    <a:pt x="1632" y="4378"/>
                  </a:lnTo>
                  <a:cubicBezTo>
                    <a:pt x="1632" y="4379"/>
                    <a:pt x="814" y="7853"/>
                    <a:pt x="1131" y="8171"/>
                  </a:cubicBezTo>
                  <a:cubicBezTo>
                    <a:pt x="1157" y="8196"/>
                    <a:pt x="1184" y="8208"/>
                    <a:pt x="1211" y="8208"/>
                  </a:cubicBezTo>
                  <a:cubicBezTo>
                    <a:pt x="1605" y="8208"/>
                    <a:pt x="2061" y="5662"/>
                    <a:pt x="2225" y="5662"/>
                  </a:cubicBezTo>
                  <a:cubicBezTo>
                    <a:pt x="2228" y="5662"/>
                    <a:pt x="2231" y="5663"/>
                    <a:pt x="2234" y="5665"/>
                  </a:cubicBezTo>
                  <a:cubicBezTo>
                    <a:pt x="2401" y="5765"/>
                    <a:pt x="1515" y="8188"/>
                    <a:pt x="1649" y="8589"/>
                  </a:cubicBezTo>
                  <a:cubicBezTo>
                    <a:pt x="1702" y="8741"/>
                    <a:pt x="1765" y="8804"/>
                    <a:pt x="1834" y="8804"/>
                  </a:cubicBezTo>
                  <a:cubicBezTo>
                    <a:pt x="1939" y="8804"/>
                    <a:pt x="2056" y="8657"/>
                    <a:pt x="2167" y="8455"/>
                  </a:cubicBezTo>
                  <a:cubicBezTo>
                    <a:pt x="2351" y="8137"/>
                    <a:pt x="2869" y="5832"/>
                    <a:pt x="3069" y="5815"/>
                  </a:cubicBezTo>
                  <a:cubicBezTo>
                    <a:pt x="3070" y="5815"/>
                    <a:pt x="3070" y="5815"/>
                    <a:pt x="3071" y="5815"/>
                  </a:cubicBezTo>
                  <a:cubicBezTo>
                    <a:pt x="3247" y="5815"/>
                    <a:pt x="2252" y="8589"/>
                    <a:pt x="2618" y="8772"/>
                  </a:cubicBezTo>
                  <a:cubicBezTo>
                    <a:pt x="2628" y="8777"/>
                    <a:pt x="2638" y="8779"/>
                    <a:pt x="2649" y="8779"/>
                  </a:cubicBezTo>
                  <a:cubicBezTo>
                    <a:pt x="3023" y="8779"/>
                    <a:pt x="3676" y="5948"/>
                    <a:pt x="3871" y="5932"/>
                  </a:cubicBezTo>
                  <a:cubicBezTo>
                    <a:pt x="4082" y="5932"/>
                    <a:pt x="2990" y="8614"/>
                    <a:pt x="3332" y="8614"/>
                  </a:cubicBezTo>
                  <a:cubicBezTo>
                    <a:pt x="3343" y="8614"/>
                    <a:pt x="3356" y="8611"/>
                    <a:pt x="3370" y="8605"/>
                  </a:cubicBezTo>
                  <a:cubicBezTo>
                    <a:pt x="3604" y="8505"/>
                    <a:pt x="4840" y="6082"/>
                    <a:pt x="4774" y="4946"/>
                  </a:cubicBezTo>
                  <a:lnTo>
                    <a:pt x="5759" y="1036"/>
                  </a:lnTo>
                  <a:lnTo>
                    <a:pt x="2484" y="0"/>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3" name="Google Shape;2103;p67"/>
            <p:cNvSpPr/>
            <p:nvPr/>
          </p:nvSpPr>
          <p:spPr>
            <a:xfrm>
              <a:off x="7588084" y="2034189"/>
              <a:ext cx="297403" cy="1075909"/>
            </a:xfrm>
            <a:custGeom>
              <a:avLst/>
              <a:gdLst/>
              <a:ahLst/>
              <a:cxnLst/>
              <a:rect l="l" t="t" r="r" b="b"/>
              <a:pathLst>
                <a:path w="9275" h="33554" extrusionOk="0">
                  <a:moveTo>
                    <a:pt x="2129" y="1"/>
                  </a:moveTo>
                  <a:cubicBezTo>
                    <a:pt x="250" y="1"/>
                    <a:pt x="1" y="1271"/>
                    <a:pt x="168" y="4180"/>
                  </a:cubicBezTo>
                  <a:cubicBezTo>
                    <a:pt x="336" y="7472"/>
                    <a:pt x="2006" y="18065"/>
                    <a:pt x="2006" y="18065"/>
                  </a:cubicBezTo>
                  <a:lnTo>
                    <a:pt x="18" y="31950"/>
                  </a:lnTo>
                  <a:lnTo>
                    <a:pt x="5114" y="33554"/>
                  </a:lnTo>
                  <a:cubicBezTo>
                    <a:pt x="5114" y="33554"/>
                    <a:pt x="8773" y="22075"/>
                    <a:pt x="9024" y="18416"/>
                  </a:cubicBezTo>
                  <a:cubicBezTo>
                    <a:pt x="9275" y="14756"/>
                    <a:pt x="5565" y="337"/>
                    <a:pt x="2725" y="36"/>
                  </a:cubicBezTo>
                  <a:cubicBezTo>
                    <a:pt x="2510" y="13"/>
                    <a:pt x="2312" y="1"/>
                    <a:pt x="2129"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04" name="Google Shape;2104;p67"/>
          <p:cNvGrpSpPr/>
          <p:nvPr/>
        </p:nvGrpSpPr>
        <p:grpSpPr>
          <a:xfrm>
            <a:off x="3720981" y="1611252"/>
            <a:ext cx="1595009" cy="3066472"/>
            <a:chOff x="3720981" y="1611252"/>
            <a:chExt cx="1595009" cy="3066472"/>
          </a:xfrm>
        </p:grpSpPr>
        <p:sp>
          <p:nvSpPr>
            <p:cNvPr id="2105" name="Google Shape;2105;p67"/>
            <p:cNvSpPr/>
            <p:nvPr/>
          </p:nvSpPr>
          <p:spPr>
            <a:xfrm>
              <a:off x="4292635" y="1611252"/>
              <a:ext cx="435090" cy="443395"/>
            </a:xfrm>
            <a:custGeom>
              <a:avLst/>
              <a:gdLst/>
              <a:ahLst/>
              <a:cxnLst/>
              <a:rect l="l" t="t" r="r" b="b"/>
              <a:pathLst>
                <a:path w="13569" h="13828" extrusionOk="0">
                  <a:moveTo>
                    <a:pt x="7953" y="1"/>
                  </a:moveTo>
                  <a:cubicBezTo>
                    <a:pt x="6331" y="1"/>
                    <a:pt x="4651" y="499"/>
                    <a:pt x="3376" y="1346"/>
                  </a:cubicBezTo>
                  <a:cubicBezTo>
                    <a:pt x="1421" y="2633"/>
                    <a:pt x="84" y="4889"/>
                    <a:pt x="51" y="7228"/>
                  </a:cubicBezTo>
                  <a:cubicBezTo>
                    <a:pt x="1" y="9584"/>
                    <a:pt x="1321" y="11940"/>
                    <a:pt x="3393" y="13009"/>
                  </a:cubicBezTo>
                  <a:cubicBezTo>
                    <a:pt x="4579" y="13627"/>
                    <a:pt x="5916" y="13811"/>
                    <a:pt x="7252" y="13828"/>
                  </a:cubicBezTo>
                  <a:cubicBezTo>
                    <a:pt x="9024" y="13828"/>
                    <a:pt x="10928" y="13443"/>
                    <a:pt x="12081" y="12090"/>
                  </a:cubicBezTo>
                  <a:cubicBezTo>
                    <a:pt x="13167" y="10820"/>
                    <a:pt x="13318" y="9032"/>
                    <a:pt x="13418" y="7378"/>
                  </a:cubicBezTo>
                  <a:cubicBezTo>
                    <a:pt x="13501" y="6142"/>
                    <a:pt x="13568" y="4872"/>
                    <a:pt x="13268" y="3669"/>
                  </a:cubicBezTo>
                  <a:cubicBezTo>
                    <a:pt x="12583" y="1068"/>
                    <a:pt x="10329" y="1"/>
                    <a:pt x="7953"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6" name="Google Shape;2106;p67"/>
            <p:cNvSpPr/>
            <p:nvPr/>
          </p:nvSpPr>
          <p:spPr>
            <a:xfrm>
              <a:off x="4408422" y="1788892"/>
              <a:ext cx="293234" cy="234716"/>
            </a:xfrm>
            <a:custGeom>
              <a:avLst/>
              <a:gdLst/>
              <a:ahLst/>
              <a:cxnLst/>
              <a:rect l="l" t="t" r="r" b="b"/>
              <a:pathLst>
                <a:path w="9145" h="7320" extrusionOk="0">
                  <a:moveTo>
                    <a:pt x="4787" y="0"/>
                  </a:moveTo>
                  <a:cubicBezTo>
                    <a:pt x="3902" y="0"/>
                    <a:pt x="2938" y="227"/>
                    <a:pt x="1954" y="752"/>
                  </a:cubicBezTo>
                  <a:cubicBezTo>
                    <a:pt x="1954" y="752"/>
                    <a:pt x="250" y="2089"/>
                    <a:pt x="133" y="3960"/>
                  </a:cubicBezTo>
                  <a:cubicBezTo>
                    <a:pt x="0" y="5828"/>
                    <a:pt x="1732" y="7319"/>
                    <a:pt x="4065" y="7319"/>
                  </a:cubicBezTo>
                  <a:cubicBezTo>
                    <a:pt x="4091" y="7319"/>
                    <a:pt x="4117" y="7319"/>
                    <a:pt x="4143" y="7319"/>
                  </a:cubicBezTo>
                  <a:cubicBezTo>
                    <a:pt x="6515" y="7269"/>
                    <a:pt x="8855" y="6583"/>
                    <a:pt x="9022" y="3843"/>
                  </a:cubicBezTo>
                  <a:cubicBezTo>
                    <a:pt x="9145" y="1808"/>
                    <a:pt x="7283" y="0"/>
                    <a:pt x="4787"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7" name="Google Shape;2107;p67"/>
            <p:cNvSpPr/>
            <p:nvPr/>
          </p:nvSpPr>
          <p:spPr>
            <a:xfrm>
              <a:off x="4408422" y="1788892"/>
              <a:ext cx="293234" cy="234716"/>
            </a:xfrm>
            <a:custGeom>
              <a:avLst/>
              <a:gdLst/>
              <a:ahLst/>
              <a:cxnLst/>
              <a:rect l="l" t="t" r="r" b="b"/>
              <a:pathLst>
                <a:path w="9145" h="7320" extrusionOk="0">
                  <a:moveTo>
                    <a:pt x="4787" y="0"/>
                  </a:moveTo>
                  <a:cubicBezTo>
                    <a:pt x="3902" y="0"/>
                    <a:pt x="2938" y="227"/>
                    <a:pt x="1954" y="752"/>
                  </a:cubicBezTo>
                  <a:cubicBezTo>
                    <a:pt x="1954" y="752"/>
                    <a:pt x="250" y="2089"/>
                    <a:pt x="133" y="3960"/>
                  </a:cubicBezTo>
                  <a:cubicBezTo>
                    <a:pt x="0" y="5828"/>
                    <a:pt x="1732" y="7319"/>
                    <a:pt x="4065" y="7319"/>
                  </a:cubicBezTo>
                  <a:cubicBezTo>
                    <a:pt x="4091" y="7319"/>
                    <a:pt x="4117" y="7319"/>
                    <a:pt x="4143" y="7319"/>
                  </a:cubicBezTo>
                  <a:cubicBezTo>
                    <a:pt x="6515" y="7269"/>
                    <a:pt x="8855" y="6583"/>
                    <a:pt x="9022" y="3843"/>
                  </a:cubicBezTo>
                  <a:cubicBezTo>
                    <a:pt x="9145" y="1808"/>
                    <a:pt x="7283" y="0"/>
                    <a:pt x="4787" y="0"/>
                  </a:cubicBezTo>
                  <a:close/>
                </a:path>
              </a:pathLst>
            </a:custGeom>
            <a:solidFill>
              <a:srgbClr val="0000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8" name="Google Shape;2108;p67"/>
            <p:cNvSpPr/>
            <p:nvPr/>
          </p:nvSpPr>
          <p:spPr>
            <a:xfrm>
              <a:off x="3720981" y="4234617"/>
              <a:ext cx="339184" cy="443106"/>
            </a:xfrm>
            <a:custGeom>
              <a:avLst/>
              <a:gdLst/>
              <a:ahLst/>
              <a:cxnLst/>
              <a:rect l="l" t="t" r="r" b="b"/>
              <a:pathLst>
                <a:path w="10578" h="13819" extrusionOk="0">
                  <a:moveTo>
                    <a:pt x="3476" y="1"/>
                  </a:moveTo>
                  <a:lnTo>
                    <a:pt x="1688" y="1922"/>
                  </a:lnTo>
                  <a:lnTo>
                    <a:pt x="1" y="3727"/>
                  </a:lnTo>
                  <a:lnTo>
                    <a:pt x="9993" y="13819"/>
                  </a:lnTo>
                  <a:cubicBezTo>
                    <a:pt x="9993" y="13819"/>
                    <a:pt x="10577" y="12098"/>
                    <a:pt x="9291" y="10126"/>
                  </a:cubicBezTo>
                  <a:cubicBezTo>
                    <a:pt x="8739" y="9291"/>
                    <a:pt x="8255" y="8405"/>
                    <a:pt x="7871" y="7469"/>
                  </a:cubicBezTo>
                  <a:cubicBezTo>
                    <a:pt x="6751" y="4696"/>
                    <a:pt x="7787" y="3777"/>
                    <a:pt x="7787" y="3777"/>
                  </a:cubicBezTo>
                  <a:lnTo>
                    <a:pt x="3476" y="1"/>
                  </a:lnTo>
                  <a:close/>
                </a:path>
              </a:pathLst>
            </a:custGeom>
            <a:solidFill>
              <a:srgbClr val="9F67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9" name="Google Shape;2109;p67"/>
            <p:cNvSpPr/>
            <p:nvPr/>
          </p:nvSpPr>
          <p:spPr>
            <a:xfrm>
              <a:off x="3720981" y="4296246"/>
              <a:ext cx="339184" cy="381477"/>
            </a:xfrm>
            <a:custGeom>
              <a:avLst/>
              <a:gdLst/>
              <a:ahLst/>
              <a:cxnLst/>
              <a:rect l="l" t="t" r="r" b="b"/>
              <a:pathLst>
                <a:path w="10578" h="11897" extrusionOk="0">
                  <a:moveTo>
                    <a:pt x="1688" y="0"/>
                  </a:moveTo>
                  <a:lnTo>
                    <a:pt x="1" y="1805"/>
                  </a:lnTo>
                  <a:lnTo>
                    <a:pt x="9993" y="11897"/>
                  </a:lnTo>
                  <a:cubicBezTo>
                    <a:pt x="9993" y="11897"/>
                    <a:pt x="10577" y="10176"/>
                    <a:pt x="9291" y="8204"/>
                  </a:cubicBezTo>
                  <a:cubicBezTo>
                    <a:pt x="8739" y="7369"/>
                    <a:pt x="8255" y="6483"/>
                    <a:pt x="7871" y="5547"/>
                  </a:cubicBezTo>
                  <a:cubicBezTo>
                    <a:pt x="7662" y="5535"/>
                    <a:pt x="7446" y="5528"/>
                    <a:pt x="7227" y="5528"/>
                  </a:cubicBezTo>
                  <a:cubicBezTo>
                    <a:pt x="6573" y="5528"/>
                    <a:pt x="5899" y="5593"/>
                    <a:pt x="5348" y="5781"/>
                  </a:cubicBezTo>
                  <a:cubicBezTo>
                    <a:pt x="3159" y="3175"/>
                    <a:pt x="2357" y="1187"/>
                    <a:pt x="1688"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0" name="Google Shape;2110;p67"/>
            <p:cNvSpPr/>
            <p:nvPr/>
          </p:nvSpPr>
          <p:spPr>
            <a:xfrm>
              <a:off x="3775106" y="3023811"/>
              <a:ext cx="813842" cy="1359235"/>
            </a:xfrm>
            <a:custGeom>
              <a:avLst/>
              <a:gdLst/>
              <a:ahLst/>
              <a:cxnLst/>
              <a:rect l="l" t="t" r="r" b="b"/>
              <a:pathLst>
                <a:path w="25381" h="42390" extrusionOk="0">
                  <a:moveTo>
                    <a:pt x="15172" y="0"/>
                  </a:moveTo>
                  <a:lnTo>
                    <a:pt x="14671" y="4863"/>
                  </a:lnTo>
                  <a:lnTo>
                    <a:pt x="12983" y="21003"/>
                  </a:lnTo>
                  <a:lnTo>
                    <a:pt x="0" y="39683"/>
                  </a:lnTo>
                  <a:lnTo>
                    <a:pt x="6868" y="42390"/>
                  </a:lnTo>
                  <a:cubicBezTo>
                    <a:pt x="6868" y="42390"/>
                    <a:pt x="21337" y="25815"/>
                    <a:pt x="22423" y="23392"/>
                  </a:cubicBezTo>
                  <a:cubicBezTo>
                    <a:pt x="23342" y="21371"/>
                    <a:pt x="24395" y="11095"/>
                    <a:pt x="24963" y="4863"/>
                  </a:cubicBezTo>
                  <a:cubicBezTo>
                    <a:pt x="25230" y="2005"/>
                    <a:pt x="25381" y="0"/>
                    <a:pt x="25381" y="0"/>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1" name="Google Shape;2111;p67"/>
            <p:cNvSpPr/>
            <p:nvPr/>
          </p:nvSpPr>
          <p:spPr>
            <a:xfrm>
              <a:off x="4245500" y="3024356"/>
              <a:ext cx="343993" cy="155387"/>
            </a:xfrm>
            <a:custGeom>
              <a:avLst/>
              <a:gdLst/>
              <a:ahLst/>
              <a:cxnLst/>
              <a:rect l="l" t="t" r="r" b="b"/>
              <a:pathLst>
                <a:path w="10728" h="4846" extrusionOk="0">
                  <a:moveTo>
                    <a:pt x="502" y="0"/>
                  </a:moveTo>
                  <a:lnTo>
                    <a:pt x="1" y="4846"/>
                  </a:lnTo>
                  <a:lnTo>
                    <a:pt x="10293" y="4846"/>
                  </a:lnTo>
                  <a:cubicBezTo>
                    <a:pt x="10560" y="2005"/>
                    <a:pt x="10727" y="0"/>
                    <a:pt x="10727"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2" name="Google Shape;2112;p67"/>
            <p:cNvSpPr/>
            <p:nvPr/>
          </p:nvSpPr>
          <p:spPr>
            <a:xfrm>
              <a:off x="4659651" y="4455353"/>
              <a:ext cx="461864" cy="176293"/>
            </a:xfrm>
            <a:custGeom>
              <a:avLst/>
              <a:gdLst/>
              <a:ahLst/>
              <a:cxnLst/>
              <a:rect l="l" t="t" r="r" b="b"/>
              <a:pathLst>
                <a:path w="14404" h="5498" extrusionOk="0">
                  <a:moveTo>
                    <a:pt x="5715" y="1"/>
                  </a:moveTo>
                  <a:lnTo>
                    <a:pt x="0" y="402"/>
                  </a:lnTo>
                  <a:lnTo>
                    <a:pt x="101" y="3025"/>
                  </a:lnTo>
                  <a:lnTo>
                    <a:pt x="201" y="5498"/>
                  </a:lnTo>
                  <a:lnTo>
                    <a:pt x="14403" y="5498"/>
                  </a:lnTo>
                  <a:cubicBezTo>
                    <a:pt x="14403" y="5498"/>
                    <a:pt x="13584" y="3877"/>
                    <a:pt x="11279" y="3392"/>
                  </a:cubicBezTo>
                  <a:cubicBezTo>
                    <a:pt x="10293" y="3209"/>
                    <a:pt x="9324" y="2925"/>
                    <a:pt x="8405" y="2540"/>
                  </a:cubicBezTo>
                  <a:cubicBezTo>
                    <a:pt x="5631" y="1387"/>
                    <a:pt x="5715" y="1"/>
                    <a:pt x="5715" y="1"/>
                  </a:cubicBezTo>
                  <a:close/>
                </a:path>
              </a:pathLst>
            </a:custGeom>
            <a:solidFill>
              <a:srgbClr val="9F67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3" name="Google Shape;2113;p67"/>
            <p:cNvSpPr/>
            <p:nvPr/>
          </p:nvSpPr>
          <p:spPr>
            <a:xfrm>
              <a:off x="4662858" y="4536798"/>
              <a:ext cx="458658" cy="94848"/>
            </a:xfrm>
            <a:custGeom>
              <a:avLst/>
              <a:gdLst/>
              <a:ahLst/>
              <a:cxnLst/>
              <a:rect l="l" t="t" r="r" b="b"/>
              <a:pathLst>
                <a:path w="14304" h="2958" extrusionOk="0">
                  <a:moveTo>
                    <a:pt x="8305" y="0"/>
                  </a:moveTo>
                  <a:cubicBezTo>
                    <a:pt x="7670" y="568"/>
                    <a:pt x="7035" y="1253"/>
                    <a:pt x="6684" y="1955"/>
                  </a:cubicBezTo>
                  <a:cubicBezTo>
                    <a:pt x="3309" y="1671"/>
                    <a:pt x="1304" y="852"/>
                    <a:pt x="1" y="485"/>
                  </a:cubicBezTo>
                  <a:lnTo>
                    <a:pt x="1" y="485"/>
                  </a:lnTo>
                  <a:lnTo>
                    <a:pt x="101" y="2958"/>
                  </a:lnTo>
                  <a:lnTo>
                    <a:pt x="14303" y="2958"/>
                  </a:lnTo>
                  <a:cubicBezTo>
                    <a:pt x="14303" y="2958"/>
                    <a:pt x="13484" y="1337"/>
                    <a:pt x="11179" y="852"/>
                  </a:cubicBezTo>
                  <a:cubicBezTo>
                    <a:pt x="10193" y="669"/>
                    <a:pt x="9224" y="385"/>
                    <a:pt x="8305"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4" name="Google Shape;2114;p67"/>
            <p:cNvSpPr/>
            <p:nvPr/>
          </p:nvSpPr>
          <p:spPr>
            <a:xfrm>
              <a:off x="4481787" y="2939705"/>
              <a:ext cx="417903" cy="1577822"/>
            </a:xfrm>
            <a:custGeom>
              <a:avLst/>
              <a:gdLst/>
              <a:ahLst/>
              <a:cxnLst/>
              <a:rect l="l" t="t" r="r" b="b"/>
              <a:pathLst>
                <a:path w="13033" h="49207" extrusionOk="0">
                  <a:moveTo>
                    <a:pt x="0" y="0"/>
                  </a:moveTo>
                  <a:cubicBezTo>
                    <a:pt x="0" y="0"/>
                    <a:pt x="284" y="2189"/>
                    <a:pt x="685" y="5297"/>
                  </a:cubicBezTo>
                  <a:cubicBezTo>
                    <a:pt x="785" y="5982"/>
                    <a:pt x="869" y="6717"/>
                    <a:pt x="969" y="7486"/>
                  </a:cubicBezTo>
                  <a:cubicBezTo>
                    <a:pt x="1788" y="13868"/>
                    <a:pt x="2891" y="22440"/>
                    <a:pt x="3225" y="25230"/>
                  </a:cubicBezTo>
                  <a:cubicBezTo>
                    <a:pt x="3225" y="29725"/>
                    <a:pt x="4077" y="49207"/>
                    <a:pt x="4077" y="49207"/>
                  </a:cubicBezTo>
                  <a:lnTo>
                    <a:pt x="12481" y="47386"/>
                  </a:lnTo>
                  <a:cubicBezTo>
                    <a:pt x="12481" y="47386"/>
                    <a:pt x="13033" y="29290"/>
                    <a:pt x="12899" y="23977"/>
                  </a:cubicBezTo>
                  <a:cubicBezTo>
                    <a:pt x="12816" y="20852"/>
                    <a:pt x="11679" y="13233"/>
                    <a:pt x="10744" y="7469"/>
                  </a:cubicBezTo>
                  <a:cubicBezTo>
                    <a:pt x="10627" y="6717"/>
                    <a:pt x="10493" y="5982"/>
                    <a:pt x="10393" y="5297"/>
                  </a:cubicBezTo>
                  <a:cubicBezTo>
                    <a:pt x="9892" y="2356"/>
                    <a:pt x="9541" y="284"/>
                    <a:pt x="9541" y="284"/>
                  </a:cubicBezTo>
                  <a:lnTo>
                    <a:pt x="0" y="0"/>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5" name="Google Shape;2115;p67"/>
            <p:cNvSpPr/>
            <p:nvPr/>
          </p:nvSpPr>
          <p:spPr>
            <a:xfrm>
              <a:off x="4153890" y="2085108"/>
              <a:ext cx="758658" cy="1001967"/>
            </a:xfrm>
            <a:custGeom>
              <a:avLst/>
              <a:gdLst/>
              <a:ahLst/>
              <a:cxnLst/>
              <a:rect l="l" t="t" r="r" b="b"/>
              <a:pathLst>
                <a:path w="23660" h="31248" extrusionOk="0">
                  <a:moveTo>
                    <a:pt x="8497" y="0"/>
                  </a:moveTo>
                  <a:cubicBezTo>
                    <a:pt x="8286" y="0"/>
                    <a:pt x="8087" y="1"/>
                    <a:pt x="7904" y="2"/>
                  </a:cubicBezTo>
                  <a:cubicBezTo>
                    <a:pt x="7620" y="86"/>
                    <a:pt x="7319" y="136"/>
                    <a:pt x="7001" y="186"/>
                  </a:cubicBezTo>
                  <a:cubicBezTo>
                    <a:pt x="4846" y="570"/>
                    <a:pt x="2390" y="654"/>
                    <a:pt x="1103" y="2893"/>
                  </a:cubicBezTo>
                  <a:cubicBezTo>
                    <a:pt x="0" y="4781"/>
                    <a:pt x="986" y="10278"/>
                    <a:pt x="1989" y="14940"/>
                  </a:cubicBezTo>
                  <a:cubicBezTo>
                    <a:pt x="2557" y="17546"/>
                    <a:pt x="2590" y="20236"/>
                    <a:pt x="2072" y="22843"/>
                  </a:cubicBezTo>
                  <a:cubicBezTo>
                    <a:pt x="1371" y="26485"/>
                    <a:pt x="669" y="31247"/>
                    <a:pt x="669" y="31247"/>
                  </a:cubicBezTo>
                  <a:lnTo>
                    <a:pt x="23660" y="31113"/>
                  </a:lnTo>
                  <a:cubicBezTo>
                    <a:pt x="22607" y="26385"/>
                    <a:pt x="19349" y="17078"/>
                    <a:pt x="19316" y="16995"/>
                  </a:cubicBezTo>
                  <a:cubicBezTo>
                    <a:pt x="19316" y="16995"/>
                    <a:pt x="19867" y="2358"/>
                    <a:pt x="18998" y="1356"/>
                  </a:cubicBezTo>
                  <a:cubicBezTo>
                    <a:pt x="18480" y="754"/>
                    <a:pt x="17244" y="403"/>
                    <a:pt x="16358" y="236"/>
                  </a:cubicBezTo>
                  <a:cubicBezTo>
                    <a:pt x="15790" y="119"/>
                    <a:pt x="15372" y="86"/>
                    <a:pt x="15372" y="86"/>
                  </a:cubicBezTo>
                  <a:cubicBezTo>
                    <a:pt x="15233" y="86"/>
                    <a:pt x="11023" y="0"/>
                    <a:pt x="8497" y="0"/>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6" name="Google Shape;2116;p67"/>
            <p:cNvSpPr/>
            <p:nvPr/>
          </p:nvSpPr>
          <p:spPr>
            <a:xfrm>
              <a:off x="4310335" y="2819685"/>
              <a:ext cx="144132" cy="165584"/>
            </a:xfrm>
            <a:custGeom>
              <a:avLst/>
              <a:gdLst/>
              <a:ahLst/>
              <a:cxnLst/>
              <a:rect l="l" t="t" r="r" b="b"/>
              <a:pathLst>
                <a:path w="4495" h="5164" extrusionOk="0">
                  <a:moveTo>
                    <a:pt x="4461" y="1"/>
                  </a:moveTo>
                  <a:lnTo>
                    <a:pt x="84" y="134"/>
                  </a:lnTo>
                  <a:cubicBezTo>
                    <a:pt x="84" y="201"/>
                    <a:pt x="0" y="3326"/>
                    <a:pt x="167" y="4061"/>
                  </a:cubicBezTo>
                  <a:cubicBezTo>
                    <a:pt x="274" y="4607"/>
                    <a:pt x="1135" y="5164"/>
                    <a:pt x="2182" y="5164"/>
                  </a:cubicBezTo>
                  <a:cubicBezTo>
                    <a:pt x="2448" y="5164"/>
                    <a:pt x="2727" y="5128"/>
                    <a:pt x="3008" y="5046"/>
                  </a:cubicBezTo>
                  <a:cubicBezTo>
                    <a:pt x="4395" y="4629"/>
                    <a:pt x="4495" y="3593"/>
                    <a:pt x="4495" y="3593"/>
                  </a:cubicBezTo>
                  <a:lnTo>
                    <a:pt x="4461"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7" name="Google Shape;2117;p67"/>
            <p:cNvSpPr/>
            <p:nvPr/>
          </p:nvSpPr>
          <p:spPr>
            <a:xfrm>
              <a:off x="4643042" y="2818082"/>
              <a:ext cx="143619" cy="165039"/>
            </a:xfrm>
            <a:custGeom>
              <a:avLst/>
              <a:gdLst/>
              <a:ahLst/>
              <a:cxnLst/>
              <a:rect l="l" t="t" r="r" b="b"/>
              <a:pathLst>
                <a:path w="4479" h="5147" extrusionOk="0">
                  <a:moveTo>
                    <a:pt x="4462" y="0"/>
                  </a:moveTo>
                  <a:lnTo>
                    <a:pt x="84" y="117"/>
                  </a:lnTo>
                  <a:cubicBezTo>
                    <a:pt x="67" y="201"/>
                    <a:pt x="0" y="3309"/>
                    <a:pt x="151" y="4044"/>
                  </a:cubicBezTo>
                  <a:cubicBezTo>
                    <a:pt x="271" y="4590"/>
                    <a:pt x="1123" y="5147"/>
                    <a:pt x="2167" y="5147"/>
                  </a:cubicBezTo>
                  <a:cubicBezTo>
                    <a:pt x="2432" y="5147"/>
                    <a:pt x="2710" y="5111"/>
                    <a:pt x="2991" y="5030"/>
                  </a:cubicBezTo>
                  <a:cubicBezTo>
                    <a:pt x="4395" y="4629"/>
                    <a:pt x="4478" y="3576"/>
                    <a:pt x="4478" y="3576"/>
                  </a:cubicBezTo>
                  <a:lnTo>
                    <a:pt x="4462" y="0"/>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8" name="Google Shape;2118;p67"/>
            <p:cNvSpPr/>
            <p:nvPr/>
          </p:nvSpPr>
          <p:spPr>
            <a:xfrm>
              <a:off x="4378377" y="2085108"/>
              <a:ext cx="300064" cy="212238"/>
            </a:xfrm>
            <a:custGeom>
              <a:avLst/>
              <a:gdLst/>
              <a:ahLst/>
              <a:cxnLst/>
              <a:rect l="l" t="t" r="r" b="b"/>
              <a:pathLst>
                <a:path w="9358" h="6619" extrusionOk="0">
                  <a:moveTo>
                    <a:pt x="1496" y="0"/>
                  </a:moveTo>
                  <a:cubicBezTo>
                    <a:pt x="1285" y="0"/>
                    <a:pt x="1086" y="1"/>
                    <a:pt x="903" y="2"/>
                  </a:cubicBezTo>
                  <a:cubicBezTo>
                    <a:pt x="619" y="86"/>
                    <a:pt x="318" y="136"/>
                    <a:pt x="0" y="186"/>
                  </a:cubicBezTo>
                  <a:cubicBezTo>
                    <a:pt x="1270" y="2759"/>
                    <a:pt x="4662" y="6418"/>
                    <a:pt x="6550" y="6619"/>
                  </a:cubicBezTo>
                  <a:cubicBezTo>
                    <a:pt x="7703" y="6117"/>
                    <a:pt x="8856" y="2208"/>
                    <a:pt x="9357" y="236"/>
                  </a:cubicBezTo>
                  <a:cubicBezTo>
                    <a:pt x="8789" y="119"/>
                    <a:pt x="8371" y="86"/>
                    <a:pt x="8371" y="86"/>
                  </a:cubicBezTo>
                  <a:cubicBezTo>
                    <a:pt x="8232" y="86"/>
                    <a:pt x="4022" y="0"/>
                    <a:pt x="1496"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9" name="Google Shape;2119;p67"/>
            <p:cNvSpPr/>
            <p:nvPr/>
          </p:nvSpPr>
          <p:spPr>
            <a:xfrm>
              <a:off x="4397648" y="2212150"/>
              <a:ext cx="918342" cy="722232"/>
            </a:xfrm>
            <a:custGeom>
              <a:avLst/>
              <a:gdLst/>
              <a:ahLst/>
              <a:cxnLst/>
              <a:rect l="l" t="t" r="r" b="b"/>
              <a:pathLst>
                <a:path w="28640" h="22524" extrusionOk="0">
                  <a:moveTo>
                    <a:pt x="25247" y="0"/>
                  </a:moveTo>
                  <a:lnTo>
                    <a:pt x="16091" y="1922"/>
                  </a:lnTo>
                  <a:lnTo>
                    <a:pt x="1" y="5280"/>
                  </a:lnTo>
                  <a:lnTo>
                    <a:pt x="3226" y="22523"/>
                  </a:lnTo>
                  <a:lnTo>
                    <a:pt x="19851" y="19248"/>
                  </a:lnTo>
                  <a:lnTo>
                    <a:pt x="28639" y="17511"/>
                  </a:lnTo>
                  <a:lnTo>
                    <a:pt x="25247" y="0"/>
                  </a:lnTo>
                  <a:close/>
                </a:path>
              </a:pathLst>
            </a:custGeom>
            <a:solidFill>
              <a:srgbClr val="AD42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0" name="Google Shape;2120;p67"/>
            <p:cNvSpPr/>
            <p:nvPr/>
          </p:nvSpPr>
          <p:spPr>
            <a:xfrm>
              <a:off x="4913606" y="2212150"/>
              <a:ext cx="402384" cy="617219"/>
            </a:xfrm>
            <a:custGeom>
              <a:avLst/>
              <a:gdLst/>
              <a:ahLst/>
              <a:cxnLst/>
              <a:rect l="l" t="t" r="r" b="b"/>
              <a:pathLst>
                <a:path w="12549" h="19249" extrusionOk="0">
                  <a:moveTo>
                    <a:pt x="9156" y="0"/>
                  </a:moveTo>
                  <a:lnTo>
                    <a:pt x="0" y="1922"/>
                  </a:lnTo>
                  <a:lnTo>
                    <a:pt x="3760" y="19248"/>
                  </a:lnTo>
                  <a:lnTo>
                    <a:pt x="12548" y="17511"/>
                  </a:lnTo>
                  <a:lnTo>
                    <a:pt x="9156" y="0"/>
                  </a:lnTo>
                  <a:close/>
                </a:path>
              </a:pathLst>
            </a:custGeom>
            <a:solidFill>
              <a:srgbClr val="CE4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1" name="Google Shape;2121;p67"/>
            <p:cNvSpPr/>
            <p:nvPr/>
          </p:nvSpPr>
          <p:spPr>
            <a:xfrm>
              <a:off x="4247648" y="2444108"/>
              <a:ext cx="657397" cy="384844"/>
            </a:xfrm>
            <a:custGeom>
              <a:avLst/>
              <a:gdLst/>
              <a:ahLst/>
              <a:cxnLst/>
              <a:rect l="l" t="t" r="r" b="b"/>
              <a:pathLst>
                <a:path w="20502" h="12002" extrusionOk="0">
                  <a:moveTo>
                    <a:pt x="5731" y="1"/>
                  </a:moveTo>
                  <a:lnTo>
                    <a:pt x="0" y="1722"/>
                  </a:lnTo>
                  <a:cubicBezTo>
                    <a:pt x="0" y="1722"/>
                    <a:pt x="2156" y="9124"/>
                    <a:pt x="2774" y="9909"/>
                  </a:cubicBezTo>
                  <a:cubicBezTo>
                    <a:pt x="3270" y="10525"/>
                    <a:pt x="7624" y="12002"/>
                    <a:pt x="14579" y="12002"/>
                  </a:cubicBezTo>
                  <a:cubicBezTo>
                    <a:pt x="16295" y="12002"/>
                    <a:pt x="18170" y="11912"/>
                    <a:pt x="20184" y="11697"/>
                  </a:cubicBezTo>
                  <a:cubicBezTo>
                    <a:pt x="20368" y="10845"/>
                    <a:pt x="20485" y="9993"/>
                    <a:pt x="20502" y="9124"/>
                  </a:cubicBezTo>
                  <a:lnTo>
                    <a:pt x="7803" y="6099"/>
                  </a:lnTo>
                  <a:lnTo>
                    <a:pt x="5731" y="1"/>
                  </a:lnTo>
                  <a:close/>
                </a:path>
              </a:pathLst>
            </a:custGeom>
            <a:solidFill>
              <a:srgbClr val="9F67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2" name="Google Shape;2122;p67"/>
            <p:cNvSpPr/>
            <p:nvPr/>
          </p:nvSpPr>
          <p:spPr>
            <a:xfrm>
              <a:off x="4848226" y="2621588"/>
              <a:ext cx="294164" cy="230836"/>
            </a:xfrm>
            <a:custGeom>
              <a:avLst/>
              <a:gdLst/>
              <a:ahLst/>
              <a:cxnLst/>
              <a:rect l="l" t="t" r="r" b="b"/>
              <a:pathLst>
                <a:path w="9174" h="7199" extrusionOk="0">
                  <a:moveTo>
                    <a:pt x="6667" y="0"/>
                  </a:moveTo>
                  <a:cubicBezTo>
                    <a:pt x="6649" y="0"/>
                    <a:pt x="6633" y="4"/>
                    <a:pt x="6617" y="13"/>
                  </a:cubicBezTo>
                  <a:cubicBezTo>
                    <a:pt x="6300" y="180"/>
                    <a:pt x="5999" y="1283"/>
                    <a:pt x="5498" y="1383"/>
                  </a:cubicBezTo>
                  <a:cubicBezTo>
                    <a:pt x="4997" y="1500"/>
                    <a:pt x="3710" y="1550"/>
                    <a:pt x="3259" y="1784"/>
                  </a:cubicBezTo>
                  <a:cubicBezTo>
                    <a:pt x="3025" y="1901"/>
                    <a:pt x="2791" y="2603"/>
                    <a:pt x="2624" y="3255"/>
                  </a:cubicBezTo>
                  <a:lnTo>
                    <a:pt x="1655" y="3071"/>
                  </a:lnTo>
                  <a:lnTo>
                    <a:pt x="1" y="2753"/>
                  </a:lnTo>
                  <a:lnTo>
                    <a:pt x="936" y="6864"/>
                  </a:lnTo>
                  <a:lnTo>
                    <a:pt x="2173" y="6496"/>
                  </a:lnTo>
                  <a:lnTo>
                    <a:pt x="2808" y="6295"/>
                  </a:lnTo>
                  <a:cubicBezTo>
                    <a:pt x="3253" y="6592"/>
                    <a:pt x="4219" y="7198"/>
                    <a:pt x="4613" y="7198"/>
                  </a:cubicBezTo>
                  <a:cubicBezTo>
                    <a:pt x="4619" y="7198"/>
                    <a:pt x="4624" y="7198"/>
                    <a:pt x="4629" y="7198"/>
                  </a:cubicBezTo>
                  <a:cubicBezTo>
                    <a:pt x="4763" y="7181"/>
                    <a:pt x="4896" y="7164"/>
                    <a:pt x="5030" y="7114"/>
                  </a:cubicBezTo>
                  <a:cubicBezTo>
                    <a:pt x="5281" y="7031"/>
                    <a:pt x="5515" y="6914"/>
                    <a:pt x="5748" y="6780"/>
                  </a:cubicBezTo>
                  <a:cubicBezTo>
                    <a:pt x="5748" y="6780"/>
                    <a:pt x="6159" y="6907"/>
                    <a:pt x="6464" y="6907"/>
                  </a:cubicBezTo>
                  <a:cubicBezTo>
                    <a:pt x="6558" y="6907"/>
                    <a:pt x="6642" y="6895"/>
                    <a:pt x="6701" y="6864"/>
                  </a:cubicBezTo>
                  <a:lnTo>
                    <a:pt x="6935" y="6730"/>
                  </a:lnTo>
                  <a:lnTo>
                    <a:pt x="7369" y="6479"/>
                  </a:lnTo>
                  <a:cubicBezTo>
                    <a:pt x="7369" y="6479"/>
                    <a:pt x="7967" y="6593"/>
                    <a:pt x="8378" y="6593"/>
                  </a:cubicBezTo>
                  <a:cubicBezTo>
                    <a:pt x="8490" y="6593"/>
                    <a:pt x="8588" y="6584"/>
                    <a:pt x="8656" y="6563"/>
                  </a:cubicBezTo>
                  <a:cubicBezTo>
                    <a:pt x="8840" y="6479"/>
                    <a:pt x="9023" y="6362"/>
                    <a:pt x="9174" y="6229"/>
                  </a:cubicBezTo>
                  <a:cubicBezTo>
                    <a:pt x="9174" y="6229"/>
                    <a:pt x="5682" y="3856"/>
                    <a:pt x="5281" y="3472"/>
                  </a:cubicBezTo>
                  <a:cubicBezTo>
                    <a:pt x="5698" y="2519"/>
                    <a:pt x="6250" y="2252"/>
                    <a:pt x="6250" y="2252"/>
                  </a:cubicBezTo>
                  <a:cubicBezTo>
                    <a:pt x="6250" y="2252"/>
                    <a:pt x="6918" y="2135"/>
                    <a:pt x="7252" y="1751"/>
                  </a:cubicBezTo>
                  <a:cubicBezTo>
                    <a:pt x="7569" y="1386"/>
                    <a:pt x="6985" y="0"/>
                    <a:pt x="6667"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3" name="Google Shape;2123;p67"/>
            <p:cNvSpPr/>
            <p:nvPr/>
          </p:nvSpPr>
          <p:spPr>
            <a:xfrm>
              <a:off x="4901261" y="2720027"/>
              <a:ext cx="37003" cy="109342"/>
            </a:xfrm>
            <a:custGeom>
              <a:avLst/>
              <a:gdLst/>
              <a:ahLst/>
              <a:cxnLst/>
              <a:rect l="l" t="t" r="r" b="b"/>
              <a:pathLst>
                <a:path w="1154" h="3410" extrusionOk="0">
                  <a:moveTo>
                    <a:pt x="1" y="1"/>
                  </a:moveTo>
                  <a:lnTo>
                    <a:pt x="519" y="3409"/>
                  </a:lnTo>
                  <a:lnTo>
                    <a:pt x="1154" y="3225"/>
                  </a:lnTo>
                  <a:lnTo>
                    <a:pt x="970" y="185"/>
                  </a:lnTo>
                  <a:lnTo>
                    <a:pt x="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4" name="Google Shape;2124;p67"/>
            <p:cNvSpPr/>
            <p:nvPr/>
          </p:nvSpPr>
          <p:spPr>
            <a:xfrm>
              <a:off x="4971997" y="2816992"/>
              <a:ext cx="59513" cy="32738"/>
            </a:xfrm>
            <a:custGeom>
              <a:avLst/>
              <a:gdLst/>
              <a:ahLst/>
              <a:cxnLst/>
              <a:rect l="l" t="t" r="r" b="b"/>
              <a:pathLst>
                <a:path w="1856" h="1021" extrusionOk="0">
                  <a:moveTo>
                    <a:pt x="0" y="1"/>
                  </a:moveTo>
                  <a:cubicBezTo>
                    <a:pt x="0" y="1"/>
                    <a:pt x="619" y="619"/>
                    <a:pt x="1137" y="1020"/>
                  </a:cubicBezTo>
                  <a:cubicBezTo>
                    <a:pt x="1387" y="937"/>
                    <a:pt x="1621" y="820"/>
                    <a:pt x="1855" y="686"/>
                  </a:cubicBezTo>
                  <a:lnTo>
                    <a:pt x="0"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5" name="Google Shape;2125;p67"/>
            <p:cNvSpPr/>
            <p:nvPr/>
          </p:nvSpPr>
          <p:spPr>
            <a:xfrm>
              <a:off x="5031477" y="2812727"/>
              <a:ext cx="53068" cy="24658"/>
            </a:xfrm>
            <a:custGeom>
              <a:avLst/>
              <a:gdLst/>
              <a:ahLst/>
              <a:cxnLst/>
              <a:rect l="l" t="t" r="r" b="b"/>
              <a:pathLst>
                <a:path w="1655" h="769" extrusionOk="0">
                  <a:moveTo>
                    <a:pt x="0" y="0"/>
                  </a:moveTo>
                  <a:lnTo>
                    <a:pt x="1220" y="769"/>
                  </a:lnTo>
                  <a:cubicBezTo>
                    <a:pt x="1454" y="619"/>
                    <a:pt x="1654" y="518"/>
                    <a:pt x="1654" y="518"/>
                  </a:cubicBezTo>
                  <a:lnTo>
                    <a:pt x="0"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6" name="Google Shape;2126;p67"/>
            <p:cNvSpPr/>
            <p:nvPr/>
          </p:nvSpPr>
          <p:spPr>
            <a:xfrm>
              <a:off x="4144239" y="2132404"/>
              <a:ext cx="317732" cy="404981"/>
            </a:xfrm>
            <a:custGeom>
              <a:avLst/>
              <a:gdLst/>
              <a:ahLst/>
              <a:cxnLst/>
              <a:rect l="l" t="t" r="r" b="b"/>
              <a:pathLst>
                <a:path w="9909" h="12630" extrusionOk="0">
                  <a:moveTo>
                    <a:pt x="3627" y="0"/>
                  </a:moveTo>
                  <a:cubicBezTo>
                    <a:pt x="2958" y="0"/>
                    <a:pt x="2278" y="267"/>
                    <a:pt x="1605" y="850"/>
                  </a:cubicBezTo>
                  <a:cubicBezTo>
                    <a:pt x="1" y="2220"/>
                    <a:pt x="1772" y="12629"/>
                    <a:pt x="1772" y="12629"/>
                  </a:cubicBezTo>
                  <a:cubicBezTo>
                    <a:pt x="1772" y="12629"/>
                    <a:pt x="9658" y="10774"/>
                    <a:pt x="9909" y="10774"/>
                  </a:cubicBezTo>
                  <a:cubicBezTo>
                    <a:pt x="9909" y="10774"/>
                    <a:pt x="8338" y="3506"/>
                    <a:pt x="6300" y="1401"/>
                  </a:cubicBezTo>
                  <a:cubicBezTo>
                    <a:pt x="5457" y="509"/>
                    <a:pt x="4552" y="0"/>
                    <a:pt x="3627" y="0"/>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7" name="Google Shape;2127;p67"/>
            <p:cNvSpPr/>
            <p:nvPr/>
          </p:nvSpPr>
          <p:spPr>
            <a:xfrm>
              <a:off x="4961287" y="2189640"/>
              <a:ext cx="100203" cy="94784"/>
            </a:xfrm>
            <a:custGeom>
              <a:avLst/>
              <a:gdLst/>
              <a:ahLst/>
              <a:cxnLst/>
              <a:rect l="l" t="t" r="r" b="b"/>
              <a:pathLst>
                <a:path w="3125" h="2956" extrusionOk="0">
                  <a:moveTo>
                    <a:pt x="2573" y="0"/>
                  </a:moveTo>
                  <a:lnTo>
                    <a:pt x="1805" y="1136"/>
                  </a:lnTo>
                  <a:cubicBezTo>
                    <a:pt x="1805" y="1136"/>
                    <a:pt x="0" y="2339"/>
                    <a:pt x="50" y="2557"/>
                  </a:cubicBezTo>
                  <a:cubicBezTo>
                    <a:pt x="95" y="2712"/>
                    <a:pt x="455" y="2955"/>
                    <a:pt x="942" y="2955"/>
                  </a:cubicBezTo>
                  <a:cubicBezTo>
                    <a:pt x="1188" y="2955"/>
                    <a:pt x="1468" y="2893"/>
                    <a:pt x="1755" y="2724"/>
                  </a:cubicBezTo>
                  <a:cubicBezTo>
                    <a:pt x="2607" y="2239"/>
                    <a:pt x="3125" y="919"/>
                    <a:pt x="3125" y="919"/>
                  </a:cubicBezTo>
                  <a:lnTo>
                    <a:pt x="257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8" name="Google Shape;2128;p67"/>
            <p:cNvSpPr/>
            <p:nvPr/>
          </p:nvSpPr>
          <p:spPr>
            <a:xfrm>
              <a:off x="5063606" y="2200895"/>
              <a:ext cx="11287" cy="63232"/>
            </a:xfrm>
            <a:custGeom>
              <a:avLst/>
              <a:gdLst/>
              <a:ahLst/>
              <a:cxnLst/>
              <a:rect l="l" t="t" r="r" b="b"/>
              <a:pathLst>
                <a:path w="352" h="1972" extrusionOk="0">
                  <a:moveTo>
                    <a:pt x="201" y="0"/>
                  </a:moveTo>
                  <a:cubicBezTo>
                    <a:pt x="51" y="351"/>
                    <a:pt x="1" y="719"/>
                    <a:pt x="51" y="1086"/>
                  </a:cubicBezTo>
                  <a:cubicBezTo>
                    <a:pt x="67" y="1471"/>
                    <a:pt x="168" y="1771"/>
                    <a:pt x="184" y="1972"/>
                  </a:cubicBezTo>
                  <a:cubicBezTo>
                    <a:pt x="268" y="1838"/>
                    <a:pt x="335" y="1688"/>
                    <a:pt x="351" y="1537"/>
                  </a:cubicBezTo>
                  <a:lnTo>
                    <a:pt x="201"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9" name="Google Shape;2129;p67"/>
            <p:cNvSpPr/>
            <p:nvPr/>
          </p:nvSpPr>
          <p:spPr>
            <a:xfrm>
              <a:off x="5104874" y="2200350"/>
              <a:ext cx="17155" cy="52522"/>
            </a:xfrm>
            <a:custGeom>
              <a:avLst/>
              <a:gdLst/>
              <a:ahLst/>
              <a:cxnLst/>
              <a:rect l="l" t="t" r="r" b="b"/>
              <a:pathLst>
                <a:path w="535" h="1638" extrusionOk="0">
                  <a:moveTo>
                    <a:pt x="17" y="0"/>
                  </a:moveTo>
                  <a:lnTo>
                    <a:pt x="17" y="0"/>
                  </a:lnTo>
                  <a:cubicBezTo>
                    <a:pt x="34" y="569"/>
                    <a:pt x="0" y="1621"/>
                    <a:pt x="0" y="1621"/>
                  </a:cubicBezTo>
                  <a:cubicBezTo>
                    <a:pt x="67" y="1621"/>
                    <a:pt x="134" y="1638"/>
                    <a:pt x="201" y="1638"/>
                  </a:cubicBezTo>
                  <a:cubicBezTo>
                    <a:pt x="535" y="853"/>
                    <a:pt x="251" y="518"/>
                    <a:pt x="17"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0" name="Google Shape;2130;p67"/>
            <p:cNvSpPr/>
            <p:nvPr/>
          </p:nvSpPr>
          <p:spPr>
            <a:xfrm>
              <a:off x="5130045" y="2196598"/>
              <a:ext cx="21451" cy="68106"/>
            </a:xfrm>
            <a:custGeom>
              <a:avLst/>
              <a:gdLst/>
              <a:ahLst/>
              <a:cxnLst/>
              <a:rect l="l" t="t" r="r" b="b"/>
              <a:pathLst>
                <a:path w="669" h="2124" extrusionOk="0">
                  <a:moveTo>
                    <a:pt x="117" y="1"/>
                  </a:moveTo>
                  <a:lnTo>
                    <a:pt x="117" y="1"/>
                  </a:lnTo>
                  <a:cubicBezTo>
                    <a:pt x="117" y="1"/>
                    <a:pt x="368" y="619"/>
                    <a:pt x="318" y="869"/>
                  </a:cubicBezTo>
                  <a:cubicBezTo>
                    <a:pt x="284" y="1020"/>
                    <a:pt x="234" y="1187"/>
                    <a:pt x="151" y="1320"/>
                  </a:cubicBezTo>
                  <a:lnTo>
                    <a:pt x="151" y="1337"/>
                  </a:lnTo>
                  <a:cubicBezTo>
                    <a:pt x="134" y="1387"/>
                    <a:pt x="0" y="2022"/>
                    <a:pt x="67" y="2122"/>
                  </a:cubicBezTo>
                  <a:cubicBezTo>
                    <a:pt x="68" y="2123"/>
                    <a:pt x="69" y="2124"/>
                    <a:pt x="70" y="2124"/>
                  </a:cubicBezTo>
                  <a:cubicBezTo>
                    <a:pt x="122" y="2124"/>
                    <a:pt x="668" y="867"/>
                    <a:pt x="635" y="719"/>
                  </a:cubicBezTo>
                  <a:cubicBezTo>
                    <a:pt x="585" y="468"/>
                    <a:pt x="518" y="234"/>
                    <a:pt x="418" y="17"/>
                  </a:cubicBezTo>
                  <a:lnTo>
                    <a:pt x="117"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1" name="Google Shape;2131;p67"/>
            <p:cNvSpPr/>
            <p:nvPr/>
          </p:nvSpPr>
          <p:spPr>
            <a:xfrm>
              <a:off x="4400342" y="1741788"/>
              <a:ext cx="315584" cy="521281"/>
            </a:xfrm>
            <a:custGeom>
              <a:avLst/>
              <a:gdLst/>
              <a:ahLst/>
              <a:cxnLst/>
              <a:rect l="l" t="t" r="r" b="b"/>
              <a:pathLst>
                <a:path w="9842" h="16257" extrusionOk="0">
                  <a:moveTo>
                    <a:pt x="7064" y="1"/>
                  </a:moveTo>
                  <a:cubicBezTo>
                    <a:pt x="6407" y="1"/>
                    <a:pt x="5728" y="213"/>
                    <a:pt x="5163" y="500"/>
                  </a:cubicBezTo>
                  <a:cubicBezTo>
                    <a:pt x="4261" y="951"/>
                    <a:pt x="3526" y="1687"/>
                    <a:pt x="3075" y="2606"/>
                  </a:cubicBezTo>
                  <a:cubicBezTo>
                    <a:pt x="3008" y="2422"/>
                    <a:pt x="2958" y="2205"/>
                    <a:pt x="2874" y="2037"/>
                  </a:cubicBezTo>
                  <a:cubicBezTo>
                    <a:pt x="2807" y="1887"/>
                    <a:pt x="2690" y="1787"/>
                    <a:pt x="2624" y="1653"/>
                  </a:cubicBezTo>
                  <a:cubicBezTo>
                    <a:pt x="2438" y="1401"/>
                    <a:pt x="2148" y="1255"/>
                    <a:pt x="1844" y="1255"/>
                  </a:cubicBezTo>
                  <a:cubicBezTo>
                    <a:pt x="1764" y="1255"/>
                    <a:pt x="1684" y="1265"/>
                    <a:pt x="1604" y="1286"/>
                  </a:cubicBezTo>
                  <a:cubicBezTo>
                    <a:pt x="836" y="1469"/>
                    <a:pt x="1253" y="3692"/>
                    <a:pt x="1721" y="3942"/>
                  </a:cubicBezTo>
                  <a:cubicBezTo>
                    <a:pt x="1934" y="4056"/>
                    <a:pt x="2109" y="4087"/>
                    <a:pt x="2236" y="4087"/>
                  </a:cubicBezTo>
                  <a:cubicBezTo>
                    <a:pt x="2389" y="4087"/>
                    <a:pt x="2473" y="4042"/>
                    <a:pt x="2473" y="4042"/>
                  </a:cubicBezTo>
                  <a:lnTo>
                    <a:pt x="2473" y="4042"/>
                  </a:lnTo>
                  <a:cubicBezTo>
                    <a:pt x="2473" y="4043"/>
                    <a:pt x="2791" y="7802"/>
                    <a:pt x="2457" y="8821"/>
                  </a:cubicBezTo>
                  <a:cubicBezTo>
                    <a:pt x="2106" y="9840"/>
                    <a:pt x="1070" y="10425"/>
                    <a:pt x="0" y="10776"/>
                  </a:cubicBezTo>
                  <a:cubicBezTo>
                    <a:pt x="953" y="12514"/>
                    <a:pt x="4127" y="15688"/>
                    <a:pt x="5548" y="16256"/>
                  </a:cubicBezTo>
                  <a:cubicBezTo>
                    <a:pt x="6600" y="15989"/>
                    <a:pt x="7686" y="10793"/>
                    <a:pt x="7686" y="10793"/>
                  </a:cubicBezTo>
                  <a:cubicBezTo>
                    <a:pt x="7686" y="10793"/>
                    <a:pt x="6700" y="10642"/>
                    <a:pt x="6333" y="10241"/>
                  </a:cubicBezTo>
                  <a:cubicBezTo>
                    <a:pt x="5965" y="9807"/>
                    <a:pt x="5765" y="9256"/>
                    <a:pt x="5815" y="8687"/>
                  </a:cubicBezTo>
                  <a:cubicBezTo>
                    <a:pt x="5831" y="8441"/>
                    <a:pt x="5880" y="6965"/>
                    <a:pt x="6534" y="6965"/>
                  </a:cubicBezTo>
                  <a:cubicBezTo>
                    <a:pt x="6545" y="6965"/>
                    <a:pt x="6556" y="6966"/>
                    <a:pt x="6567" y="6966"/>
                  </a:cubicBezTo>
                  <a:cubicBezTo>
                    <a:pt x="6650" y="6966"/>
                    <a:pt x="6751" y="6983"/>
                    <a:pt x="6834" y="7000"/>
                  </a:cubicBezTo>
                  <a:cubicBezTo>
                    <a:pt x="7159" y="7057"/>
                    <a:pt x="7461" y="7085"/>
                    <a:pt x="7730" y="7085"/>
                  </a:cubicBezTo>
                  <a:cubicBezTo>
                    <a:pt x="8251" y="7085"/>
                    <a:pt x="8652" y="6981"/>
                    <a:pt x="8873" y="6783"/>
                  </a:cubicBezTo>
                  <a:cubicBezTo>
                    <a:pt x="9107" y="6599"/>
                    <a:pt x="9223" y="5580"/>
                    <a:pt x="9223" y="4911"/>
                  </a:cubicBezTo>
                  <a:cubicBezTo>
                    <a:pt x="9223" y="4276"/>
                    <a:pt x="9825" y="4226"/>
                    <a:pt x="9825" y="3992"/>
                  </a:cubicBezTo>
                  <a:cubicBezTo>
                    <a:pt x="9842" y="3708"/>
                    <a:pt x="9441" y="3541"/>
                    <a:pt x="9324" y="3307"/>
                  </a:cubicBezTo>
                  <a:cubicBezTo>
                    <a:pt x="8923" y="2422"/>
                    <a:pt x="9407" y="1402"/>
                    <a:pt x="8672" y="617"/>
                  </a:cubicBezTo>
                  <a:cubicBezTo>
                    <a:pt x="8555" y="484"/>
                    <a:pt x="8405" y="367"/>
                    <a:pt x="8238" y="283"/>
                  </a:cubicBezTo>
                  <a:cubicBezTo>
                    <a:pt x="7877" y="84"/>
                    <a:pt x="7475" y="1"/>
                    <a:pt x="7064" y="1"/>
                  </a:cubicBezTo>
                  <a:close/>
                </a:path>
              </a:pathLst>
            </a:custGeom>
            <a:solidFill>
              <a:srgbClr val="9F67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2" name="Google Shape;2132;p67"/>
            <p:cNvSpPr/>
            <p:nvPr/>
          </p:nvSpPr>
          <p:spPr>
            <a:xfrm>
              <a:off x="4400342" y="1849976"/>
              <a:ext cx="246484" cy="413093"/>
            </a:xfrm>
            <a:custGeom>
              <a:avLst/>
              <a:gdLst/>
              <a:ahLst/>
              <a:cxnLst/>
              <a:rect l="l" t="t" r="r" b="b"/>
              <a:pathLst>
                <a:path w="7687" h="12883" extrusionOk="0">
                  <a:moveTo>
                    <a:pt x="2941" y="0"/>
                  </a:moveTo>
                  <a:cubicBezTo>
                    <a:pt x="2841" y="568"/>
                    <a:pt x="2473" y="668"/>
                    <a:pt x="2473" y="668"/>
                  </a:cubicBezTo>
                  <a:cubicBezTo>
                    <a:pt x="2473" y="668"/>
                    <a:pt x="2791" y="4428"/>
                    <a:pt x="2457" y="5447"/>
                  </a:cubicBezTo>
                  <a:cubicBezTo>
                    <a:pt x="2106" y="6466"/>
                    <a:pt x="1070" y="7051"/>
                    <a:pt x="0" y="7402"/>
                  </a:cubicBezTo>
                  <a:cubicBezTo>
                    <a:pt x="953" y="9140"/>
                    <a:pt x="4127" y="12314"/>
                    <a:pt x="5548" y="12882"/>
                  </a:cubicBezTo>
                  <a:cubicBezTo>
                    <a:pt x="6600" y="12615"/>
                    <a:pt x="7686" y="7419"/>
                    <a:pt x="7686" y="7419"/>
                  </a:cubicBezTo>
                  <a:cubicBezTo>
                    <a:pt x="7686" y="7419"/>
                    <a:pt x="6700" y="7268"/>
                    <a:pt x="6333" y="6867"/>
                  </a:cubicBezTo>
                  <a:cubicBezTo>
                    <a:pt x="5965" y="6433"/>
                    <a:pt x="5765" y="5882"/>
                    <a:pt x="5815" y="5313"/>
                  </a:cubicBezTo>
                  <a:cubicBezTo>
                    <a:pt x="5831" y="5067"/>
                    <a:pt x="5880" y="3591"/>
                    <a:pt x="6534" y="3591"/>
                  </a:cubicBezTo>
                  <a:cubicBezTo>
                    <a:pt x="6545" y="3591"/>
                    <a:pt x="6556" y="3592"/>
                    <a:pt x="6567" y="3592"/>
                  </a:cubicBezTo>
                  <a:cubicBezTo>
                    <a:pt x="5815" y="3459"/>
                    <a:pt x="3827" y="2924"/>
                    <a:pt x="3108" y="702"/>
                  </a:cubicBezTo>
                  <a:cubicBezTo>
                    <a:pt x="3075" y="535"/>
                    <a:pt x="3008" y="334"/>
                    <a:pt x="2941" y="0"/>
                  </a:cubicBez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3" name="Google Shape;2133;p67"/>
            <p:cNvSpPr/>
            <p:nvPr/>
          </p:nvSpPr>
          <p:spPr>
            <a:xfrm>
              <a:off x="4452319" y="1797485"/>
              <a:ext cx="34310" cy="56274"/>
            </a:xfrm>
            <a:custGeom>
              <a:avLst/>
              <a:gdLst/>
              <a:ahLst/>
              <a:cxnLst/>
              <a:rect l="l" t="t" r="r" b="b"/>
              <a:pathLst>
                <a:path w="1070" h="1755" extrusionOk="0">
                  <a:moveTo>
                    <a:pt x="241" y="1"/>
                  </a:moveTo>
                  <a:cubicBezTo>
                    <a:pt x="85" y="1"/>
                    <a:pt x="0" y="100"/>
                    <a:pt x="0" y="100"/>
                  </a:cubicBezTo>
                  <a:cubicBezTo>
                    <a:pt x="6" y="100"/>
                    <a:pt x="12" y="100"/>
                    <a:pt x="18" y="100"/>
                  </a:cubicBezTo>
                  <a:cubicBezTo>
                    <a:pt x="553" y="100"/>
                    <a:pt x="635" y="835"/>
                    <a:pt x="635" y="835"/>
                  </a:cubicBezTo>
                  <a:cubicBezTo>
                    <a:pt x="551" y="835"/>
                    <a:pt x="485" y="852"/>
                    <a:pt x="418" y="869"/>
                  </a:cubicBezTo>
                  <a:cubicBezTo>
                    <a:pt x="84" y="952"/>
                    <a:pt x="117" y="1754"/>
                    <a:pt x="602" y="1754"/>
                  </a:cubicBezTo>
                  <a:cubicBezTo>
                    <a:pt x="1069" y="1754"/>
                    <a:pt x="1003" y="468"/>
                    <a:pt x="551" y="117"/>
                  </a:cubicBezTo>
                  <a:cubicBezTo>
                    <a:pt x="429" y="29"/>
                    <a:pt x="325" y="1"/>
                    <a:pt x="241" y="1"/>
                  </a:cubicBez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4" name="Google Shape;2134;p67"/>
            <p:cNvSpPr/>
            <p:nvPr/>
          </p:nvSpPr>
          <p:spPr>
            <a:xfrm>
              <a:off x="4629093" y="1781581"/>
              <a:ext cx="42358" cy="21259"/>
            </a:xfrm>
            <a:custGeom>
              <a:avLst/>
              <a:gdLst/>
              <a:ahLst/>
              <a:cxnLst/>
              <a:rect l="l" t="t" r="r" b="b"/>
              <a:pathLst>
                <a:path w="1321" h="663" extrusionOk="0">
                  <a:moveTo>
                    <a:pt x="647" y="1"/>
                  </a:moveTo>
                  <a:cubicBezTo>
                    <a:pt x="363" y="1"/>
                    <a:pt x="85" y="184"/>
                    <a:pt x="1" y="663"/>
                  </a:cubicBezTo>
                  <a:cubicBezTo>
                    <a:pt x="300" y="488"/>
                    <a:pt x="637" y="397"/>
                    <a:pt x="976" y="397"/>
                  </a:cubicBezTo>
                  <a:cubicBezTo>
                    <a:pt x="1091" y="397"/>
                    <a:pt x="1207" y="408"/>
                    <a:pt x="1321" y="429"/>
                  </a:cubicBezTo>
                  <a:cubicBezTo>
                    <a:pt x="1213" y="180"/>
                    <a:pt x="927" y="1"/>
                    <a:pt x="647" y="1"/>
                  </a:cubicBezTo>
                  <a:close/>
                </a:path>
              </a:pathLst>
            </a:custGeom>
            <a:solidFill>
              <a:srgbClr val="ED30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5" name="Google Shape;2135;p67"/>
            <p:cNvSpPr/>
            <p:nvPr/>
          </p:nvSpPr>
          <p:spPr>
            <a:xfrm>
              <a:off x="4639835" y="1816211"/>
              <a:ext cx="25203" cy="24690"/>
            </a:xfrm>
            <a:custGeom>
              <a:avLst/>
              <a:gdLst/>
              <a:ahLst/>
              <a:cxnLst/>
              <a:rect l="l" t="t" r="r" b="b"/>
              <a:pathLst>
                <a:path w="786" h="770" extrusionOk="0">
                  <a:moveTo>
                    <a:pt x="401" y="0"/>
                  </a:moveTo>
                  <a:cubicBezTo>
                    <a:pt x="334" y="0"/>
                    <a:pt x="267" y="17"/>
                    <a:pt x="201" y="51"/>
                  </a:cubicBezTo>
                  <a:lnTo>
                    <a:pt x="117" y="117"/>
                  </a:lnTo>
                  <a:cubicBezTo>
                    <a:pt x="67" y="151"/>
                    <a:pt x="33" y="218"/>
                    <a:pt x="17" y="285"/>
                  </a:cubicBezTo>
                  <a:cubicBezTo>
                    <a:pt x="17" y="318"/>
                    <a:pt x="0" y="351"/>
                    <a:pt x="0" y="385"/>
                  </a:cubicBezTo>
                  <a:cubicBezTo>
                    <a:pt x="0" y="435"/>
                    <a:pt x="17" y="485"/>
                    <a:pt x="33" y="518"/>
                  </a:cubicBezTo>
                  <a:cubicBezTo>
                    <a:pt x="84" y="669"/>
                    <a:pt x="217" y="769"/>
                    <a:pt x="384" y="769"/>
                  </a:cubicBezTo>
                  <a:cubicBezTo>
                    <a:pt x="451" y="769"/>
                    <a:pt x="518" y="752"/>
                    <a:pt x="568" y="719"/>
                  </a:cubicBezTo>
                  <a:cubicBezTo>
                    <a:pt x="602" y="702"/>
                    <a:pt x="635" y="686"/>
                    <a:pt x="652" y="669"/>
                  </a:cubicBezTo>
                  <a:cubicBezTo>
                    <a:pt x="702" y="619"/>
                    <a:pt x="735" y="552"/>
                    <a:pt x="769" y="485"/>
                  </a:cubicBezTo>
                  <a:cubicBezTo>
                    <a:pt x="769" y="452"/>
                    <a:pt x="769" y="418"/>
                    <a:pt x="769" y="401"/>
                  </a:cubicBezTo>
                  <a:cubicBezTo>
                    <a:pt x="785" y="351"/>
                    <a:pt x="769" y="301"/>
                    <a:pt x="752" y="251"/>
                  </a:cubicBezTo>
                  <a:cubicBezTo>
                    <a:pt x="702" y="101"/>
                    <a:pt x="551" y="0"/>
                    <a:pt x="401"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6" name="Google Shape;2136;p67"/>
            <p:cNvSpPr/>
            <p:nvPr/>
          </p:nvSpPr>
          <p:spPr>
            <a:xfrm>
              <a:off x="4539632" y="1869792"/>
              <a:ext cx="175748" cy="111266"/>
            </a:xfrm>
            <a:custGeom>
              <a:avLst/>
              <a:gdLst/>
              <a:ahLst/>
              <a:cxnLst/>
              <a:rect l="l" t="t" r="r" b="b"/>
              <a:pathLst>
                <a:path w="5481" h="3470" extrusionOk="0">
                  <a:moveTo>
                    <a:pt x="5481" y="0"/>
                  </a:moveTo>
                  <a:lnTo>
                    <a:pt x="5481" y="0"/>
                  </a:lnTo>
                  <a:cubicBezTo>
                    <a:pt x="5481" y="0"/>
                    <a:pt x="368" y="184"/>
                    <a:pt x="201" y="552"/>
                  </a:cubicBezTo>
                  <a:cubicBezTo>
                    <a:pt x="51" y="919"/>
                    <a:pt x="1" y="2390"/>
                    <a:pt x="368" y="2690"/>
                  </a:cubicBezTo>
                  <a:cubicBezTo>
                    <a:pt x="635" y="2921"/>
                    <a:pt x="2148" y="3470"/>
                    <a:pt x="3377" y="3470"/>
                  </a:cubicBezTo>
                  <a:cubicBezTo>
                    <a:pt x="3839" y="3470"/>
                    <a:pt x="4261" y="3392"/>
                    <a:pt x="4562" y="3192"/>
                  </a:cubicBezTo>
                  <a:cubicBezTo>
                    <a:pt x="5180" y="2774"/>
                    <a:pt x="5481" y="0"/>
                    <a:pt x="54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7" name="Google Shape;2137;p67"/>
            <p:cNvSpPr/>
            <p:nvPr/>
          </p:nvSpPr>
          <p:spPr>
            <a:xfrm>
              <a:off x="4488200" y="1736882"/>
              <a:ext cx="210603" cy="88467"/>
            </a:xfrm>
            <a:custGeom>
              <a:avLst/>
              <a:gdLst/>
              <a:ahLst/>
              <a:cxnLst/>
              <a:rect l="l" t="t" r="r" b="b"/>
              <a:pathLst>
                <a:path w="6568" h="2759" extrusionOk="0">
                  <a:moveTo>
                    <a:pt x="4031" y="1"/>
                  </a:moveTo>
                  <a:cubicBezTo>
                    <a:pt x="3997" y="1"/>
                    <a:pt x="3962" y="1"/>
                    <a:pt x="3927" y="2"/>
                  </a:cubicBezTo>
                  <a:cubicBezTo>
                    <a:pt x="1705" y="68"/>
                    <a:pt x="1" y="1940"/>
                    <a:pt x="1" y="1940"/>
                  </a:cubicBezTo>
                  <a:cubicBezTo>
                    <a:pt x="67" y="2241"/>
                    <a:pt x="168" y="2508"/>
                    <a:pt x="335" y="2759"/>
                  </a:cubicBezTo>
                  <a:cubicBezTo>
                    <a:pt x="1605" y="1472"/>
                    <a:pt x="3125" y="820"/>
                    <a:pt x="4495" y="770"/>
                  </a:cubicBezTo>
                  <a:cubicBezTo>
                    <a:pt x="4527" y="769"/>
                    <a:pt x="4559" y="769"/>
                    <a:pt x="4590" y="769"/>
                  </a:cubicBezTo>
                  <a:cubicBezTo>
                    <a:pt x="5904" y="769"/>
                    <a:pt x="6367" y="1439"/>
                    <a:pt x="6367" y="1439"/>
                  </a:cubicBezTo>
                  <a:cubicBezTo>
                    <a:pt x="6567" y="1104"/>
                    <a:pt x="6467" y="670"/>
                    <a:pt x="6133" y="469"/>
                  </a:cubicBezTo>
                  <a:cubicBezTo>
                    <a:pt x="5728" y="243"/>
                    <a:pt x="5073" y="1"/>
                    <a:pt x="4031" y="1"/>
                  </a:cubicBezTo>
                  <a:close/>
                </a:path>
              </a:pathLst>
            </a:custGeom>
            <a:solidFill>
              <a:srgbClr val="EAF1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8" name="Google Shape;2138;p67"/>
            <p:cNvSpPr/>
            <p:nvPr/>
          </p:nvSpPr>
          <p:spPr>
            <a:xfrm>
              <a:off x="4494549" y="1808131"/>
              <a:ext cx="75128" cy="87954"/>
            </a:xfrm>
            <a:custGeom>
              <a:avLst/>
              <a:gdLst/>
              <a:ahLst/>
              <a:cxnLst/>
              <a:rect l="l" t="t" r="r" b="b"/>
              <a:pathLst>
                <a:path w="2343" h="2743" extrusionOk="0">
                  <a:moveTo>
                    <a:pt x="218" y="0"/>
                  </a:moveTo>
                  <a:cubicBezTo>
                    <a:pt x="94" y="0"/>
                    <a:pt x="0" y="150"/>
                    <a:pt x="53" y="269"/>
                  </a:cubicBezTo>
                  <a:cubicBezTo>
                    <a:pt x="204" y="520"/>
                    <a:pt x="371" y="737"/>
                    <a:pt x="571" y="954"/>
                  </a:cubicBezTo>
                  <a:cubicBezTo>
                    <a:pt x="755" y="1171"/>
                    <a:pt x="939" y="1389"/>
                    <a:pt x="1106" y="1623"/>
                  </a:cubicBezTo>
                  <a:cubicBezTo>
                    <a:pt x="1306" y="1856"/>
                    <a:pt x="1507" y="2090"/>
                    <a:pt x="1707" y="2324"/>
                  </a:cubicBezTo>
                  <a:cubicBezTo>
                    <a:pt x="1841" y="2508"/>
                    <a:pt x="1958" y="2725"/>
                    <a:pt x="2209" y="2742"/>
                  </a:cubicBezTo>
                  <a:cubicBezTo>
                    <a:pt x="2259" y="2742"/>
                    <a:pt x="2309" y="2692"/>
                    <a:pt x="2309" y="2642"/>
                  </a:cubicBezTo>
                  <a:cubicBezTo>
                    <a:pt x="2342" y="2408"/>
                    <a:pt x="2142" y="2224"/>
                    <a:pt x="1991" y="2040"/>
                  </a:cubicBezTo>
                  <a:cubicBezTo>
                    <a:pt x="1824" y="1823"/>
                    <a:pt x="1640" y="1606"/>
                    <a:pt x="1457" y="1389"/>
                  </a:cubicBezTo>
                  <a:cubicBezTo>
                    <a:pt x="1273" y="1155"/>
                    <a:pt x="1072" y="921"/>
                    <a:pt x="889" y="687"/>
                  </a:cubicBezTo>
                  <a:cubicBezTo>
                    <a:pt x="722" y="436"/>
                    <a:pt x="521" y="219"/>
                    <a:pt x="321" y="35"/>
                  </a:cubicBezTo>
                  <a:cubicBezTo>
                    <a:pt x="285" y="11"/>
                    <a:pt x="250" y="0"/>
                    <a:pt x="2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9" name="Google Shape;2139;p67"/>
            <p:cNvSpPr/>
            <p:nvPr/>
          </p:nvSpPr>
          <p:spPr>
            <a:xfrm>
              <a:off x="4491727" y="1850456"/>
              <a:ext cx="95458" cy="89045"/>
            </a:xfrm>
            <a:custGeom>
              <a:avLst/>
              <a:gdLst/>
              <a:ahLst/>
              <a:cxnLst/>
              <a:rect l="l" t="t" r="r" b="b"/>
              <a:pathLst>
                <a:path w="2977" h="2777" extrusionOk="0">
                  <a:moveTo>
                    <a:pt x="168" y="1"/>
                  </a:moveTo>
                  <a:cubicBezTo>
                    <a:pt x="83" y="1"/>
                    <a:pt x="1" y="81"/>
                    <a:pt x="24" y="186"/>
                  </a:cubicBezTo>
                  <a:cubicBezTo>
                    <a:pt x="58" y="470"/>
                    <a:pt x="308" y="754"/>
                    <a:pt x="475" y="988"/>
                  </a:cubicBezTo>
                  <a:cubicBezTo>
                    <a:pt x="659" y="1238"/>
                    <a:pt x="876" y="1489"/>
                    <a:pt x="1110" y="1706"/>
                  </a:cubicBezTo>
                  <a:cubicBezTo>
                    <a:pt x="1561" y="2174"/>
                    <a:pt x="2129" y="2542"/>
                    <a:pt x="2748" y="2759"/>
                  </a:cubicBezTo>
                  <a:cubicBezTo>
                    <a:pt x="2770" y="2771"/>
                    <a:pt x="2791" y="2777"/>
                    <a:pt x="2811" y="2777"/>
                  </a:cubicBezTo>
                  <a:cubicBezTo>
                    <a:pt x="2922" y="2777"/>
                    <a:pt x="2976" y="2598"/>
                    <a:pt x="2848" y="2542"/>
                  </a:cubicBezTo>
                  <a:cubicBezTo>
                    <a:pt x="2313" y="2224"/>
                    <a:pt x="1812" y="1873"/>
                    <a:pt x="1344" y="1455"/>
                  </a:cubicBezTo>
                  <a:cubicBezTo>
                    <a:pt x="1144" y="1238"/>
                    <a:pt x="943" y="1021"/>
                    <a:pt x="776" y="787"/>
                  </a:cubicBezTo>
                  <a:cubicBezTo>
                    <a:pt x="592" y="553"/>
                    <a:pt x="475" y="252"/>
                    <a:pt x="275" y="52"/>
                  </a:cubicBezTo>
                  <a:cubicBezTo>
                    <a:pt x="244" y="16"/>
                    <a:pt x="206" y="1"/>
                    <a:pt x="1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0" name="Google Shape;2140;p67"/>
            <p:cNvSpPr/>
            <p:nvPr/>
          </p:nvSpPr>
          <p:spPr>
            <a:xfrm>
              <a:off x="4901261" y="2720027"/>
              <a:ext cx="37003" cy="109342"/>
            </a:xfrm>
            <a:custGeom>
              <a:avLst/>
              <a:gdLst/>
              <a:ahLst/>
              <a:cxnLst/>
              <a:rect l="l" t="t" r="r" b="b"/>
              <a:pathLst>
                <a:path w="1154" h="3410" extrusionOk="0">
                  <a:moveTo>
                    <a:pt x="1" y="1"/>
                  </a:moveTo>
                  <a:lnTo>
                    <a:pt x="519" y="3409"/>
                  </a:lnTo>
                  <a:lnTo>
                    <a:pt x="1154" y="3225"/>
                  </a:lnTo>
                  <a:lnTo>
                    <a:pt x="970" y="185"/>
                  </a:lnTo>
                  <a:lnTo>
                    <a:pt x="1" y="1"/>
                  </a:lnTo>
                  <a:close/>
                </a:path>
              </a:pathLst>
            </a:custGeom>
            <a:solidFill>
              <a:srgbClr val="000000">
                <a:alpha val="2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141" name="Google Shape;2141;p67"/>
            <p:cNvSpPr/>
            <p:nvPr/>
          </p:nvSpPr>
          <p:spPr>
            <a:xfrm>
              <a:off x="4971997" y="2816992"/>
              <a:ext cx="59513" cy="32738"/>
            </a:xfrm>
            <a:custGeom>
              <a:avLst/>
              <a:gdLst/>
              <a:ahLst/>
              <a:cxnLst/>
              <a:rect l="l" t="t" r="r" b="b"/>
              <a:pathLst>
                <a:path w="1856" h="1021" extrusionOk="0">
                  <a:moveTo>
                    <a:pt x="0" y="1"/>
                  </a:moveTo>
                  <a:cubicBezTo>
                    <a:pt x="0" y="1"/>
                    <a:pt x="619" y="619"/>
                    <a:pt x="1137" y="1020"/>
                  </a:cubicBezTo>
                  <a:cubicBezTo>
                    <a:pt x="1387" y="937"/>
                    <a:pt x="1621" y="820"/>
                    <a:pt x="1855" y="686"/>
                  </a:cubicBezTo>
                  <a:lnTo>
                    <a:pt x="0" y="1"/>
                  </a:lnTo>
                  <a:close/>
                </a:path>
              </a:pathLst>
            </a:custGeom>
            <a:solidFill>
              <a:srgbClr val="000000">
                <a:alpha val="2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142" name="Google Shape;2142;p67"/>
            <p:cNvSpPr/>
            <p:nvPr/>
          </p:nvSpPr>
          <p:spPr>
            <a:xfrm>
              <a:off x="5031477" y="2812727"/>
              <a:ext cx="53068" cy="24658"/>
            </a:xfrm>
            <a:custGeom>
              <a:avLst/>
              <a:gdLst/>
              <a:ahLst/>
              <a:cxnLst/>
              <a:rect l="l" t="t" r="r" b="b"/>
              <a:pathLst>
                <a:path w="1655" h="769" extrusionOk="0">
                  <a:moveTo>
                    <a:pt x="0" y="0"/>
                  </a:moveTo>
                  <a:lnTo>
                    <a:pt x="1220" y="769"/>
                  </a:lnTo>
                  <a:cubicBezTo>
                    <a:pt x="1454" y="619"/>
                    <a:pt x="1654" y="518"/>
                    <a:pt x="1654" y="518"/>
                  </a:cubicBezTo>
                  <a:lnTo>
                    <a:pt x="0" y="0"/>
                  </a:lnTo>
                  <a:close/>
                </a:path>
              </a:pathLst>
            </a:custGeom>
            <a:solidFill>
              <a:srgbClr val="000000">
                <a:alpha val="2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143" name="Google Shape;2143;p67"/>
            <p:cNvSpPr/>
            <p:nvPr/>
          </p:nvSpPr>
          <p:spPr>
            <a:xfrm>
              <a:off x="4961287" y="2189640"/>
              <a:ext cx="100203" cy="94784"/>
            </a:xfrm>
            <a:custGeom>
              <a:avLst/>
              <a:gdLst/>
              <a:ahLst/>
              <a:cxnLst/>
              <a:rect l="l" t="t" r="r" b="b"/>
              <a:pathLst>
                <a:path w="3125" h="2956" extrusionOk="0">
                  <a:moveTo>
                    <a:pt x="2573" y="0"/>
                  </a:moveTo>
                  <a:lnTo>
                    <a:pt x="1805" y="1136"/>
                  </a:lnTo>
                  <a:cubicBezTo>
                    <a:pt x="1805" y="1136"/>
                    <a:pt x="0" y="2339"/>
                    <a:pt x="50" y="2557"/>
                  </a:cubicBezTo>
                  <a:cubicBezTo>
                    <a:pt x="95" y="2712"/>
                    <a:pt x="455" y="2955"/>
                    <a:pt x="942" y="2955"/>
                  </a:cubicBezTo>
                  <a:cubicBezTo>
                    <a:pt x="1188" y="2955"/>
                    <a:pt x="1468" y="2893"/>
                    <a:pt x="1755" y="2724"/>
                  </a:cubicBezTo>
                  <a:cubicBezTo>
                    <a:pt x="2607" y="2239"/>
                    <a:pt x="3125" y="919"/>
                    <a:pt x="3125" y="919"/>
                  </a:cubicBezTo>
                  <a:lnTo>
                    <a:pt x="2573" y="0"/>
                  </a:lnTo>
                  <a:close/>
                </a:path>
              </a:pathLst>
            </a:custGeom>
            <a:solidFill>
              <a:srgbClr val="000000">
                <a:alpha val="2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144" name="Google Shape;2144;p67"/>
            <p:cNvSpPr/>
            <p:nvPr/>
          </p:nvSpPr>
          <p:spPr>
            <a:xfrm>
              <a:off x="5029329" y="2171459"/>
              <a:ext cx="133422" cy="99113"/>
            </a:xfrm>
            <a:custGeom>
              <a:avLst/>
              <a:gdLst/>
              <a:ahLst/>
              <a:cxnLst/>
              <a:rect l="l" t="t" r="r" b="b"/>
              <a:pathLst>
                <a:path w="4161" h="3091" extrusionOk="0">
                  <a:moveTo>
                    <a:pt x="361" y="0"/>
                  </a:moveTo>
                  <a:cubicBezTo>
                    <a:pt x="240" y="0"/>
                    <a:pt x="130" y="23"/>
                    <a:pt x="50" y="83"/>
                  </a:cubicBezTo>
                  <a:cubicBezTo>
                    <a:pt x="0" y="133"/>
                    <a:pt x="368" y="2606"/>
                    <a:pt x="485" y="2806"/>
                  </a:cubicBezTo>
                  <a:cubicBezTo>
                    <a:pt x="603" y="2935"/>
                    <a:pt x="763" y="3002"/>
                    <a:pt x="929" y="3002"/>
                  </a:cubicBezTo>
                  <a:cubicBezTo>
                    <a:pt x="1020" y="3002"/>
                    <a:pt x="1114" y="2982"/>
                    <a:pt x="1203" y="2940"/>
                  </a:cubicBezTo>
                  <a:cubicBezTo>
                    <a:pt x="1220" y="2923"/>
                    <a:pt x="1237" y="2906"/>
                    <a:pt x="1253" y="2890"/>
                  </a:cubicBezTo>
                  <a:cubicBezTo>
                    <a:pt x="1337" y="2756"/>
                    <a:pt x="1404" y="2606"/>
                    <a:pt x="1420" y="2455"/>
                  </a:cubicBezTo>
                  <a:cubicBezTo>
                    <a:pt x="1420" y="2455"/>
                    <a:pt x="1890" y="2568"/>
                    <a:pt x="2168" y="2568"/>
                  </a:cubicBezTo>
                  <a:cubicBezTo>
                    <a:pt x="2260" y="2568"/>
                    <a:pt x="2331" y="2556"/>
                    <a:pt x="2356" y="2522"/>
                  </a:cubicBezTo>
                  <a:cubicBezTo>
                    <a:pt x="2423" y="2522"/>
                    <a:pt x="2490" y="2539"/>
                    <a:pt x="2557" y="2539"/>
                  </a:cubicBezTo>
                  <a:cubicBezTo>
                    <a:pt x="2591" y="2546"/>
                    <a:pt x="2626" y="2549"/>
                    <a:pt x="2661" y="2549"/>
                  </a:cubicBezTo>
                  <a:cubicBezTo>
                    <a:pt x="2792" y="2549"/>
                    <a:pt x="2919" y="2501"/>
                    <a:pt x="3024" y="2422"/>
                  </a:cubicBezTo>
                  <a:cubicBezTo>
                    <a:pt x="3141" y="2288"/>
                    <a:pt x="3292" y="2104"/>
                    <a:pt x="3292" y="2104"/>
                  </a:cubicBezTo>
                  <a:lnTo>
                    <a:pt x="3292" y="2121"/>
                  </a:lnTo>
                  <a:cubicBezTo>
                    <a:pt x="3275" y="2171"/>
                    <a:pt x="3141" y="2806"/>
                    <a:pt x="3208" y="2906"/>
                  </a:cubicBezTo>
                  <a:cubicBezTo>
                    <a:pt x="3309" y="2990"/>
                    <a:pt x="3425" y="3057"/>
                    <a:pt x="3542" y="3074"/>
                  </a:cubicBezTo>
                  <a:cubicBezTo>
                    <a:pt x="3587" y="3085"/>
                    <a:pt x="3630" y="3090"/>
                    <a:pt x="3671" y="3090"/>
                  </a:cubicBezTo>
                  <a:cubicBezTo>
                    <a:pt x="3754" y="3090"/>
                    <a:pt x="3832" y="3068"/>
                    <a:pt x="3910" y="3023"/>
                  </a:cubicBezTo>
                  <a:cubicBezTo>
                    <a:pt x="4077" y="2873"/>
                    <a:pt x="4161" y="1770"/>
                    <a:pt x="4161" y="1520"/>
                  </a:cubicBezTo>
                  <a:cubicBezTo>
                    <a:pt x="4144" y="1286"/>
                    <a:pt x="4094" y="1052"/>
                    <a:pt x="4010" y="818"/>
                  </a:cubicBezTo>
                  <a:lnTo>
                    <a:pt x="3559" y="801"/>
                  </a:lnTo>
                  <a:lnTo>
                    <a:pt x="3258" y="785"/>
                  </a:lnTo>
                  <a:cubicBezTo>
                    <a:pt x="3258" y="785"/>
                    <a:pt x="3158" y="400"/>
                    <a:pt x="3058" y="350"/>
                  </a:cubicBezTo>
                  <a:cubicBezTo>
                    <a:pt x="2932" y="340"/>
                    <a:pt x="2807" y="331"/>
                    <a:pt x="2682" y="331"/>
                  </a:cubicBezTo>
                  <a:cubicBezTo>
                    <a:pt x="2590" y="331"/>
                    <a:pt x="2498" y="336"/>
                    <a:pt x="2406" y="350"/>
                  </a:cubicBezTo>
                  <a:cubicBezTo>
                    <a:pt x="2406" y="350"/>
                    <a:pt x="2221" y="8"/>
                    <a:pt x="2009" y="8"/>
                  </a:cubicBezTo>
                  <a:cubicBezTo>
                    <a:pt x="1991" y="8"/>
                    <a:pt x="1973" y="11"/>
                    <a:pt x="1955" y="16"/>
                  </a:cubicBezTo>
                  <a:cubicBezTo>
                    <a:pt x="1738" y="66"/>
                    <a:pt x="1253" y="233"/>
                    <a:pt x="1253" y="233"/>
                  </a:cubicBezTo>
                  <a:cubicBezTo>
                    <a:pt x="1253" y="233"/>
                    <a:pt x="749" y="0"/>
                    <a:pt x="361"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5" name="Google Shape;2145;p67"/>
            <p:cNvSpPr/>
            <p:nvPr/>
          </p:nvSpPr>
          <p:spPr>
            <a:xfrm>
              <a:off x="5063606" y="2200895"/>
              <a:ext cx="11287" cy="63232"/>
            </a:xfrm>
            <a:custGeom>
              <a:avLst/>
              <a:gdLst/>
              <a:ahLst/>
              <a:cxnLst/>
              <a:rect l="l" t="t" r="r" b="b"/>
              <a:pathLst>
                <a:path w="352" h="1972" extrusionOk="0">
                  <a:moveTo>
                    <a:pt x="201" y="0"/>
                  </a:moveTo>
                  <a:cubicBezTo>
                    <a:pt x="51" y="351"/>
                    <a:pt x="1" y="719"/>
                    <a:pt x="51" y="1086"/>
                  </a:cubicBezTo>
                  <a:cubicBezTo>
                    <a:pt x="67" y="1471"/>
                    <a:pt x="168" y="1771"/>
                    <a:pt x="184" y="1972"/>
                  </a:cubicBezTo>
                  <a:cubicBezTo>
                    <a:pt x="268" y="1838"/>
                    <a:pt x="335" y="1688"/>
                    <a:pt x="351" y="1537"/>
                  </a:cubicBezTo>
                  <a:lnTo>
                    <a:pt x="201" y="0"/>
                  </a:lnTo>
                  <a:close/>
                </a:path>
              </a:pathLst>
            </a:custGeom>
            <a:solidFill>
              <a:srgbClr val="000000">
                <a:alpha val="2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146" name="Google Shape;2146;p67"/>
            <p:cNvSpPr/>
            <p:nvPr/>
          </p:nvSpPr>
          <p:spPr>
            <a:xfrm>
              <a:off x="5104874" y="2200350"/>
              <a:ext cx="17155" cy="52522"/>
            </a:xfrm>
            <a:custGeom>
              <a:avLst/>
              <a:gdLst/>
              <a:ahLst/>
              <a:cxnLst/>
              <a:rect l="l" t="t" r="r" b="b"/>
              <a:pathLst>
                <a:path w="535" h="1638" extrusionOk="0">
                  <a:moveTo>
                    <a:pt x="17" y="0"/>
                  </a:moveTo>
                  <a:lnTo>
                    <a:pt x="17" y="0"/>
                  </a:lnTo>
                  <a:cubicBezTo>
                    <a:pt x="34" y="569"/>
                    <a:pt x="0" y="1621"/>
                    <a:pt x="0" y="1621"/>
                  </a:cubicBezTo>
                  <a:cubicBezTo>
                    <a:pt x="67" y="1621"/>
                    <a:pt x="134" y="1638"/>
                    <a:pt x="201" y="1638"/>
                  </a:cubicBezTo>
                  <a:cubicBezTo>
                    <a:pt x="535" y="853"/>
                    <a:pt x="251" y="518"/>
                    <a:pt x="17" y="0"/>
                  </a:cubicBezTo>
                  <a:close/>
                </a:path>
              </a:pathLst>
            </a:custGeom>
            <a:solidFill>
              <a:srgbClr val="000000">
                <a:alpha val="2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147" name="Google Shape;2147;p67"/>
            <p:cNvSpPr/>
            <p:nvPr/>
          </p:nvSpPr>
          <p:spPr>
            <a:xfrm>
              <a:off x="5130045" y="2196598"/>
              <a:ext cx="21451" cy="68106"/>
            </a:xfrm>
            <a:custGeom>
              <a:avLst/>
              <a:gdLst/>
              <a:ahLst/>
              <a:cxnLst/>
              <a:rect l="l" t="t" r="r" b="b"/>
              <a:pathLst>
                <a:path w="669" h="2124" extrusionOk="0">
                  <a:moveTo>
                    <a:pt x="117" y="1"/>
                  </a:moveTo>
                  <a:lnTo>
                    <a:pt x="117" y="1"/>
                  </a:lnTo>
                  <a:cubicBezTo>
                    <a:pt x="117" y="1"/>
                    <a:pt x="368" y="619"/>
                    <a:pt x="318" y="869"/>
                  </a:cubicBezTo>
                  <a:cubicBezTo>
                    <a:pt x="284" y="1020"/>
                    <a:pt x="234" y="1187"/>
                    <a:pt x="151" y="1320"/>
                  </a:cubicBezTo>
                  <a:lnTo>
                    <a:pt x="151" y="1337"/>
                  </a:lnTo>
                  <a:cubicBezTo>
                    <a:pt x="134" y="1387"/>
                    <a:pt x="0" y="2022"/>
                    <a:pt x="67" y="2122"/>
                  </a:cubicBezTo>
                  <a:cubicBezTo>
                    <a:pt x="68" y="2123"/>
                    <a:pt x="69" y="2124"/>
                    <a:pt x="70" y="2124"/>
                  </a:cubicBezTo>
                  <a:cubicBezTo>
                    <a:pt x="122" y="2124"/>
                    <a:pt x="668" y="867"/>
                    <a:pt x="635" y="719"/>
                  </a:cubicBezTo>
                  <a:cubicBezTo>
                    <a:pt x="585" y="468"/>
                    <a:pt x="518" y="234"/>
                    <a:pt x="418" y="17"/>
                  </a:cubicBezTo>
                  <a:lnTo>
                    <a:pt x="117" y="1"/>
                  </a:lnTo>
                  <a:close/>
                </a:path>
              </a:pathLst>
            </a:custGeom>
            <a:solidFill>
              <a:srgbClr val="000000">
                <a:alpha val="2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ntr" presetSubtype="8" fill="hold" nodeType="withEffect">
                                  <p:stCondLst>
                                    <p:cond delay="0"/>
                                  </p:stCondLst>
                                  <p:childTnLst>
                                    <p:set>
                                      <p:cBhvr>
                                        <p:cTn id="6" dur="1000" fill="hold">
                                          <p:stCondLst>
                                            <p:cond delay="0"/>
                                          </p:stCondLst>
                                        </p:cTn>
                                        <p:tgtEl>
                                          <p:spTgt spid="2036"/>
                                        </p:tgtEl>
                                        <p:attrNameLst>
                                          <p:attrName>style.visibility</p:attrName>
                                        </p:attrNameLst>
                                      </p:cBhvr>
                                      <p:to>
                                        <p:strVal val="visible"/>
                                      </p:to>
                                    </p:set>
                                    <p:anim calcmode="lin" valueType="num">
                                      <p:cBhvr additive="base">
                                        <p:cTn id="7" dur="1000" fill="hold"/>
                                        <p:tgtEl>
                                          <p:spTgt spid="2036"/>
                                        </p:tgtEl>
                                        <p:attrNameLst>
                                          <p:attrName>ppt_x</p:attrName>
                                        </p:attrNameLst>
                                      </p:cBhvr>
                                      <p:tavLst>
                                        <p:tav tm="0" fmla="">
                                          <p:val>
                                            <p:strVal val="0-#ppt_w/2"/>
                                          </p:val>
                                        </p:tav>
                                        <p:tav tm="100000" fmla="">
                                          <p:val>
                                            <p:strVal val="#ppt_x"/>
                                          </p:val>
                                        </p:tav>
                                      </p:tavLst>
                                    </p:anim>
                                    <p:anim calcmode="lin" valueType="num">
                                      <p:cBhvr additive="base">
                                        <p:cTn id="8" dur="1000" fill="hold"/>
                                        <p:tgtEl>
                                          <p:spTgt spid="2036"/>
                                        </p:tgtEl>
                                        <p:attrNameLst>
                                          <p:attrName>ppt_y</p:attrName>
                                        </p:attrNameLst>
                                      </p:cBhvr>
                                      <p:tavLst>
                                        <p:tav tm="0" fmla="">
                                          <p:val>
                                            <p:strVal val="#ppt_y"/>
                                          </p:val>
                                        </p:tav>
                                        <p:tav tm="100000" fmla="">
                                          <p:val>
                                            <p:strVal val="#ppt_y"/>
                                          </p:val>
                                        </p:tav>
                                      </p:tavLst>
                                    </p:anim>
                                  </p:childTnLst>
                                </p:cTn>
                              </p:par>
                            </p:childTnLst>
                          </p:cTn>
                        </p:par>
                        <p:par>
                          <p:cTn id="9" fill="hold">
                            <p:stCondLst>
                              <p:cond delay="1000"/>
                            </p:stCondLst>
                            <p:childTnLst>
                              <p:par>
                                <p:cTn id="10" presetID="7" presetClass="entr" presetSubtype="8" fill="hold" nodeType="afterEffect">
                                  <p:stCondLst>
                                    <p:cond delay="1000"/>
                                  </p:stCondLst>
                                  <p:childTnLst>
                                    <p:set>
                                      <p:cBhvr>
                                        <p:cTn id="11" dur="1000" fill="hold">
                                          <p:stCondLst>
                                            <p:cond delay="0"/>
                                          </p:stCondLst>
                                        </p:cTn>
                                        <p:tgtEl>
                                          <p:spTgt spid="1980"/>
                                        </p:tgtEl>
                                        <p:attrNameLst>
                                          <p:attrName>style.visibility</p:attrName>
                                        </p:attrNameLst>
                                      </p:cBhvr>
                                      <p:to>
                                        <p:strVal val="visible"/>
                                      </p:to>
                                    </p:set>
                                    <p:anim calcmode="lin" valueType="num">
                                      <p:cBhvr additive="base">
                                        <p:cTn id="12" dur="1000" fill="hold"/>
                                        <p:tgtEl>
                                          <p:spTgt spid="1980"/>
                                        </p:tgtEl>
                                        <p:attrNameLst>
                                          <p:attrName>ppt_x</p:attrName>
                                        </p:attrNameLst>
                                      </p:cBhvr>
                                      <p:tavLst>
                                        <p:tav tm="0" fmla="">
                                          <p:val>
                                            <p:strVal val="0-#ppt_w/2"/>
                                          </p:val>
                                        </p:tav>
                                        <p:tav tm="100000" fmla="">
                                          <p:val>
                                            <p:strVal val="#ppt_x"/>
                                          </p:val>
                                        </p:tav>
                                      </p:tavLst>
                                    </p:anim>
                                    <p:anim calcmode="lin" valueType="num">
                                      <p:cBhvr additive="base">
                                        <p:cTn id="13" dur="1000" fill="hold"/>
                                        <p:tgtEl>
                                          <p:spTgt spid="1980"/>
                                        </p:tgtEl>
                                        <p:attrNameLst>
                                          <p:attrName>ppt_y</p:attrName>
                                        </p:attrNameLst>
                                      </p:cBhvr>
                                      <p:tavLst>
                                        <p:tav tm="0" fmla="">
                                          <p:val>
                                            <p:strVal val="#ppt_y"/>
                                          </p:val>
                                        </p:tav>
                                        <p:tav tm="100000" fmla="">
                                          <p:val>
                                            <p:strVal val="#ppt_y"/>
                                          </p:val>
                                        </p:tav>
                                      </p:tavLst>
                                    </p:anim>
                                  </p:childTnLst>
                                </p:cTn>
                              </p:par>
                            </p:childTnLst>
                          </p:cTn>
                        </p:par>
                        <p:par>
                          <p:cTn id="14" fill="hold">
                            <p:stCondLst>
                              <p:cond delay="3000"/>
                            </p:stCondLst>
                            <p:childTnLst>
                              <p:par>
                                <p:cTn id="15" presetID="7" presetClass="entr" presetSubtype="2" fill="hold" nodeType="afterEffect">
                                  <p:stCondLst>
                                    <p:cond delay="500"/>
                                  </p:stCondLst>
                                  <p:childTnLst>
                                    <p:set>
                                      <p:cBhvr>
                                        <p:cTn id="16" dur="1000" fill="hold">
                                          <p:stCondLst>
                                            <p:cond delay="0"/>
                                          </p:stCondLst>
                                        </p:cTn>
                                        <p:tgtEl>
                                          <p:spTgt spid="2009"/>
                                        </p:tgtEl>
                                        <p:attrNameLst>
                                          <p:attrName>style.visibility</p:attrName>
                                        </p:attrNameLst>
                                      </p:cBhvr>
                                      <p:to>
                                        <p:strVal val="visible"/>
                                      </p:to>
                                    </p:set>
                                    <p:anim calcmode="lin" valueType="num">
                                      <p:cBhvr additive="base">
                                        <p:cTn id="17" dur="1000" fill="hold"/>
                                        <p:tgtEl>
                                          <p:spTgt spid="2009"/>
                                        </p:tgtEl>
                                        <p:attrNameLst>
                                          <p:attrName>ppt_x</p:attrName>
                                        </p:attrNameLst>
                                      </p:cBhvr>
                                      <p:tavLst>
                                        <p:tav tm="0" fmla="">
                                          <p:val>
                                            <p:strVal val="1+#ppt_w/2"/>
                                          </p:val>
                                        </p:tav>
                                        <p:tav tm="100000" fmla="">
                                          <p:val>
                                            <p:strVal val="#ppt_x"/>
                                          </p:val>
                                        </p:tav>
                                      </p:tavLst>
                                    </p:anim>
                                    <p:anim calcmode="lin" valueType="num">
                                      <p:cBhvr additive="base">
                                        <p:cTn id="18" dur="1000" fill="hold"/>
                                        <p:tgtEl>
                                          <p:spTgt spid="2009"/>
                                        </p:tgtEl>
                                        <p:attrNameLst>
                                          <p:attrName>ppt_y</p:attrName>
                                        </p:attrNameLst>
                                      </p:cBhvr>
                                      <p:tavLst>
                                        <p:tav tm="0" fmla="">
                                          <p:val>
                                            <p:strVal val="#ppt_y"/>
                                          </p:val>
                                        </p:tav>
                                        <p:tav tm="100000" fmla="">
                                          <p:val>
                                            <p:strVal val="#ppt_y"/>
                                          </p:val>
                                        </p:tav>
                                      </p:tavLst>
                                    </p:anim>
                                  </p:childTnLst>
                                </p:cTn>
                              </p:par>
                            </p:childTnLst>
                          </p:cTn>
                        </p:par>
                        <p:par>
                          <p:cTn id="19" fill="hold">
                            <p:stCondLst>
                              <p:cond delay="4500"/>
                            </p:stCondLst>
                            <p:childTnLst>
                              <p:par>
                                <p:cTn id="20" presetID="7" presetClass="entr" presetSubtype="2" fill="hold" nodeType="afterEffect">
                                  <p:stCondLst>
                                    <p:cond delay="1000"/>
                                  </p:stCondLst>
                                  <p:childTnLst>
                                    <p:set>
                                      <p:cBhvr>
                                        <p:cTn id="21" dur="1000" fill="hold">
                                          <p:stCondLst>
                                            <p:cond delay="0"/>
                                          </p:stCondLst>
                                        </p:cTn>
                                        <p:tgtEl>
                                          <p:spTgt spid="2075"/>
                                        </p:tgtEl>
                                        <p:attrNameLst>
                                          <p:attrName>style.visibility</p:attrName>
                                        </p:attrNameLst>
                                      </p:cBhvr>
                                      <p:to>
                                        <p:strVal val="visible"/>
                                      </p:to>
                                    </p:set>
                                    <p:anim calcmode="lin" valueType="num">
                                      <p:cBhvr additive="base">
                                        <p:cTn id="22" dur="1000" fill="hold"/>
                                        <p:tgtEl>
                                          <p:spTgt spid="2075"/>
                                        </p:tgtEl>
                                        <p:attrNameLst>
                                          <p:attrName>ppt_x</p:attrName>
                                        </p:attrNameLst>
                                      </p:cBhvr>
                                      <p:tavLst>
                                        <p:tav tm="0" fmla="">
                                          <p:val>
                                            <p:strVal val="1+#ppt_w/2"/>
                                          </p:val>
                                        </p:tav>
                                        <p:tav tm="100000" fmla="">
                                          <p:val>
                                            <p:strVal val="#ppt_x"/>
                                          </p:val>
                                        </p:tav>
                                      </p:tavLst>
                                    </p:anim>
                                    <p:anim calcmode="lin" valueType="num">
                                      <p:cBhvr additive="base">
                                        <p:cTn id="23" dur="1000" fill="hold"/>
                                        <p:tgtEl>
                                          <p:spTgt spid="2075"/>
                                        </p:tgtEl>
                                        <p:attrNameLst>
                                          <p:attrName>ppt_y</p:attrName>
                                        </p:attrNameLst>
                                      </p:cBhvr>
                                      <p:tavLst>
                                        <p:tav tm="0" fmla="">
                                          <p:val>
                                            <p:strVal val="#ppt_y"/>
                                          </p:val>
                                        </p:tav>
                                        <p:tav tm="100000" fmla="">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828" name="Shape 1828"/>
        <p:cNvGrpSpPr/>
        <p:nvPr/>
      </p:nvGrpSpPr>
      <p:grpSpPr>
        <a:xfrm>
          <a:off x="0" y="0"/>
          <a:ext cx="0" cy="0"/>
          <a:chOff x="0" y="0"/>
          <a:chExt cx="0" cy="0"/>
        </a:xfrm>
      </p:grpSpPr>
      <p:grpSp>
        <p:nvGrpSpPr>
          <p:cNvPr id="667" name="Google Shape;667;p42"/>
          <p:cNvGrpSpPr/>
          <p:nvPr/>
        </p:nvGrpSpPr>
        <p:grpSpPr>
          <a:xfrm>
            <a:off x="2472690" y="1639570"/>
            <a:ext cx="1884848" cy="1843604"/>
            <a:chOff x="892205" y="1877744"/>
            <a:chExt cx="2102992" cy="2163247"/>
          </a:xfrm>
        </p:grpSpPr>
        <p:sp>
          <p:nvSpPr>
            <p:cNvPr id="668" name="Google Shape;668;p42"/>
            <p:cNvSpPr/>
            <p:nvPr/>
          </p:nvSpPr>
          <p:spPr>
            <a:xfrm flipH="1">
              <a:off x="2341826" y="2563582"/>
              <a:ext cx="628725" cy="689748"/>
            </a:xfrm>
            <a:custGeom>
              <a:avLst/>
              <a:gdLst/>
              <a:ahLst/>
              <a:cxnLst/>
              <a:rect l="l" t="t" r="r" b="b"/>
              <a:pathLst>
                <a:path w="19617" h="21521" extrusionOk="0">
                  <a:moveTo>
                    <a:pt x="16967" y="1"/>
                  </a:moveTo>
                  <a:cubicBezTo>
                    <a:pt x="16642" y="1"/>
                    <a:pt x="16279" y="47"/>
                    <a:pt x="15874" y="147"/>
                  </a:cubicBezTo>
                  <a:cubicBezTo>
                    <a:pt x="14621" y="448"/>
                    <a:pt x="1" y="17925"/>
                    <a:pt x="134" y="19095"/>
                  </a:cubicBezTo>
                  <a:cubicBezTo>
                    <a:pt x="268" y="20214"/>
                    <a:pt x="936" y="20883"/>
                    <a:pt x="1872" y="21234"/>
                  </a:cubicBezTo>
                  <a:cubicBezTo>
                    <a:pt x="2418" y="21432"/>
                    <a:pt x="3053" y="21520"/>
                    <a:pt x="3725" y="21520"/>
                  </a:cubicBezTo>
                  <a:cubicBezTo>
                    <a:pt x="5831" y="21520"/>
                    <a:pt x="8304" y="20652"/>
                    <a:pt x="9558" y="19563"/>
                  </a:cubicBezTo>
                  <a:cubicBezTo>
                    <a:pt x="9575" y="19546"/>
                    <a:pt x="9591" y="19529"/>
                    <a:pt x="9608" y="19513"/>
                  </a:cubicBezTo>
                  <a:cubicBezTo>
                    <a:pt x="10811" y="18427"/>
                    <a:pt x="13367" y="15118"/>
                    <a:pt x="15523" y="12261"/>
                  </a:cubicBezTo>
                  <a:cubicBezTo>
                    <a:pt x="16358" y="11142"/>
                    <a:pt x="17127" y="10106"/>
                    <a:pt x="17728" y="9270"/>
                  </a:cubicBezTo>
                  <a:cubicBezTo>
                    <a:pt x="18965" y="7583"/>
                    <a:pt x="19616" y="5528"/>
                    <a:pt x="19550" y="3439"/>
                  </a:cubicBezTo>
                  <a:cubicBezTo>
                    <a:pt x="19492" y="1677"/>
                    <a:pt x="18919" y="1"/>
                    <a:pt x="16967" y="1"/>
                  </a:cubicBezTo>
                  <a:close/>
                </a:path>
              </a:pathLst>
            </a:custGeom>
            <a:solidFill>
              <a:srgbClr val="4AA27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69" name="Google Shape;669;p42"/>
            <p:cNvSpPr/>
            <p:nvPr/>
          </p:nvSpPr>
          <p:spPr>
            <a:xfrm flipH="1">
              <a:off x="892205" y="3696614"/>
              <a:ext cx="327231" cy="344377"/>
            </a:xfrm>
            <a:custGeom>
              <a:avLst/>
              <a:gdLst/>
              <a:ahLst/>
              <a:cxnLst/>
              <a:rect l="l" t="t" r="r" b="b"/>
              <a:pathLst>
                <a:path w="10210" h="10745" extrusionOk="0">
                  <a:moveTo>
                    <a:pt x="3225" y="0"/>
                  </a:moveTo>
                  <a:lnTo>
                    <a:pt x="1" y="3292"/>
                  </a:lnTo>
                  <a:lnTo>
                    <a:pt x="3643" y="7319"/>
                  </a:lnTo>
                  <a:lnTo>
                    <a:pt x="3643" y="7302"/>
                  </a:lnTo>
                  <a:cubicBezTo>
                    <a:pt x="4273" y="8678"/>
                    <a:pt x="7222" y="10744"/>
                    <a:pt x="7611" y="10744"/>
                  </a:cubicBezTo>
                  <a:cubicBezTo>
                    <a:pt x="7614" y="10744"/>
                    <a:pt x="7617" y="10744"/>
                    <a:pt x="7620" y="10744"/>
                  </a:cubicBezTo>
                  <a:cubicBezTo>
                    <a:pt x="8255" y="10694"/>
                    <a:pt x="5080" y="8037"/>
                    <a:pt x="5331" y="7903"/>
                  </a:cubicBezTo>
                  <a:cubicBezTo>
                    <a:pt x="5335" y="7901"/>
                    <a:pt x="5341" y="7900"/>
                    <a:pt x="5347" y="7900"/>
                  </a:cubicBezTo>
                  <a:cubicBezTo>
                    <a:pt x="5657" y="7900"/>
                    <a:pt x="7943" y="10518"/>
                    <a:pt x="8498" y="10518"/>
                  </a:cubicBezTo>
                  <a:cubicBezTo>
                    <a:pt x="8537" y="10518"/>
                    <a:pt x="8568" y="10505"/>
                    <a:pt x="8589" y="10477"/>
                  </a:cubicBezTo>
                  <a:cubicBezTo>
                    <a:pt x="8923" y="10025"/>
                    <a:pt x="5982" y="7369"/>
                    <a:pt x="6216" y="7252"/>
                  </a:cubicBezTo>
                  <a:cubicBezTo>
                    <a:pt x="6221" y="7250"/>
                    <a:pt x="6226" y="7249"/>
                    <a:pt x="6233" y="7249"/>
                  </a:cubicBezTo>
                  <a:cubicBezTo>
                    <a:pt x="6533" y="7249"/>
                    <a:pt x="8514" y="9563"/>
                    <a:pt x="8940" y="9825"/>
                  </a:cubicBezTo>
                  <a:cubicBezTo>
                    <a:pt x="9138" y="9952"/>
                    <a:pt x="9324" y="10041"/>
                    <a:pt x="9455" y="10041"/>
                  </a:cubicBezTo>
                  <a:cubicBezTo>
                    <a:pt x="9601" y="10041"/>
                    <a:pt x="9677" y="9931"/>
                    <a:pt x="9625" y="9641"/>
                  </a:cubicBezTo>
                  <a:cubicBezTo>
                    <a:pt x="9541" y="9090"/>
                    <a:pt x="6968" y="6784"/>
                    <a:pt x="7102" y="6567"/>
                  </a:cubicBezTo>
                  <a:cubicBezTo>
                    <a:pt x="7106" y="6559"/>
                    <a:pt x="7114" y="6555"/>
                    <a:pt x="7124" y="6555"/>
                  </a:cubicBezTo>
                  <a:cubicBezTo>
                    <a:pt x="7380" y="6555"/>
                    <a:pt x="9288" y="8932"/>
                    <a:pt x="9853" y="8932"/>
                  </a:cubicBezTo>
                  <a:cubicBezTo>
                    <a:pt x="9920" y="8932"/>
                    <a:pt x="9968" y="8898"/>
                    <a:pt x="9992" y="8822"/>
                  </a:cubicBezTo>
                  <a:cubicBezTo>
                    <a:pt x="10176" y="8254"/>
                    <a:pt x="7002" y="4662"/>
                    <a:pt x="7001" y="4662"/>
                  </a:cubicBezTo>
                  <a:lnTo>
                    <a:pt x="7001" y="4662"/>
                  </a:lnTo>
                  <a:lnTo>
                    <a:pt x="7887" y="5013"/>
                  </a:lnTo>
                  <a:cubicBezTo>
                    <a:pt x="7887" y="5013"/>
                    <a:pt x="9091" y="6202"/>
                    <a:pt x="9634" y="6202"/>
                  </a:cubicBezTo>
                  <a:cubicBezTo>
                    <a:pt x="9674" y="6202"/>
                    <a:pt x="9710" y="6196"/>
                    <a:pt x="9742" y="6182"/>
                  </a:cubicBezTo>
                  <a:cubicBezTo>
                    <a:pt x="10210" y="5982"/>
                    <a:pt x="8956" y="4395"/>
                    <a:pt x="8539" y="4127"/>
                  </a:cubicBezTo>
                  <a:cubicBezTo>
                    <a:pt x="8152" y="3884"/>
                    <a:pt x="7186" y="3234"/>
                    <a:pt x="6065" y="3234"/>
                  </a:cubicBezTo>
                  <a:cubicBezTo>
                    <a:pt x="5879" y="3234"/>
                    <a:pt x="5690" y="3252"/>
                    <a:pt x="5498" y="3292"/>
                  </a:cubicBezTo>
                  <a:lnTo>
                    <a:pt x="3225" y="0"/>
                  </a:lnTo>
                  <a:close/>
                </a:path>
              </a:pathLst>
            </a:custGeom>
            <a:solidFill>
              <a:srgbClr val="F7A68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70" name="Google Shape;670;p42"/>
            <p:cNvSpPr/>
            <p:nvPr/>
          </p:nvSpPr>
          <p:spPr>
            <a:xfrm flipH="1">
              <a:off x="1029827" y="2559512"/>
              <a:ext cx="866504" cy="1334177"/>
            </a:xfrm>
            <a:custGeom>
              <a:avLst/>
              <a:gdLst/>
              <a:ahLst/>
              <a:cxnLst/>
              <a:rect l="l" t="t" r="r" b="b"/>
              <a:pathLst>
                <a:path w="27036" h="41628" extrusionOk="0">
                  <a:moveTo>
                    <a:pt x="4994" y="0"/>
                  </a:moveTo>
                  <a:cubicBezTo>
                    <a:pt x="4279" y="0"/>
                    <a:pt x="3489" y="454"/>
                    <a:pt x="2507" y="1411"/>
                  </a:cubicBezTo>
                  <a:cubicBezTo>
                    <a:pt x="1" y="3833"/>
                    <a:pt x="4145" y="21177"/>
                    <a:pt x="6751" y="25354"/>
                  </a:cubicBezTo>
                  <a:cubicBezTo>
                    <a:pt x="9341" y="29514"/>
                    <a:pt x="21321" y="41628"/>
                    <a:pt x="21321" y="41628"/>
                  </a:cubicBezTo>
                  <a:lnTo>
                    <a:pt x="27035" y="35780"/>
                  </a:lnTo>
                  <a:lnTo>
                    <a:pt x="15523" y="20124"/>
                  </a:lnTo>
                  <a:cubicBezTo>
                    <a:pt x="15523" y="20124"/>
                    <a:pt x="10678" y="7342"/>
                    <a:pt x="8539" y="3633"/>
                  </a:cubicBezTo>
                  <a:cubicBezTo>
                    <a:pt x="7196" y="1293"/>
                    <a:pt x="6202" y="0"/>
                    <a:pt x="4994" y="0"/>
                  </a:cubicBezTo>
                  <a:close/>
                </a:path>
              </a:pathLst>
            </a:custGeom>
            <a:solidFill>
              <a:srgbClr val="4AA27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74" name="Google Shape;674;p42"/>
            <p:cNvSpPr/>
            <p:nvPr/>
          </p:nvSpPr>
          <p:spPr>
            <a:xfrm>
              <a:off x="2056185" y="3844397"/>
              <a:ext cx="451456" cy="167109"/>
            </a:xfrm>
            <a:custGeom>
              <a:avLst/>
              <a:gdLst/>
              <a:ahLst/>
              <a:cxnLst/>
              <a:rect l="l" t="t" r="r" b="b"/>
              <a:pathLst>
                <a:path w="14086" h="5214" extrusionOk="0">
                  <a:moveTo>
                    <a:pt x="13635" y="1"/>
                  </a:moveTo>
                  <a:lnTo>
                    <a:pt x="1" y="151"/>
                  </a:lnTo>
                  <a:lnTo>
                    <a:pt x="452" y="5214"/>
                  </a:lnTo>
                  <a:lnTo>
                    <a:pt x="14086" y="5214"/>
                  </a:lnTo>
                  <a:lnTo>
                    <a:pt x="13635" y="1"/>
                  </a:lnTo>
                  <a:close/>
                </a:path>
              </a:pathLst>
            </a:custGeom>
            <a:solidFill>
              <a:srgbClr val="4AA27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78" name="Google Shape;678;p42"/>
            <p:cNvSpPr/>
            <p:nvPr/>
          </p:nvSpPr>
          <p:spPr>
            <a:xfrm>
              <a:off x="1587614" y="3844397"/>
              <a:ext cx="441296" cy="167109"/>
            </a:xfrm>
            <a:custGeom>
              <a:avLst/>
              <a:gdLst/>
              <a:ahLst/>
              <a:cxnLst/>
              <a:rect l="l" t="t" r="r" b="b"/>
              <a:pathLst>
                <a:path w="13769" h="5214" extrusionOk="0">
                  <a:moveTo>
                    <a:pt x="1" y="1"/>
                  </a:moveTo>
                  <a:lnTo>
                    <a:pt x="118" y="5214"/>
                  </a:lnTo>
                  <a:lnTo>
                    <a:pt x="13768" y="5214"/>
                  </a:lnTo>
                  <a:lnTo>
                    <a:pt x="13651" y="151"/>
                  </a:lnTo>
                  <a:lnTo>
                    <a:pt x="1" y="1"/>
                  </a:lnTo>
                  <a:close/>
                </a:path>
              </a:pathLst>
            </a:custGeom>
            <a:solidFill>
              <a:srgbClr val="4AA27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79" name="Google Shape;679;p42"/>
            <p:cNvSpPr/>
            <p:nvPr/>
          </p:nvSpPr>
          <p:spPr>
            <a:xfrm flipH="1">
              <a:off x="1542307" y="2497591"/>
              <a:ext cx="1020184" cy="1385938"/>
            </a:xfrm>
            <a:custGeom>
              <a:avLst/>
              <a:gdLst/>
              <a:ahLst/>
              <a:cxnLst/>
              <a:rect l="l" t="t" r="r" b="b"/>
              <a:pathLst>
                <a:path w="31831" h="43243" extrusionOk="0">
                  <a:moveTo>
                    <a:pt x="9708" y="1"/>
                  </a:moveTo>
                  <a:cubicBezTo>
                    <a:pt x="9708" y="1"/>
                    <a:pt x="9240" y="68"/>
                    <a:pt x="8522" y="201"/>
                  </a:cubicBezTo>
                  <a:cubicBezTo>
                    <a:pt x="6834" y="519"/>
                    <a:pt x="3877" y="1187"/>
                    <a:pt x="3142" y="2206"/>
                  </a:cubicBezTo>
                  <a:cubicBezTo>
                    <a:pt x="2089" y="3643"/>
                    <a:pt x="5381" y="20051"/>
                    <a:pt x="5381" y="20051"/>
                  </a:cubicBezTo>
                  <a:cubicBezTo>
                    <a:pt x="5381" y="20051"/>
                    <a:pt x="0" y="37846"/>
                    <a:pt x="736" y="43243"/>
                  </a:cubicBezTo>
                  <a:lnTo>
                    <a:pt x="31797" y="43243"/>
                  </a:lnTo>
                  <a:cubicBezTo>
                    <a:pt x="31830" y="42207"/>
                    <a:pt x="31763" y="41187"/>
                    <a:pt x="31596" y="40168"/>
                  </a:cubicBezTo>
                  <a:cubicBezTo>
                    <a:pt x="31329" y="38581"/>
                    <a:pt x="26784" y="23894"/>
                    <a:pt x="25865" y="21438"/>
                  </a:cubicBezTo>
                  <a:cubicBezTo>
                    <a:pt x="27169" y="14688"/>
                    <a:pt x="27570" y="4061"/>
                    <a:pt x="27336" y="2825"/>
                  </a:cubicBezTo>
                  <a:cubicBezTo>
                    <a:pt x="27102" y="1588"/>
                    <a:pt x="24696" y="970"/>
                    <a:pt x="23576" y="736"/>
                  </a:cubicBezTo>
                  <a:cubicBezTo>
                    <a:pt x="23025" y="619"/>
                    <a:pt x="22223" y="502"/>
                    <a:pt x="21538" y="402"/>
                  </a:cubicBezTo>
                  <a:cubicBezTo>
                    <a:pt x="20803" y="302"/>
                    <a:pt x="20201" y="235"/>
                    <a:pt x="20201" y="235"/>
                  </a:cubicBezTo>
                  <a:lnTo>
                    <a:pt x="9708" y="1"/>
                  </a:lnTo>
                  <a:close/>
                </a:path>
              </a:pathLst>
            </a:custGeom>
            <a:solidFill>
              <a:srgbClr val="62C09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80" name="Google Shape;680;p42"/>
            <p:cNvSpPr/>
            <p:nvPr/>
          </p:nvSpPr>
          <p:spPr>
            <a:xfrm flipH="1">
              <a:off x="1714223" y="3525243"/>
              <a:ext cx="207267" cy="237875"/>
            </a:xfrm>
            <a:custGeom>
              <a:avLst/>
              <a:gdLst/>
              <a:ahLst/>
              <a:cxnLst/>
              <a:rect l="l" t="t" r="r" b="b"/>
              <a:pathLst>
                <a:path w="6467" h="7422" extrusionOk="0">
                  <a:moveTo>
                    <a:pt x="1" y="1"/>
                  </a:moveTo>
                  <a:lnTo>
                    <a:pt x="1" y="5163"/>
                  </a:lnTo>
                  <a:cubicBezTo>
                    <a:pt x="1" y="5163"/>
                    <a:pt x="134" y="6684"/>
                    <a:pt x="2156" y="7252"/>
                  </a:cubicBezTo>
                  <a:cubicBezTo>
                    <a:pt x="2560" y="7370"/>
                    <a:pt x="2959" y="7422"/>
                    <a:pt x="3340" y="7422"/>
                  </a:cubicBezTo>
                  <a:cubicBezTo>
                    <a:pt x="4853" y="7422"/>
                    <a:pt x="6090" y="6602"/>
                    <a:pt x="6250" y="5815"/>
                  </a:cubicBezTo>
                  <a:cubicBezTo>
                    <a:pt x="6467" y="4746"/>
                    <a:pt x="6333" y="251"/>
                    <a:pt x="6316" y="151"/>
                  </a:cubicBezTo>
                  <a:lnTo>
                    <a:pt x="1" y="1"/>
                  </a:lnTo>
                  <a:close/>
                </a:path>
              </a:pathLst>
            </a:custGeom>
            <a:solidFill>
              <a:srgbClr val="4AA27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81" name="Google Shape;681;p42"/>
            <p:cNvSpPr/>
            <p:nvPr/>
          </p:nvSpPr>
          <p:spPr>
            <a:xfrm flipH="1">
              <a:off x="2194043" y="3525243"/>
              <a:ext cx="207267" cy="237875"/>
            </a:xfrm>
            <a:custGeom>
              <a:avLst/>
              <a:gdLst/>
              <a:ahLst/>
              <a:cxnLst/>
              <a:rect l="l" t="t" r="r" b="b"/>
              <a:pathLst>
                <a:path w="6467" h="7422" extrusionOk="0">
                  <a:moveTo>
                    <a:pt x="1" y="1"/>
                  </a:moveTo>
                  <a:lnTo>
                    <a:pt x="1" y="5163"/>
                  </a:lnTo>
                  <a:cubicBezTo>
                    <a:pt x="1" y="5163"/>
                    <a:pt x="151" y="6684"/>
                    <a:pt x="2156" y="7252"/>
                  </a:cubicBezTo>
                  <a:cubicBezTo>
                    <a:pt x="2560" y="7370"/>
                    <a:pt x="2959" y="7422"/>
                    <a:pt x="3340" y="7422"/>
                  </a:cubicBezTo>
                  <a:cubicBezTo>
                    <a:pt x="4853" y="7422"/>
                    <a:pt x="6090" y="6602"/>
                    <a:pt x="6250" y="5815"/>
                  </a:cubicBezTo>
                  <a:cubicBezTo>
                    <a:pt x="6467" y="4746"/>
                    <a:pt x="6333" y="251"/>
                    <a:pt x="6317" y="151"/>
                  </a:cubicBezTo>
                  <a:lnTo>
                    <a:pt x="1" y="1"/>
                  </a:lnTo>
                  <a:close/>
                </a:path>
              </a:pathLst>
            </a:custGeom>
            <a:solidFill>
              <a:srgbClr val="4AA27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82" name="Google Shape;682;p42"/>
            <p:cNvSpPr/>
            <p:nvPr/>
          </p:nvSpPr>
          <p:spPr>
            <a:xfrm flipH="1">
              <a:off x="1872197" y="2497591"/>
              <a:ext cx="417195" cy="264060"/>
            </a:xfrm>
            <a:custGeom>
              <a:avLst/>
              <a:gdLst/>
              <a:ahLst/>
              <a:cxnLst/>
              <a:rect l="l" t="t" r="r" b="b"/>
              <a:pathLst>
                <a:path w="13017" h="8239" extrusionOk="0">
                  <a:moveTo>
                    <a:pt x="1187" y="1"/>
                  </a:moveTo>
                  <a:cubicBezTo>
                    <a:pt x="1187" y="1"/>
                    <a:pt x="719" y="68"/>
                    <a:pt x="1" y="201"/>
                  </a:cubicBezTo>
                  <a:cubicBezTo>
                    <a:pt x="268" y="2023"/>
                    <a:pt x="2975" y="7419"/>
                    <a:pt x="6534" y="8238"/>
                  </a:cubicBezTo>
                  <a:cubicBezTo>
                    <a:pt x="10477" y="6668"/>
                    <a:pt x="12716" y="3075"/>
                    <a:pt x="13017" y="402"/>
                  </a:cubicBezTo>
                  <a:cubicBezTo>
                    <a:pt x="12282" y="302"/>
                    <a:pt x="11680" y="235"/>
                    <a:pt x="11680" y="235"/>
                  </a:cubicBezTo>
                  <a:lnTo>
                    <a:pt x="1187" y="1"/>
                  </a:lnTo>
                  <a:close/>
                </a:path>
              </a:pathLst>
            </a:custGeom>
            <a:solidFill>
              <a:srgbClr val="4AA27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83" name="Google Shape;683;p42"/>
            <p:cNvSpPr/>
            <p:nvPr/>
          </p:nvSpPr>
          <p:spPr>
            <a:xfrm flipH="1">
              <a:off x="1813289" y="2773927"/>
              <a:ext cx="543568" cy="655487"/>
            </a:xfrm>
            <a:custGeom>
              <a:avLst/>
              <a:gdLst/>
              <a:ahLst/>
              <a:cxnLst/>
              <a:rect l="l" t="t" r="r" b="b"/>
              <a:pathLst>
                <a:path w="16960" h="20452" extrusionOk="0">
                  <a:moveTo>
                    <a:pt x="986" y="0"/>
                  </a:moveTo>
                  <a:cubicBezTo>
                    <a:pt x="435" y="0"/>
                    <a:pt x="1" y="452"/>
                    <a:pt x="17" y="1003"/>
                  </a:cubicBezTo>
                  <a:lnTo>
                    <a:pt x="34" y="1805"/>
                  </a:lnTo>
                  <a:cubicBezTo>
                    <a:pt x="17" y="1889"/>
                    <a:pt x="17" y="1972"/>
                    <a:pt x="17" y="2056"/>
                  </a:cubicBezTo>
                  <a:lnTo>
                    <a:pt x="602" y="19516"/>
                  </a:lnTo>
                  <a:cubicBezTo>
                    <a:pt x="619" y="20051"/>
                    <a:pt x="1053" y="20452"/>
                    <a:pt x="1571" y="20452"/>
                  </a:cubicBezTo>
                  <a:lnTo>
                    <a:pt x="15489" y="20452"/>
                  </a:lnTo>
                  <a:cubicBezTo>
                    <a:pt x="16007" y="20452"/>
                    <a:pt x="16442" y="20034"/>
                    <a:pt x="16459" y="19516"/>
                  </a:cubicBezTo>
                  <a:lnTo>
                    <a:pt x="16943" y="2072"/>
                  </a:lnTo>
                  <a:cubicBezTo>
                    <a:pt x="16943" y="2005"/>
                    <a:pt x="16943" y="1922"/>
                    <a:pt x="16926" y="1855"/>
                  </a:cubicBezTo>
                  <a:lnTo>
                    <a:pt x="16943" y="1020"/>
                  </a:lnTo>
                  <a:cubicBezTo>
                    <a:pt x="16960" y="468"/>
                    <a:pt x="16525" y="17"/>
                    <a:pt x="15974" y="17"/>
                  </a:cubicBezTo>
                  <a:lnTo>
                    <a:pt x="986" y="0"/>
                  </a:lnTo>
                  <a:close/>
                </a:path>
              </a:pathLst>
            </a:custGeom>
            <a:solidFill>
              <a:srgbClr val="D1D1D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84" name="Google Shape;684;p42"/>
            <p:cNvSpPr/>
            <p:nvPr/>
          </p:nvSpPr>
          <p:spPr>
            <a:xfrm flipH="1">
              <a:off x="1987866" y="2739665"/>
              <a:ext cx="199223" cy="99099"/>
            </a:xfrm>
            <a:custGeom>
              <a:avLst/>
              <a:gdLst/>
              <a:ahLst/>
              <a:cxnLst/>
              <a:rect l="l" t="t" r="r" b="b"/>
              <a:pathLst>
                <a:path w="6216" h="3092" extrusionOk="0">
                  <a:moveTo>
                    <a:pt x="468" y="0"/>
                  </a:moveTo>
                  <a:cubicBezTo>
                    <a:pt x="217" y="0"/>
                    <a:pt x="0" y="217"/>
                    <a:pt x="0" y="485"/>
                  </a:cubicBezTo>
                  <a:lnTo>
                    <a:pt x="0" y="2607"/>
                  </a:lnTo>
                  <a:cubicBezTo>
                    <a:pt x="0" y="2874"/>
                    <a:pt x="217" y="3091"/>
                    <a:pt x="468" y="3091"/>
                  </a:cubicBezTo>
                  <a:lnTo>
                    <a:pt x="5731" y="3091"/>
                  </a:lnTo>
                  <a:cubicBezTo>
                    <a:pt x="5999" y="3091"/>
                    <a:pt x="6216" y="2874"/>
                    <a:pt x="6216" y="2607"/>
                  </a:cubicBezTo>
                  <a:lnTo>
                    <a:pt x="6216" y="485"/>
                  </a:lnTo>
                  <a:cubicBezTo>
                    <a:pt x="6216" y="217"/>
                    <a:pt x="5999" y="0"/>
                    <a:pt x="5731"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85" name="Google Shape;685;p42"/>
            <p:cNvSpPr/>
            <p:nvPr/>
          </p:nvSpPr>
          <p:spPr>
            <a:xfrm flipH="1">
              <a:off x="2322019" y="2899178"/>
              <a:ext cx="163904" cy="223100"/>
            </a:xfrm>
            <a:custGeom>
              <a:avLst/>
              <a:gdLst/>
              <a:ahLst/>
              <a:cxnLst/>
              <a:rect l="l" t="t" r="r" b="b"/>
              <a:pathLst>
                <a:path w="5114" h="6961" extrusionOk="0">
                  <a:moveTo>
                    <a:pt x="4226" y="0"/>
                  </a:moveTo>
                  <a:cubicBezTo>
                    <a:pt x="3968" y="0"/>
                    <a:pt x="3709" y="76"/>
                    <a:pt x="3493" y="219"/>
                  </a:cubicBezTo>
                  <a:cubicBezTo>
                    <a:pt x="3042" y="570"/>
                    <a:pt x="953" y="3077"/>
                    <a:pt x="552" y="4129"/>
                  </a:cubicBezTo>
                  <a:cubicBezTo>
                    <a:pt x="151" y="5182"/>
                    <a:pt x="1" y="6418"/>
                    <a:pt x="619" y="6719"/>
                  </a:cubicBezTo>
                  <a:cubicBezTo>
                    <a:pt x="912" y="6870"/>
                    <a:pt x="1251" y="6960"/>
                    <a:pt x="1629" y="6960"/>
                  </a:cubicBezTo>
                  <a:cubicBezTo>
                    <a:pt x="2048" y="6960"/>
                    <a:pt x="2516" y="6849"/>
                    <a:pt x="3025" y="6585"/>
                  </a:cubicBezTo>
                  <a:cubicBezTo>
                    <a:pt x="3994" y="6084"/>
                    <a:pt x="4362" y="4647"/>
                    <a:pt x="4362" y="4597"/>
                  </a:cubicBezTo>
                  <a:cubicBezTo>
                    <a:pt x="4362" y="4547"/>
                    <a:pt x="5114" y="737"/>
                    <a:pt x="5114" y="737"/>
                  </a:cubicBezTo>
                  <a:cubicBezTo>
                    <a:pt x="5114" y="737"/>
                    <a:pt x="4913" y="136"/>
                    <a:pt x="4529" y="36"/>
                  </a:cubicBezTo>
                  <a:cubicBezTo>
                    <a:pt x="4430" y="12"/>
                    <a:pt x="4328" y="0"/>
                    <a:pt x="4226" y="0"/>
                  </a:cubicBezTo>
                  <a:close/>
                </a:path>
              </a:pathLst>
            </a:custGeom>
            <a:solidFill>
              <a:srgbClr val="F7A68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86" name="Google Shape;686;p42"/>
            <p:cNvSpPr/>
            <p:nvPr/>
          </p:nvSpPr>
          <p:spPr>
            <a:xfrm flipH="1">
              <a:off x="2241157" y="2899883"/>
              <a:ext cx="137655" cy="182909"/>
            </a:xfrm>
            <a:custGeom>
              <a:avLst/>
              <a:gdLst/>
              <a:ahLst/>
              <a:cxnLst/>
              <a:rect l="l" t="t" r="r" b="b"/>
              <a:pathLst>
                <a:path w="4295" h="5707" extrusionOk="0">
                  <a:moveTo>
                    <a:pt x="1282" y="1"/>
                  </a:moveTo>
                  <a:cubicBezTo>
                    <a:pt x="1246" y="1"/>
                    <a:pt x="1214" y="5"/>
                    <a:pt x="1187" y="14"/>
                  </a:cubicBezTo>
                  <a:cubicBezTo>
                    <a:pt x="752" y="164"/>
                    <a:pt x="585" y="749"/>
                    <a:pt x="853" y="916"/>
                  </a:cubicBezTo>
                  <a:cubicBezTo>
                    <a:pt x="602" y="1016"/>
                    <a:pt x="435" y="1250"/>
                    <a:pt x="385" y="1501"/>
                  </a:cubicBezTo>
                  <a:cubicBezTo>
                    <a:pt x="335" y="1785"/>
                    <a:pt x="719" y="2002"/>
                    <a:pt x="719" y="2002"/>
                  </a:cubicBezTo>
                  <a:cubicBezTo>
                    <a:pt x="535" y="2102"/>
                    <a:pt x="351" y="2219"/>
                    <a:pt x="184" y="2370"/>
                  </a:cubicBezTo>
                  <a:cubicBezTo>
                    <a:pt x="51" y="2520"/>
                    <a:pt x="218" y="3121"/>
                    <a:pt x="351" y="3205"/>
                  </a:cubicBezTo>
                  <a:cubicBezTo>
                    <a:pt x="168" y="3656"/>
                    <a:pt x="1" y="3873"/>
                    <a:pt x="67" y="4091"/>
                  </a:cubicBezTo>
                  <a:cubicBezTo>
                    <a:pt x="117" y="4291"/>
                    <a:pt x="1270" y="5310"/>
                    <a:pt x="1638" y="5477"/>
                  </a:cubicBezTo>
                  <a:cubicBezTo>
                    <a:pt x="1872" y="5579"/>
                    <a:pt x="2417" y="5706"/>
                    <a:pt x="2856" y="5706"/>
                  </a:cubicBezTo>
                  <a:cubicBezTo>
                    <a:pt x="3137" y="5706"/>
                    <a:pt x="3374" y="5654"/>
                    <a:pt x="3459" y="5511"/>
                  </a:cubicBezTo>
                  <a:cubicBezTo>
                    <a:pt x="3493" y="5444"/>
                    <a:pt x="3509" y="5377"/>
                    <a:pt x="3509" y="5310"/>
                  </a:cubicBezTo>
                  <a:cubicBezTo>
                    <a:pt x="3476" y="5076"/>
                    <a:pt x="3142" y="4959"/>
                    <a:pt x="2975" y="4909"/>
                  </a:cubicBezTo>
                  <a:cubicBezTo>
                    <a:pt x="2590" y="4675"/>
                    <a:pt x="2206" y="4425"/>
                    <a:pt x="1838" y="4157"/>
                  </a:cubicBezTo>
                  <a:lnTo>
                    <a:pt x="1855" y="4157"/>
                  </a:lnTo>
                  <a:cubicBezTo>
                    <a:pt x="1954" y="4207"/>
                    <a:pt x="2653" y="4611"/>
                    <a:pt x="3114" y="4611"/>
                  </a:cubicBezTo>
                  <a:cubicBezTo>
                    <a:pt x="3277" y="4611"/>
                    <a:pt x="3410" y="4560"/>
                    <a:pt x="3476" y="4425"/>
                  </a:cubicBezTo>
                  <a:cubicBezTo>
                    <a:pt x="3727" y="3873"/>
                    <a:pt x="2741" y="3322"/>
                    <a:pt x="2457" y="3155"/>
                  </a:cubicBezTo>
                  <a:cubicBezTo>
                    <a:pt x="2106" y="2904"/>
                    <a:pt x="1788" y="2637"/>
                    <a:pt x="1488" y="2370"/>
                  </a:cubicBezTo>
                  <a:cubicBezTo>
                    <a:pt x="1516" y="2370"/>
                    <a:pt x="2627" y="2917"/>
                    <a:pt x="3224" y="2917"/>
                  </a:cubicBezTo>
                  <a:cubicBezTo>
                    <a:pt x="3335" y="2917"/>
                    <a:pt x="3427" y="2898"/>
                    <a:pt x="3493" y="2854"/>
                  </a:cubicBezTo>
                  <a:cubicBezTo>
                    <a:pt x="3526" y="2837"/>
                    <a:pt x="3576" y="2787"/>
                    <a:pt x="3593" y="2737"/>
                  </a:cubicBezTo>
                  <a:cubicBezTo>
                    <a:pt x="3727" y="2453"/>
                    <a:pt x="3275" y="2002"/>
                    <a:pt x="3242" y="1985"/>
                  </a:cubicBezTo>
                  <a:cubicBezTo>
                    <a:pt x="3244" y="1985"/>
                    <a:pt x="3247" y="1984"/>
                    <a:pt x="3249" y="1984"/>
                  </a:cubicBezTo>
                  <a:cubicBezTo>
                    <a:pt x="3307" y="1984"/>
                    <a:pt x="3473" y="2110"/>
                    <a:pt x="3687" y="2110"/>
                  </a:cubicBezTo>
                  <a:cubicBezTo>
                    <a:pt x="3762" y="2110"/>
                    <a:pt x="3843" y="2094"/>
                    <a:pt x="3927" y="2052"/>
                  </a:cubicBezTo>
                  <a:cubicBezTo>
                    <a:pt x="4295" y="1902"/>
                    <a:pt x="4295" y="1400"/>
                    <a:pt x="3927" y="1233"/>
                  </a:cubicBezTo>
                  <a:cubicBezTo>
                    <a:pt x="3597" y="1061"/>
                    <a:pt x="1862" y="1"/>
                    <a:pt x="1282" y="1"/>
                  </a:cubicBezTo>
                  <a:close/>
                </a:path>
              </a:pathLst>
            </a:custGeom>
            <a:solidFill>
              <a:srgbClr val="F7A68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87" name="Google Shape;687;p42"/>
            <p:cNvSpPr/>
            <p:nvPr/>
          </p:nvSpPr>
          <p:spPr>
            <a:xfrm flipH="1">
              <a:off x="2259361" y="2931805"/>
              <a:ext cx="79837" cy="55831"/>
            </a:xfrm>
            <a:custGeom>
              <a:avLst/>
              <a:gdLst/>
              <a:ahLst/>
              <a:cxnLst/>
              <a:rect l="l" t="t" r="r" b="b"/>
              <a:pathLst>
                <a:path w="2491" h="1742" extrusionOk="0">
                  <a:moveTo>
                    <a:pt x="77" y="0"/>
                  </a:moveTo>
                  <a:cubicBezTo>
                    <a:pt x="44" y="0"/>
                    <a:pt x="18" y="7"/>
                    <a:pt x="1" y="20"/>
                  </a:cubicBezTo>
                  <a:cubicBezTo>
                    <a:pt x="385" y="271"/>
                    <a:pt x="1739" y="1106"/>
                    <a:pt x="2357" y="1741"/>
                  </a:cubicBezTo>
                  <a:cubicBezTo>
                    <a:pt x="2491" y="1457"/>
                    <a:pt x="2039" y="1006"/>
                    <a:pt x="2006" y="989"/>
                  </a:cubicBezTo>
                  <a:cubicBezTo>
                    <a:pt x="2006" y="989"/>
                    <a:pt x="487" y="0"/>
                    <a:pt x="77" y="0"/>
                  </a:cubicBezTo>
                  <a:close/>
                </a:path>
              </a:pathLst>
            </a:custGeom>
            <a:solidFill>
              <a:srgbClr val="F37B5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88" name="Google Shape;688;p42"/>
            <p:cNvSpPr/>
            <p:nvPr/>
          </p:nvSpPr>
          <p:spPr>
            <a:xfrm flipH="1">
              <a:off x="2266316" y="3009013"/>
              <a:ext cx="91599" cy="61087"/>
            </a:xfrm>
            <a:custGeom>
              <a:avLst/>
              <a:gdLst/>
              <a:ahLst/>
              <a:cxnLst/>
              <a:rect l="l" t="t" r="r" b="b"/>
              <a:pathLst>
                <a:path w="2858" h="1906" extrusionOk="0">
                  <a:moveTo>
                    <a:pt x="0" y="1"/>
                  </a:moveTo>
                  <a:cubicBezTo>
                    <a:pt x="234" y="318"/>
                    <a:pt x="485" y="619"/>
                    <a:pt x="769" y="903"/>
                  </a:cubicBezTo>
                  <a:cubicBezTo>
                    <a:pt x="1153" y="1404"/>
                    <a:pt x="2306" y="1571"/>
                    <a:pt x="2857" y="1905"/>
                  </a:cubicBezTo>
                  <a:cubicBezTo>
                    <a:pt x="2824" y="1671"/>
                    <a:pt x="2490" y="1554"/>
                    <a:pt x="2323" y="1504"/>
                  </a:cubicBezTo>
                  <a:cubicBezTo>
                    <a:pt x="1938" y="1270"/>
                    <a:pt x="1554" y="1020"/>
                    <a:pt x="1186" y="752"/>
                  </a:cubicBezTo>
                  <a:lnTo>
                    <a:pt x="0" y="1"/>
                  </a:lnTo>
                  <a:close/>
                </a:path>
              </a:pathLst>
            </a:custGeom>
            <a:solidFill>
              <a:srgbClr val="F37B5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89" name="Google Shape;689;p42"/>
            <p:cNvSpPr/>
            <p:nvPr/>
          </p:nvSpPr>
          <p:spPr>
            <a:xfrm flipH="1">
              <a:off x="2403939" y="3005263"/>
              <a:ext cx="591258" cy="335820"/>
            </a:xfrm>
            <a:custGeom>
              <a:avLst/>
              <a:gdLst/>
              <a:ahLst/>
              <a:cxnLst/>
              <a:rect l="l" t="t" r="r" b="b"/>
              <a:pathLst>
                <a:path w="18448" h="10478" extrusionOk="0">
                  <a:moveTo>
                    <a:pt x="16309" y="1"/>
                  </a:moveTo>
                  <a:cubicBezTo>
                    <a:pt x="16309" y="1"/>
                    <a:pt x="1789" y="2891"/>
                    <a:pt x="903" y="5314"/>
                  </a:cubicBezTo>
                  <a:cubicBezTo>
                    <a:pt x="1" y="7720"/>
                    <a:pt x="1237" y="10410"/>
                    <a:pt x="4212" y="10477"/>
                  </a:cubicBezTo>
                  <a:cubicBezTo>
                    <a:pt x="4234" y="10477"/>
                    <a:pt x="4256" y="10478"/>
                    <a:pt x="4279" y="10478"/>
                  </a:cubicBezTo>
                  <a:cubicBezTo>
                    <a:pt x="7296" y="10478"/>
                    <a:pt x="15628" y="6135"/>
                    <a:pt x="18447" y="4211"/>
                  </a:cubicBezTo>
                  <a:cubicBezTo>
                    <a:pt x="18030" y="3175"/>
                    <a:pt x="16309" y="1"/>
                    <a:pt x="16309" y="1"/>
                  </a:cubicBezTo>
                  <a:close/>
                </a:path>
              </a:pathLst>
            </a:custGeom>
            <a:solidFill>
              <a:srgbClr val="4AA27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90" name="Google Shape;690;p42"/>
            <p:cNvSpPr/>
            <p:nvPr/>
          </p:nvSpPr>
          <p:spPr>
            <a:xfrm flipH="1">
              <a:off x="1719575" y="1877744"/>
              <a:ext cx="731541" cy="597508"/>
            </a:xfrm>
            <a:custGeom>
              <a:avLst/>
              <a:gdLst/>
              <a:ahLst/>
              <a:cxnLst/>
              <a:rect l="l" t="t" r="r" b="b"/>
              <a:pathLst>
                <a:path w="22825" h="18643" extrusionOk="0">
                  <a:moveTo>
                    <a:pt x="11143" y="1"/>
                  </a:moveTo>
                  <a:cubicBezTo>
                    <a:pt x="8329" y="1"/>
                    <a:pt x="5392" y="1109"/>
                    <a:pt x="4278" y="4821"/>
                  </a:cubicBezTo>
                  <a:cubicBezTo>
                    <a:pt x="3326" y="7979"/>
                    <a:pt x="2457" y="11221"/>
                    <a:pt x="1989" y="13209"/>
                  </a:cubicBezTo>
                  <a:cubicBezTo>
                    <a:pt x="1538" y="15214"/>
                    <a:pt x="1" y="17954"/>
                    <a:pt x="1" y="17954"/>
                  </a:cubicBezTo>
                  <a:cubicBezTo>
                    <a:pt x="1" y="17954"/>
                    <a:pt x="1705" y="18121"/>
                    <a:pt x="2390" y="18171"/>
                  </a:cubicBezTo>
                  <a:cubicBezTo>
                    <a:pt x="3159" y="17002"/>
                    <a:pt x="3810" y="15765"/>
                    <a:pt x="4328" y="14462"/>
                  </a:cubicBezTo>
                  <a:lnTo>
                    <a:pt x="4328" y="14462"/>
                  </a:lnTo>
                  <a:lnTo>
                    <a:pt x="3426" y="18238"/>
                  </a:lnTo>
                  <a:cubicBezTo>
                    <a:pt x="3426" y="18238"/>
                    <a:pt x="6290" y="18643"/>
                    <a:pt x="10754" y="18643"/>
                  </a:cubicBezTo>
                  <a:cubicBezTo>
                    <a:pt x="11002" y="18643"/>
                    <a:pt x="11255" y="18642"/>
                    <a:pt x="11513" y="18639"/>
                  </a:cubicBezTo>
                  <a:cubicBezTo>
                    <a:pt x="16425" y="18572"/>
                    <a:pt x="16709" y="18338"/>
                    <a:pt x="16709" y="18338"/>
                  </a:cubicBezTo>
                  <a:lnTo>
                    <a:pt x="16776" y="15431"/>
                  </a:lnTo>
                  <a:lnTo>
                    <a:pt x="17562" y="18338"/>
                  </a:lnTo>
                  <a:lnTo>
                    <a:pt x="19567" y="18288"/>
                  </a:lnTo>
                  <a:lnTo>
                    <a:pt x="19516" y="15832"/>
                  </a:lnTo>
                  <a:lnTo>
                    <a:pt x="20252" y="18004"/>
                  </a:lnTo>
                  <a:lnTo>
                    <a:pt x="22825" y="17954"/>
                  </a:lnTo>
                  <a:cubicBezTo>
                    <a:pt x="22825" y="17954"/>
                    <a:pt x="20937" y="12407"/>
                    <a:pt x="20419" y="10068"/>
                  </a:cubicBezTo>
                  <a:cubicBezTo>
                    <a:pt x="19901" y="7728"/>
                    <a:pt x="18999" y="3050"/>
                    <a:pt x="16993" y="1580"/>
                  </a:cubicBezTo>
                  <a:cubicBezTo>
                    <a:pt x="16057" y="879"/>
                    <a:pt x="13649" y="1"/>
                    <a:pt x="11143" y="1"/>
                  </a:cubicBezTo>
                  <a:close/>
                </a:path>
              </a:pathLst>
            </a:custGeom>
            <a:solidFill>
              <a:srgbClr val="0A2E4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91" name="Google Shape;691;p42"/>
            <p:cNvSpPr/>
            <p:nvPr/>
          </p:nvSpPr>
          <p:spPr>
            <a:xfrm flipH="1">
              <a:off x="2186544" y="2068602"/>
              <a:ext cx="144610" cy="145154"/>
            </a:xfrm>
            <a:custGeom>
              <a:avLst/>
              <a:gdLst/>
              <a:ahLst/>
              <a:cxnLst/>
              <a:rect l="l" t="t" r="r" b="b"/>
              <a:pathLst>
                <a:path w="4512" h="4529" extrusionOk="0">
                  <a:moveTo>
                    <a:pt x="1650" y="1"/>
                  </a:moveTo>
                  <a:cubicBezTo>
                    <a:pt x="1487" y="1"/>
                    <a:pt x="1315" y="50"/>
                    <a:pt x="1137" y="169"/>
                  </a:cubicBezTo>
                  <a:cubicBezTo>
                    <a:pt x="1" y="938"/>
                    <a:pt x="869" y="2342"/>
                    <a:pt x="1504" y="2809"/>
                  </a:cubicBezTo>
                  <a:cubicBezTo>
                    <a:pt x="2271" y="3361"/>
                    <a:pt x="2723" y="4528"/>
                    <a:pt x="3289" y="4528"/>
                  </a:cubicBezTo>
                  <a:cubicBezTo>
                    <a:pt x="3426" y="4528"/>
                    <a:pt x="3570" y="4460"/>
                    <a:pt x="3727" y="4296"/>
                  </a:cubicBezTo>
                  <a:cubicBezTo>
                    <a:pt x="4512" y="3444"/>
                    <a:pt x="3092" y="1339"/>
                    <a:pt x="3092" y="1339"/>
                  </a:cubicBezTo>
                  <a:cubicBezTo>
                    <a:pt x="3092" y="1339"/>
                    <a:pt x="2493" y="1"/>
                    <a:pt x="1650" y="1"/>
                  </a:cubicBezTo>
                  <a:close/>
                </a:path>
              </a:pathLst>
            </a:custGeom>
            <a:solidFill>
              <a:srgbClr val="F37B5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92" name="Google Shape;692;p42"/>
            <p:cNvSpPr/>
            <p:nvPr/>
          </p:nvSpPr>
          <p:spPr>
            <a:xfrm flipH="1">
              <a:off x="1817039" y="2079307"/>
              <a:ext cx="145154" cy="145154"/>
            </a:xfrm>
            <a:custGeom>
              <a:avLst/>
              <a:gdLst/>
              <a:ahLst/>
              <a:cxnLst/>
              <a:rect l="l" t="t" r="r" b="b"/>
              <a:pathLst>
                <a:path w="4529" h="4529" extrusionOk="0">
                  <a:moveTo>
                    <a:pt x="2863" y="1"/>
                  </a:moveTo>
                  <a:cubicBezTo>
                    <a:pt x="2020" y="1"/>
                    <a:pt x="1421" y="1339"/>
                    <a:pt x="1421" y="1339"/>
                  </a:cubicBezTo>
                  <a:cubicBezTo>
                    <a:pt x="1421" y="1339"/>
                    <a:pt x="1" y="3444"/>
                    <a:pt x="786" y="4297"/>
                  </a:cubicBezTo>
                  <a:cubicBezTo>
                    <a:pt x="943" y="4460"/>
                    <a:pt x="1087" y="4529"/>
                    <a:pt x="1224" y="4529"/>
                  </a:cubicBezTo>
                  <a:cubicBezTo>
                    <a:pt x="1789" y="4529"/>
                    <a:pt x="2242" y="3361"/>
                    <a:pt x="3008" y="2810"/>
                  </a:cubicBezTo>
                  <a:cubicBezTo>
                    <a:pt x="3660" y="2342"/>
                    <a:pt x="4529" y="938"/>
                    <a:pt x="3376" y="170"/>
                  </a:cubicBezTo>
                  <a:cubicBezTo>
                    <a:pt x="3198" y="51"/>
                    <a:pt x="3026" y="1"/>
                    <a:pt x="2863" y="1"/>
                  </a:cubicBezTo>
                  <a:close/>
                </a:path>
              </a:pathLst>
            </a:custGeom>
            <a:solidFill>
              <a:srgbClr val="F37B5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93" name="Google Shape;693;p42"/>
            <p:cNvSpPr/>
            <p:nvPr/>
          </p:nvSpPr>
          <p:spPr>
            <a:xfrm flipH="1">
              <a:off x="1906459" y="2296253"/>
              <a:ext cx="344890" cy="417740"/>
            </a:xfrm>
            <a:custGeom>
              <a:avLst/>
              <a:gdLst/>
              <a:ahLst/>
              <a:cxnLst/>
              <a:rect l="l" t="t" r="r" b="b"/>
              <a:pathLst>
                <a:path w="10761" h="13034" extrusionOk="0">
                  <a:moveTo>
                    <a:pt x="3258" y="0"/>
                  </a:moveTo>
                  <a:lnTo>
                    <a:pt x="3258" y="0"/>
                  </a:lnTo>
                  <a:cubicBezTo>
                    <a:pt x="3292" y="67"/>
                    <a:pt x="3208" y="3643"/>
                    <a:pt x="2774" y="4629"/>
                  </a:cubicBezTo>
                  <a:cubicBezTo>
                    <a:pt x="2172" y="5965"/>
                    <a:pt x="0" y="6283"/>
                    <a:pt x="0" y="6283"/>
                  </a:cubicBezTo>
                  <a:cubicBezTo>
                    <a:pt x="0" y="6283"/>
                    <a:pt x="2256" y="12415"/>
                    <a:pt x="5531" y="13033"/>
                  </a:cubicBezTo>
                  <a:cubicBezTo>
                    <a:pt x="8221" y="11947"/>
                    <a:pt x="9992" y="8739"/>
                    <a:pt x="10760" y="6533"/>
                  </a:cubicBezTo>
                  <a:cubicBezTo>
                    <a:pt x="8722" y="6249"/>
                    <a:pt x="8171" y="5264"/>
                    <a:pt x="8070" y="4345"/>
                  </a:cubicBezTo>
                  <a:cubicBezTo>
                    <a:pt x="7987" y="3559"/>
                    <a:pt x="7753" y="101"/>
                    <a:pt x="7753" y="101"/>
                  </a:cubicBezTo>
                  <a:lnTo>
                    <a:pt x="3258" y="0"/>
                  </a:lnTo>
                  <a:close/>
                </a:path>
              </a:pathLst>
            </a:custGeom>
            <a:solidFill>
              <a:srgbClr val="F37B5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94" name="Google Shape;694;p42"/>
            <p:cNvSpPr/>
            <p:nvPr/>
          </p:nvSpPr>
          <p:spPr>
            <a:xfrm flipH="1">
              <a:off x="1897357" y="1986939"/>
              <a:ext cx="344890" cy="373607"/>
            </a:xfrm>
            <a:custGeom>
              <a:avLst/>
              <a:gdLst/>
              <a:ahLst/>
              <a:cxnLst/>
              <a:rect l="l" t="t" r="r" b="b"/>
              <a:pathLst>
                <a:path w="10761" h="11657" extrusionOk="0">
                  <a:moveTo>
                    <a:pt x="7887" y="0"/>
                  </a:moveTo>
                  <a:cubicBezTo>
                    <a:pt x="7439" y="0"/>
                    <a:pt x="6989" y="131"/>
                    <a:pt x="6600" y="362"/>
                  </a:cubicBezTo>
                  <a:cubicBezTo>
                    <a:pt x="6132" y="629"/>
                    <a:pt x="5731" y="963"/>
                    <a:pt x="5280" y="1247"/>
                  </a:cubicBezTo>
                  <a:cubicBezTo>
                    <a:pt x="4171" y="1943"/>
                    <a:pt x="2895" y="2306"/>
                    <a:pt x="1605" y="2306"/>
                  </a:cubicBezTo>
                  <a:cubicBezTo>
                    <a:pt x="1069" y="2306"/>
                    <a:pt x="530" y="2243"/>
                    <a:pt x="0" y="2116"/>
                  </a:cubicBezTo>
                  <a:lnTo>
                    <a:pt x="0" y="2116"/>
                  </a:lnTo>
                  <a:cubicBezTo>
                    <a:pt x="17" y="2550"/>
                    <a:pt x="17" y="2985"/>
                    <a:pt x="34" y="3419"/>
                  </a:cubicBezTo>
                  <a:cubicBezTo>
                    <a:pt x="67" y="5374"/>
                    <a:pt x="368" y="7413"/>
                    <a:pt x="1437" y="9100"/>
                  </a:cubicBezTo>
                  <a:cubicBezTo>
                    <a:pt x="2740" y="11155"/>
                    <a:pt x="4528" y="11656"/>
                    <a:pt x="5547" y="11656"/>
                  </a:cubicBezTo>
                  <a:cubicBezTo>
                    <a:pt x="6750" y="11656"/>
                    <a:pt x="9441" y="10320"/>
                    <a:pt x="10142" y="7362"/>
                  </a:cubicBezTo>
                  <a:cubicBezTo>
                    <a:pt x="10476" y="5942"/>
                    <a:pt x="10543" y="4489"/>
                    <a:pt x="10761" y="3052"/>
                  </a:cubicBezTo>
                  <a:lnTo>
                    <a:pt x="10761" y="3052"/>
                  </a:lnTo>
                  <a:cubicBezTo>
                    <a:pt x="10682" y="3063"/>
                    <a:pt x="10606" y="3068"/>
                    <a:pt x="10532" y="3068"/>
                  </a:cubicBezTo>
                  <a:cubicBezTo>
                    <a:pt x="9819" y="3068"/>
                    <a:pt x="9307" y="2581"/>
                    <a:pt x="8822" y="2066"/>
                  </a:cubicBezTo>
                  <a:cubicBezTo>
                    <a:pt x="8555" y="1782"/>
                    <a:pt x="8354" y="1448"/>
                    <a:pt x="8238" y="1097"/>
                  </a:cubicBezTo>
                  <a:cubicBezTo>
                    <a:pt x="8221" y="1063"/>
                    <a:pt x="8187" y="896"/>
                    <a:pt x="8154" y="696"/>
                  </a:cubicBezTo>
                  <a:cubicBezTo>
                    <a:pt x="8105" y="388"/>
                    <a:pt x="8057" y="18"/>
                    <a:pt x="8100" y="10"/>
                  </a:cubicBezTo>
                  <a:lnTo>
                    <a:pt x="8100" y="10"/>
                  </a:lnTo>
                  <a:cubicBezTo>
                    <a:pt x="8101" y="10"/>
                    <a:pt x="8102" y="10"/>
                    <a:pt x="8104" y="11"/>
                  </a:cubicBezTo>
                  <a:cubicBezTo>
                    <a:pt x="8103" y="10"/>
                    <a:pt x="8102" y="10"/>
                    <a:pt x="8101" y="10"/>
                  </a:cubicBezTo>
                  <a:cubicBezTo>
                    <a:pt x="8100" y="10"/>
                    <a:pt x="8100" y="10"/>
                    <a:pt x="8100" y="10"/>
                  </a:cubicBezTo>
                  <a:lnTo>
                    <a:pt x="8100" y="10"/>
                  </a:lnTo>
                  <a:cubicBezTo>
                    <a:pt x="8029" y="4"/>
                    <a:pt x="7958" y="0"/>
                    <a:pt x="7887" y="0"/>
                  </a:cubicBezTo>
                  <a:close/>
                </a:path>
              </a:pathLst>
            </a:custGeom>
            <a:solidFill>
              <a:srgbClr val="F7A68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95" name="Google Shape;695;p42"/>
            <p:cNvSpPr/>
            <p:nvPr/>
          </p:nvSpPr>
          <p:spPr>
            <a:xfrm flipH="1">
              <a:off x="2114239" y="2108825"/>
              <a:ext cx="34294" cy="34294"/>
            </a:xfrm>
            <a:custGeom>
              <a:avLst/>
              <a:gdLst/>
              <a:ahLst/>
              <a:cxnLst/>
              <a:rect l="l" t="t" r="r" b="b"/>
              <a:pathLst>
                <a:path w="1070" h="1070" extrusionOk="0">
                  <a:moveTo>
                    <a:pt x="535" y="0"/>
                  </a:moveTo>
                  <a:cubicBezTo>
                    <a:pt x="468" y="0"/>
                    <a:pt x="401" y="17"/>
                    <a:pt x="334" y="51"/>
                  </a:cubicBezTo>
                  <a:cubicBezTo>
                    <a:pt x="201" y="101"/>
                    <a:pt x="100" y="218"/>
                    <a:pt x="50" y="351"/>
                  </a:cubicBezTo>
                  <a:cubicBezTo>
                    <a:pt x="17" y="418"/>
                    <a:pt x="0" y="485"/>
                    <a:pt x="17" y="552"/>
                  </a:cubicBezTo>
                  <a:cubicBezTo>
                    <a:pt x="17" y="602"/>
                    <a:pt x="17" y="635"/>
                    <a:pt x="34" y="686"/>
                  </a:cubicBezTo>
                  <a:cubicBezTo>
                    <a:pt x="50" y="786"/>
                    <a:pt x="100" y="853"/>
                    <a:pt x="167" y="919"/>
                  </a:cubicBezTo>
                  <a:cubicBezTo>
                    <a:pt x="217" y="953"/>
                    <a:pt x="251" y="986"/>
                    <a:pt x="284" y="1003"/>
                  </a:cubicBezTo>
                  <a:cubicBezTo>
                    <a:pt x="368" y="1053"/>
                    <a:pt x="468" y="1070"/>
                    <a:pt x="552" y="1070"/>
                  </a:cubicBezTo>
                  <a:cubicBezTo>
                    <a:pt x="702" y="1070"/>
                    <a:pt x="836" y="1003"/>
                    <a:pt x="936" y="903"/>
                  </a:cubicBezTo>
                  <a:cubicBezTo>
                    <a:pt x="1019" y="802"/>
                    <a:pt x="1070" y="669"/>
                    <a:pt x="1070" y="535"/>
                  </a:cubicBezTo>
                  <a:cubicBezTo>
                    <a:pt x="1070" y="485"/>
                    <a:pt x="1070" y="435"/>
                    <a:pt x="1053" y="385"/>
                  </a:cubicBezTo>
                  <a:cubicBezTo>
                    <a:pt x="1036" y="301"/>
                    <a:pt x="986" y="218"/>
                    <a:pt x="919" y="151"/>
                  </a:cubicBezTo>
                  <a:cubicBezTo>
                    <a:pt x="869" y="117"/>
                    <a:pt x="836" y="101"/>
                    <a:pt x="802" y="67"/>
                  </a:cubicBezTo>
                  <a:cubicBezTo>
                    <a:pt x="719" y="34"/>
                    <a:pt x="618" y="0"/>
                    <a:pt x="535" y="0"/>
                  </a:cubicBezTo>
                  <a:close/>
                </a:path>
              </a:pathLst>
            </a:custGeom>
            <a:solidFill>
              <a:srgbClr val="0A2E4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96" name="Google Shape;696;p42"/>
            <p:cNvSpPr/>
            <p:nvPr/>
          </p:nvSpPr>
          <p:spPr>
            <a:xfrm flipH="1">
              <a:off x="1995366" y="2110427"/>
              <a:ext cx="34294" cy="33909"/>
            </a:xfrm>
            <a:custGeom>
              <a:avLst/>
              <a:gdLst/>
              <a:ahLst/>
              <a:cxnLst/>
              <a:rect l="l" t="t" r="r" b="b"/>
              <a:pathLst>
                <a:path w="1070" h="1058" extrusionOk="0">
                  <a:moveTo>
                    <a:pt x="518" y="1"/>
                  </a:moveTo>
                  <a:cubicBezTo>
                    <a:pt x="452" y="1"/>
                    <a:pt x="385" y="17"/>
                    <a:pt x="335" y="34"/>
                  </a:cubicBezTo>
                  <a:cubicBezTo>
                    <a:pt x="251" y="67"/>
                    <a:pt x="201" y="101"/>
                    <a:pt x="151" y="151"/>
                  </a:cubicBezTo>
                  <a:cubicBezTo>
                    <a:pt x="101" y="201"/>
                    <a:pt x="67" y="268"/>
                    <a:pt x="34" y="335"/>
                  </a:cubicBezTo>
                  <a:cubicBezTo>
                    <a:pt x="17" y="402"/>
                    <a:pt x="1" y="468"/>
                    <a:pt x="1" y="535"/>
                  </a:cubicBezTo>
                  <a:cubicBezTo>
                    <a:pt x="17" y="585"/>
                    <a:pt x="17" y="636"/>
                    <a:pt x="17" y="669"/>
                  </a:cubicBezTo>
                  <a:cubicBezTo>
                    <a:pt x="51" y="769"/>
                    <a:pt x="101" y="853"/>
                    <a:pt x="168" y="920"/>
                  </a:cubicBezTo>
                  <a:cubicBezTo>
                    <a:pt x="201" y="936"/>
                    <a:pt x="251" y="970"/>
                    <a:pt x="285" y="1003"/>
                  </a:cubicBezTo>
                  <a:cubicBezTo>
                    <a:pt x="353" y="1030"/>
                    <a:pt x="421" y="1058"/>
                    <a:pt x="498" y="1058"/>
                  </a:cubicBezTo>
                  <a:cubicBezTo>
                    <a:pt x="516" y="1058"/>
                    <a:pt x="534" y="1056"/>
                    <a:pt x="552" y="1053"/>
                  </a:cubicBezTo>
                  <a:cubicBezTo>
                    <a:pt x="836" y="1053"/>
                    <a:pt x="1070" y="803"/>
                    <a:pt x="1070" y="519"/>
                  </a:cubicBezTo>
                  <a:cubicBezTo>
                    <a:pt x="1070" y="468"/>
                    <a:pt x="1053" y="418"/>
                    <a:pt x="1053" y="385"/>
                  </a:cubicBezTo>
                  <a:cubicBezTo>
                    <a:pt x="1020" y="285"/>
                    <a:pt x="970" y="201"/>
                    <a:pt x="903" y="134"/>
                  </a:cubicBezTo>
                  <a:lnTo>
                    <a:pt x="786" y="51"/>
                  </a:lnTo>
                  <a:cubicBezTo>
                    <a:pt x="702" y="17"/>
                    <a:pt x="619" y="1"/>
                    <a:pt x="518" y="1"/>
                  </a:cubicBezTo>
                  <a:close/>
                </a:path>
              </a:pathLst>
            </a:custGeom>
            <a:solidFill>
              <a:srgbClr val="0A2E4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97" name="Google Shape;697;p42"/>
            <p:cNvSpPr/>
            <p:nvPr/>
          </p:nvSpPr>
          <p:spPr>
            <a:xfrm flipH="1">
              <a:off x="2009820" y="2218596"/>
              <a:ext cx="99643" cy="48812"/>
            </a:xfrm>
            <a:custGeom>
              <a:avLst/>
              <a:gdLst/>
              <a:ahLst/>
              <a:cxnLst/>
              <a:rect l="l" t="t" r="r" b="b"/>
              <a:pathLst>
                <a:path w="3109" h="1523" extrusionOk="0">
                  <a:moveTo>
                    <a:pt x="3109" y="1"/>
                  </a:moveTo>
                  <a:cubicBezTo>
                    <a:pt x="3109" y="1"/>
                    <a:pt x="2223" y="552"/>
                    <a:pt x="1321" y="552"/>
                  </a:cubicBezTo>
                  <a:cubicBezTo>
                    <a:pt x="1289" y="553"/>
                    <a:pt x="1257" y="554"/>
                    <a:pt x="1225" y="554"/>
                  </a:cubicBezTo>
                  <a:cubicBezTo>
                    <a:pt x="804" y="554"/>
                    <a:pt x="373" y="452"/>
                    <a:pt x="1" y="235"/>
                  </a:cubicBezTo>
                  <a:lnTo>
                    <a:pt x="1" y="235"/>
                  </a:lnTo>
                  <a:cubicBezTo>
                    <a:pt x="82" y="981"/>
                    <a:pt x="715" y="1523"/>
                    <a:pt x="1455" y="1523"/>
                  </a:cubicBezTo>
                  <a:cubicBezTo>
                    <a:pt x="1477" y="1523"/>
                    <a:pt x="1499" y="1522"/>
                    <a:pt x="1521" y="1521"/>
                  </a:cubicBezTo>
                  <a:cubicBezTo>
                    <a:pt x="2908" y="1521"/>
                    <a:pt x="3109" y="1"/>
                    <a:pt x="3109"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98" name="Google Shape;698;p42"/>
            <p:cNvSpPr/>
            <p:nvPr/>
          </p:nvSpPr>
          <p:spPr>
            <a:xfrm flipH="1">
              <a:off x="2061773" y="2073153"/>
              <a:ext cx="38043" cy="127847"/>
            </a:xfrm>
            <a:custGeom>
              <a:avLst/>
              <a:gdLst/>
              <a:ahLst/>
              <a:cxnLst/>
              <a:rect l="l" t="t" r="r" b="b"/>
              <a:pathLst>
                <a:path w="1187" h="3989" extrusionOk="0">
                  <a:moveTo>
                    <a:pt x="675" y="0"/>
                  </a:moveTo>
                  <a:cubicBezTo>
                    <a:pt x="642" y="0"/>
                    <a:pt x="602" y="36"/>
                    <a:pt x="602" y="78"/>
                  </a:cubicBezTo>
                  <a:cubicBezTo>
                    <a:pt x="602" y="562"/>
                    <a:pt x="719" y="1047"/>
                    <a:pt x="702" y="1548"/>
                  </a:cubicBezTo>
                  <a:cubicBezTo>
                    <a:pt x="702" y="1966"/>
                    <a:pt x="619" y="2383"/>
                    <a:pt x="435" y="2751"/>
                  </a:cubicBezTo>
                  <a:cubicBezTo>
                    <a:pt x="301" y="3035"/>
                    <a:pt x="1" y="3302"/>
                    <a:pt x="134" y="3620"/>
                  </a:cubicBezTo>
                  <a:cubicBezTo>
                    <a:pt x="264" y="3905"/>
                    <a:pt x="564" y="3989"/>
                    <a:pt x="849" y="3989"/>
                  </a:cubicBezTo>
                  <a:cubicBezTo>
                    <a:pt x="931" y="3989"/>
                    <a:pt x="1012" y="3982"/>
                    <a:pt x="1087" y="3971"/>
                  </a:cubicBezTo>
                  <a:cubicBezTo>
                    <a:pt x="1187" y="3937"/>
                    <a:pt x="1170" y="3804"/>
                    <a:pt x="1070" y="3787"/>
                  </a:cubicBezTo>
                  <a:cubicBezTo>
                    <a:pt x="1034" y="3787"/>
                    <a:pt x="996" y="3787"/>
                    <a:pt x="958" y="3787"/>
                  </a:cubicBezTo>
                  <a:cubicBezTo>
                    <a:pt x="767" y="3787"/>
                    <a:pt x="558" y="3776"/>
                    <a:pt x="418" y="3636"/>
                  </a:cubicBezTo>
                  <a:cubicBezTo>
                    <a:pt x="268" y="3469"/>
                    <a:pt x="352" y="3319"/>
                    <a:pt x="452" y="3152"/>
                  </a:cubicBezTo>
                  <a:cubicBezTo>
                    <a:pt x="636" y="2868"/>
                    <a:pt x="769" y="2567"/>
                    <a:pt x="836" y="2250"/>
                  </a:cubicBezTo>
                  <a:cubicBezTo>
                    <a:pt x="903" y="1915"/>
                    <a:pt x="936" y="1565"/>
                    <a:pt x="903" y="1230"/>
                  </a:cubicBezTo>
                  <a:cubicBezTo>
                    <a:pt x="903" y="829"/>
                    <a:pt x="836" y="428"/>
                    <a:pt x="719" y="44"/>
                  </a:cubicBezTo>
                  <a:cubicBezTo>
                    <a:pt x="713" y="13"/>
                    <a:pt x="695" y="0"/>
                    <a:pt x="675" y="0"/>
                  </a:cubicBezTo>
                  <a:close/>
                </a:path>
              </a:pathLst>
            </a:custGeom>
            <a:solidFill>
              <a:srgbClr val="F37B5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99" name="Google Shape;699;p42"/>
            <p:cNvSpPr/>
            <p:nvPr/>
          </p:nvSpPr>
          <p:spPr>
            <a:xfrm flipH="1">
              <a:off x="1886940" y="2059532"/>
              <a:ext cx="364729" cy="131277"/>
            </a:xfrm>
            <a:custGeom>
              <a:avLst/>
              <a:gdLst/>
              <a:ahLst/>
              <a:cxnLst/>
              <a:rect l="l" t="t" r="r" b="b"/>
              <a:pathLst>
                <a:path w="11380" h="4096" extrusionOk="0">
                  <a:moveTo>
                    <a:pt x="3506" y="552"/>
                  </a:moveTo>
                  <a:cubicBezTo>
                    <a:pt x="3516" y="552"/>
                    <a:pt x="3526" y="552"/>
                    <a:pt x="3536" y="553"/>
                  </a:cubicBezTo>
                  <a:cubicBezTo>
                    <a:pt x="4288" y="569"/>
                    <a:pt x="5023" y="1254"/>
                    <a:pt x="5006" y="2040"/>
                  </a:cubicBezTo>
                  <a:cubicBezTo>
                    <a:pt x="4956" y="2842"/>
                    <a:pt x="4288" y="3460"/>
                    <a:pt x="3486" y="3477"/>
                  </a:cubicBezTo>
                  <a:cubicBezTo>
                    <a:pt x="2684" y="3460"/>
                    <a:pt x="2032" y="2792"/>
                    <a:pt x="2049" y="1990"/>
                  </a:cubicBezTo>
                  <a:cubicBezTo>
                    <a:pt x="2065" y="1198"/>
                    <a:pt x="2717" y="552"/>
                    <a:pt x="3506" y="552"/>
                  </a:cubicBezTo>
                  <a:close/>
                  <a:moveTo>
                    <a:pt x="7782" y="619"/>
                  </a:moveTo>
                  <a:cubicBezTo>
                    <a:pt x="7793" y="619"/>
                    <a:pt x="7803" y="619"/>
                    <a:pt x="7813" y="619"/>
                  </a:cubicBezTo>
                  <a:cubicBezTo>
                    <a:pt x="8615" y="636"/>
                    <a:pt x="9250" y="1305"/>
                    <a:pt x="9250" y="2107"/>
                  </a:cubicBezTo>
                  <a:cubicBezTo>
                    <a:pt x="9234" y="2898"/>
                    <a:pt x="8582" y="3544"/>
                    <a:pt x="7793" y="3544"/>
                  </a:cubicBezTo>
                  <a:cubicBezTo>
                    <a:pt x="7783" y="3544"/>
                    <a:pt x="7773" y="3544"/>
                    <a:pt x="7763" y="3543"/>
                  </a:cubicBezTo>
                  <a:cubicBezTo>
                    <a:pt x="6961" y="3527"/>
                    <a:pt x="6309" y="2875"/>
                    <a:pt x="6326" y="2056"/>
                  </a:cubicBezTo>
                  <a:cubicBezTo>
                    <a:pt x="6343" y="1264"/>
                    <a:pt x="6978" y="619"/>
                    <a:pt x="7782" y="619"/>
                  </a:cubicBezTo>
                  <a:close/>
                  <a:moveTo>
                    <a:pt x="3497" y="1"/>
                  </a:moveTo>
                  <a:cubicBezTo>
                    <a:pt x="2693" y="1"/>
                    <a:pt x="1960" y="515"/>
                    <a:pt x="1664" y="1288"/>
                  </a:cubicBezTo>
                  <a:cubicBezTo>
                    <a:pt x="1247" y="1104"/>
                    <a:pt x="829" y="920"/>
                    <a:pt x="394" y="736"/>
                  </a:cubicBezTo>
                  <a:cubicBezTo>
                    <a:pt x="369" y="728"/>
                    <a:pt x="344" y="725"/>
                    <a:pt x="321" y="725"/>
                  </a:cubicBezTo>
                  <a:cubicBezTo>
                    <a:pt x="102" y="725"/>
                    <a:pt x="1" y="1049"/>
                    <a:pt x="227" y="1154"/>
                  </a:cubicBezTo>
                  <a:cubicBezTo>
                    <a:pt x="662" y="1338"/>
                    <a:pt x="1096" y="1522"/>
                    <a:pt x="1547" y="1706"/>
                  </a:cubicBezTo>
                  <a:cubicBezTo>
                    <a:pt x="1430" y="2290"/>
                    <a:pt x="1597" y="2892"/>
                    <a:pt x="1998" y="3343"/>
                  </a:cubicBezTo>
                  <a:cubicBezTo>
                    <a:pt x="2409" y="3810"/>
                    <a:pt x="2955" y="4024"/>
                    <a:pt x="3494" y="4024"/>
                  </a:cubicBezTo>
                  <a:cubicBezTo>
                    <a:pt x="4402" y="4024"/>
                    <a:pt x="5291" y="3418"/>
                    <a:pt x="5491" y="2391"/>
                  </a:cubicBezTo>
                  <a:cubicBezTo>
                    <a:pt x="5491" y="2290"/>
                    <a:pt x="5570" y="2240"/>
                    <a:pt x="5647" y="2240"/>
                  </a:cubicBezTo>
                  <a:cubicBezTo>
                    <a:pt x="5724" y="2240"/>
                    <a:pt x="5800" y="2290"/>
                    <a:pt x="5791" y="2391"/>
                  </a:cubicBezTo>
                  <a:cubicBezTo>
                    <a:pt x="5963" y="3453"/>
                    <a:pt x="6866" y="4095"/>
                    <a:pt x="7795" y="4095"/>
                  </a:cubicBezTo>
                  <a:cubicBezTo>
                    <a:pt x="8312" y="4095"/>
                    <a:pt x="8838" y="3896"/>
                    <a:pt x="9250" y="3460"/>
                  </a:cubicBezTo>
                  <a:cubicBezTo>
                    <a:pt x="9684" y="3009"/>
                    <a:pt x="9868" y="2357"/>
                    <a:pt x="9735" y="1739"/>
                  </a:cubicBezTo>
                  <a:cubicBezTo>
                    <a:pt x="10202" y="1555"/>
                    <a:pt x="10670" y="1355"/>
                    <a:pt x="11138" y="1154"/>
                  </a:cubicBezTo>
                  <a:cubicBezTo>
                    <a:pt x="11380" y="1049"/>
                    <a:pt x="11267" y="725"/>
                    <a:pt x="11045" y="725"/>
                  </a:cubicBezTo>
                  <a:cubicBezTo>
                    <a:pt x="11022" y="725"/>
                    <a:pt x="10997" y="728"/>
                    <a:pt x="10971" y="736"/>
                  </a:cubicBezTo>
                  <a:cubicBezTo>
                    <a:pt x="10520" y="937"/>
                    <a:pt x="10052" y="1121"/>
                    <a:pt x="9601" y="1321"/>
                  </a:cubicBezTo>
                  <a:cubicBezTo>
                    <a:pt x="9317" y="586"/>
                    <a:pt x="8615" y="102"/>
                    <a:pt x="7813" y="68"/>
                  </a:cubicBezTo>
                  <a:cubicBezTo>
                    <a:pt x="7801" y="68"/>
                    <a:pt x="7790" y="68"/>
                    <a:pt x="7778" y="68"/>
                  </a:cubicBezTo>
                  <a:cubicBezTo>
                    <a:pt x="6840" y="68"/>
                    <a:pt x="6023" y="731"/>
                    <a:pt x="5825" y="1655"/>
                  </a:cubicBezTo>
                  <a:cubicBezTo>
                    <a:pt x="5825" y="1762"/>
                    <a:pt x="5744" y="1816"/>
                    <a:pt x="5662" y="1816"/>
                  </a:cubicBezTo>
                  <a:cubicBezTo>
                    <a:pt x="5577" y="1816"/>
                    <a:pt x="5491" y="1758"/>
                    <a:pt x="5491" y="1639"/>
                  </a:cubicBezTo>
                  <a:cubicBezTo>
                    <a:pt x="5307" y="703"/>
                    <a:pt x="4505" y="18"/>
                    <a:pt x="3536" y="1"/>
                  </a:cubicBezTo>
                  <a:cubicBezTo>
                    <a:pt x="3523" y="1"/>
                    <a:pt x="3510" y="1"/>
                    <a:pt x="3497" y="1"/>
                  </a:cubicBezTo>
                  <a:close/>
                </a:path>
              </a:pathLst>
            </a:custGeom>
            <a:solidFill>
              <a:srgbClr val="0A2E4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1845" name="Google Shape;1845;p65"/>
          <p:cNvGrpSpPr/>
          <p:nvPr/>
        </p:nvGrpSpPr>
        <p:grpSpPr>
          <a:xfrm>
            <a:off x="260254" y="1752604"/>
            <a:ext cx="1601026" cy="2118550"/>
            <a:chOff x="1264824" y="1905004"/>
            <a:chExt cx="1601026" cy="2118550"/>
          </a:xfrm>
        </p:grpSpPr>
        <p:sp>
          <p:nvSpPr>
            <p:cNvPr id="1846" name="Google Shape;1846;p65"/>
            <p:cNvSpPr/>
            <p:nvPr/>
          </p:nvSpPr>
          <p:spPr>
            <a:xfrm>
              <a:off x="1862378" y="2346660"/>
              <a:ext cx="420072" cy="375269"/>
            </a:xfrm>
            <a:custGeom>
              <a:avLst/>
              <a:gdLst/>
              <a:ahLst/>
              <a:cxnLst/>
              <a:rect l="l" t="t" r="r" b="b"/>
              <a:pathLst>
                <a:path w="13117" h="11718" extrusionOk="0">
                  <a:moveTo>
                    <a:pt x="7147" y="0"/>
                  </a:moveTo>
                  <a:cubicBezTo>
                    <a:pt x="7012" y="0"/>
                    <a:pt x="6881" y="10"/>
                    <a:pt x="6755" y="30"/>
                  </a:cubicBezTo>
                  <a:cubicBezTo>
                    <a:pt x="4817" y="331"/>
                    <a:pt x="1358" y="1701"/>
                    <a:pt x="656" y="5477"/>
                  </a:cubicBezTo>
                  <a:cubicBezTo>
                    <a:pt x="1" y="9020"/>
                    <a:pt x="3937" y="11717"/>
                    <a:pt x="6515" y="11717"/>
                  </a:cubicBezTo>
                  <a:cubicBezTo>
                    <a:pt x="6697" y="11717"/>
                    <a:pt x="6873" y="11704"/>
                    <a:pt x="7039" y="11676"/>
                  </a:cubicBezTo>
                  <a:cubicBezTo>
                    <a:pt x="9545" y="11275"/>
                    <a:pt x="12352" y="10039"/>
                    <a:pt x="12753" y="6380"/>
                  </a:cubicBezTo>
                  <a:cubicBezTo>
                    <a:pt x="13117" y="2921"/>
                    <a:pt x="9480" y="0"/>
                    <a:pt x="7147"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7" name="Google Shape;1847;p65"/>
            <p:cNvSpPr/>
            <p:nvPr/>
          </p:nvSpPr>
          <p:spPr>
            <a:xfrm>
              <a:off x="1791891" y="1905004"/>
              <a:ext cx="595569" cy="599956"/>
            </a:xfrm>
            <a:custGeom>
              <a:avLst/>
              <a:gdLst/>
              <a:ahLst/>
              <a:cxnLst/>
              <a:rect l="l" t="t" r="r" b="b"/>
              <a:pathLst>
                <a:path w="18597" h="18734" extrusionOk="0">
                  <a:moveTo>
                    <a:pt x="7805" y="0"/>
                  </a:moveTo>
                  <a:cubicBezTo>
                    <a:pt x="7060" y="0"/>
                    <a:pt x="6259" y="236"/>
                    <a:pt x="5380" y="822"/>
                  </a:cubicBezTo>
                  <a:cubicBezTo>
                    <a:pt x="2741" y="2543"/>
                    <a:pt x="134" y="5868"/>
                    <a:pt x="0" y="9327"/>
                  </a:cubicBezTo>
                  <a:cubicBezTo>
                    <a:pt x="67" y="14005"/>
                    <a:pt x="9157" y="18734"/>
                    <a:pt x="9157" y="18734"/>
                  </a:cubicBezTo>
                  <a:cubicBezTo>
                    <a:pt x="13484" y="17597"/>
                    <a:pt x="18547" y="12134"/>
                    <a:pt x="18580" y="9711"/>
                  </a:cubicBezTo>
                  <a:cubicBezTo>
                    <a:pt x="18597" y="7288"/>
                    <a:pt x="16358" y="2978"/>
                    <a:pt x="15439" y="2075"/>
                  </a:cubicBezTo>
                  <a:cubicBezTo>
                    <a:pt x="14881" y="1538"/>
                    <a:pt x="14261" y="1351"/>
                    <a:pt x="13386" y="1351"/>
                  </a:cubicBezTo>
                  <a:cubicBezTo>
                    <a:pt x="12819" y="1351"/>
                    <a:pt x="12145" y="1429"/>
                    <a:pt x="11312" y="1541"/>
                  </a:cubicBezTo>
                  <a:cubicBezTo>
                    <a:pt x="10230" y="713"/>
                    <a:pt x="9101" y="0"/>
                    <a:pt x="7805"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8" name="Google Shape;1848;p65"/>
            <p:cNvSpPr/>
            <p:nvPr/>
          </p:nvSpPr>
          <p:spPr>
            <a:xfrm>
              <a:off x="1264824" y="2653012"/>
              <a:ext cx="605753" cy="950566"/>
            </a:xfrm>
            <a:custGeom>
              <a:avLst/>
              <a:gdLst/>
              <a:ahLst/>
              <a:cxnLst/>
              <a:rect l="l" t="t" r="r" b="b"/>
              <a:pathLst>
                <a:path w="18915" h="29682" extrusionOk="0">
                  <a:moveTo>
                    <a:pt x="14041" y="0"/>
                  </a:moveTo>
                  <a:cubicBezTo>
                    <a:pt x="13236" y="0"/>
                    <a:pt x="12632" y="189"/>
                    <a:pt x="12632" y="189"/>
                  </a:cubicBezTo>
                  <a:cubicBezTo>
                    <a:pt x="12632" y="189"/>
                    <a:pt x="0" y="23163"/>
                    <a:pt x="485" y="25335"/>
                  </a:cubicBezTo>
                  <a:cubicBezTo>
                    <a:pt x="904" y="27280"/>
                    <a:pt x="2234" y="29681"/>
                    <a:pt x="5436" y="29681"/>
                  </a:cubicBezTo>
                  <a:cubicBezTo>
                    <a:pt x="5809" y="29681"/>
                    <a:pt x="6208" y="29649"/>
                    <a:pt x="6634" y="29579"/>
                  </a:cubicBezTo>
                  <a:cubicBezTo>
                    <a:pt x="10694" y="28927"/>
                    <a:pt x="15422" y="14926"/>
                    <a:pt x="16358" y="12854"/>
                  </a:cubicBezTo>
                  <a:cubicBezTo>
                    <a:pt x="17310" y="10765"/>
                    <a:pt x="18914" y="5669"/>
                    <a:pt x="17594" y="2361"/>
                  </a:cubicBezTo>
                  <a:cubicBezTo>
                    <a:pt x="16812" y="400"/>
                    <a:pt x="15213" y="0"/>
                    <a:pt x="14041"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9" name="Google Shape;1849;p65"/>
            <p:cNvSpPr/>
            <p:nvPr/>
          </p:nvSpPr>
          <p:spPr>
            <a:xfrm>
              <a:off x="2260641" y="2653012"/>
              <a:ext cx="605208" cy="950566"/>
            </a:xfrm>
            <a:custGeom>
              <a:avLst/>
              <a:gdLst/>
              <a:ahLst/>
              <a:cxnLst/>
              <a:rect l="l" t="t" r="r" b="b"/>
              <a:pathLst>
                <a:path w="18898" h="29682" extrusionOk="0">
                  <a:moveTo>
                    <a:pt x="4873" y="0"/>
                  </a:moveTo>
                  <a:cubicBezTo>
                    <a:pt x="3701" y="0"/>
                    <a:pt x="2102" y="400"/>
                    <a:pt x="1320" y="2361"/>
                  </a:cubicBezTo>
                  <a:cubicBezTo>
                    <a:pt x="0" y="5669"/>
                    <a:pt x="1604" y="10765"/>
                    <a:pt x="2540" y="12854"/>
                  </a:cubicBezTo>
                  <a:cubicBezTo>
                    <a:pt x="3492" y="14926"/>
                    <a:pt x="8221" y="28927"/>
                    <a:pt x="12281" y="29579"/>
                  </a:cubicBezTo>
                  <a:cubicBezTo>
                    <a:pt x="12705" y="29649"/>
                    <a:pt x="13102" y="29681"/>
                    <a:pt x="13474" y="29681"/>
                  </a:cubicBezTo>
                  <a:cubicBezTo>
                    <a:pt x="16667" y="29681"/>
                    <a:pt x="18011" y="27280"/>
                    <a:pt x="18430" y="25335"/>
                  </a:cubicBezTo>
                  <a:cubicBezTo>
                    <a:pt x="18897" y="23163"/>
                    <a:pt x="6282" y="189"/>
                    <a:pt x="6282" y="189"/>
                  </a:cubicBezTo>
                  <a:cubicBezTo>
                    <a:pt x="6282" y="189"/>
                    <a:pt x="5679" y="0"/>
                    <a:pt x="4873"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0" name="Google Shape;1850;p65"/>
            <p:cNvSpPr/>
            <p:nvPr/>
          </p:nvSpPr>
          <p:spPr>
            <a:xfrm>
              <a:off x="1578380" y="2585727"/>
              <a:ext cx="1045072" cy="1437826"/>
            </a:xfrm>
            <a:custGeom>
              <a:avLst/>
              <a:gdLst/>
              <a:ahLst/>
              <a:cxnLst/>
              <a:rect l="l" t="t" r="r" b="b"/>
              <a:pathLst>
                <a:path w="32633" h="44897" extrusionOk="0">
                  <a:moveTo>
                    <a:pt x="9675" y="1"/>
                  </a:moveTo>
                  <a:cubicBezTo>
                    <a:pt x="9675" y="1"/>
                    <a:pt x="9174" y="67"/>
                    <a:pt x="8438" y="201"/>
                  </a:cubicBezTo>
                  <a:cubicBezTo>
                    <a:pt x="6684" y="535"/>
                    <a:pt x="3610" y="1237"/>
                    <a:pt x="2841" y="2290"/>
                  </a:cubicBezTo>
                  <a:cubicBezTo>
                    <a:pt x="2156" y="3225"/>
                    <a:pt x="3259" y="10276"/>
                    <a:pt x="4161" y="15406"/>
                  </a:cubicBezTo>
                  <a:cubicBezTo>
                    <a:pt x="4696" y="18447"/>
                    <a:pt x="5180" y="20819"/>
                    <a:pt x="5180" y="20819"/>
                  </a:cubicBezTo>
                  <a:cubicBezTo>
                    <a:pt x="5180" y="20819"/>
                    <a:pt x="3509" y="26333"/>
                    <a:pt x="2106" y="32248"/>
                  </a:cubicBezTo>
                  <a:cubicBezTo>
                    <a:pt x="953" y="37160"/>
                    <a:pt x="1" y="42357"/>
                    <a:pt x="335" y="44896"/>
                  </a:cubicBezTo>
                  <a:lnTo>
                    <a:pt x="32599" y="44896"/>
                  </a:lnTo>
                  <a:cubicBezTo>
                    <a:pt x="32632" y="43827"/>
                    <a:pt x="32566" y="42758"/>
                    <a:pt x="32399" y="41705"/>
                  </a:cubicBezTo>
                  <a:cubicBezTo>
                    <a:pt x="32248" y="40886"/>
                    <a:pt x="30995" y="36609"/>
                    <a:pt x="29658" y="32248"/>
                  </a:cubicBezTo>
                  <a:cubicBezTo>
                    <a:pt x="28322" y="27937"/>
                    <a:pt x="26918" y="23526"/>
                    <a:pt x="26434" y="22256"/>
                  </a:cubicBezTo>
                  <a:cubicBezTo>
                    <a:pt x="26835" y="20201"/>
                    <a:pt x="27152" y="17812"/>
                    <a:pt x="27403" y="15406"/>
                  </a:cubicBezTo>
                  <a:cubicBezTo>
                    <a:pt x="27987" y="9625"/>
                    <a:pt x="28138" y="3844"/>
                    <a:pt x="27971" y="2925"/>
                  </a:cubicBezTo>
                  <a:cubicBezTo>
                    <a:pt x="27720" y="1638"/>
                    <a:pt x="25231" y="1003"/>
                    <a:pt x="24061" y="753"/>
                  </a:cubicBezTo>
                  <a:cubicBezTo>
                    <a:pt x="23493" y="636"/>
                    <a:pt x="22657" y="519"/>
                    <a:pt x="21956" y="418"/>
                  </a:cubicBezTo>
                  <a:cubicBezTo>
                    <a:pt x="21187" y="318"/>
                    <a:pt x="20552" y="235"/>
                    <a:pt x="20552" y="235"/>
                  </a:cubicBezTo>
                  <a:lnTo>
                    <a:pt x="9675" y="1"/>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1" name="Google Shape;1851;p65"/>
            <p:cNvSpPr/>
            <p:nvPr/>
          </p:nvSpPr>
          <p:spPr>
            <a:xfrm>
              <a:off x="1848607" y="2585727"/>
              <a:ext cx="432914" cy="294342"/>
            </a:xfrm>
            <a:custGeom>
              <a:avLst/>
              <a:gdLst/>
              <a:ahLst/>
              <a:cxnLst/>
              <a:rect l="l" t="t" r="r" b="b"/>
              <a:pathLst>
                <a:path w="13518" h="9191" extrusionOk="0">
                  <a:moveTo>
                    <a:pt x="1237" y="1"/>
                  </a:moveTo>
                  <a:cubicBezTo>
                    <a:pt x="1237" y="1"/>
                    <a:pt x="736" y="67"/>
                    <a:pt x="0" y="201"/>
                  </a:cubicBezTo>
                  <a:cubicBezTo>
                    <a:pt x="268" y="2089"/>
                    <a:pt x="3325" y="8338"/>
                    <a:pt x="7018" y="9190"/>
                  </a:cubicBezTo>
                  <a:cubicBezTo>
                    <a:pt x="11128" y="7553"/>
                    <a:pt x="13200" y="3192"/>
                    <a:pt x="13518" y="418"/>
                  </a:cubicBezTo>
                  <a:cubicBezTo>
                    <a:pt x="12749" y="301"/>
                    <a:pt x="12114" y="235"/>
                    <a:pt x="12114" y="235"/>
                  </a:cubicBezTo>
                  <a:lnTo>
                    <a:pt x="1237"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2" name="Google Shape;1852;p65"/>
            <p:cNvSpPr/>
            <p:nvPr/>
          </p:nvSpPr>
          <p:spPr>
            <a:xfrm>
              <a:off x="2209241" y="2167449"/>
              <a:ext cx="127940" cy="150614"/>
            </a:xfrm>
            <a:custGeom>
              <a:avLst/>
              <a:gdLst/>
              <a:ahLst/>
              <a:cxnLst/>
              <a:rect l="l" t="t" r="r" b="b"/>
              <a:pathLst>
                <a:path w="3995" h="4703" extrusionOk="0">
                  <a:moveTo>
                    <a:pt x="2322" y="1"/>
                  </a:moveTo>
                  <a:cubicBezTo>
                    <a:pt x="1310" y="1"/>
                    <a:pt x="970" y="1633"/>
                    <a:pt x="970" y="1633"/>
                  </a:cubicBezTo>
                  <a:cubicBezTo>
                    <a:pt x="970" y="1633"/>
                    <a:pt x="1" y="3972"/>
                    <a:pt x="1004" y="4574"/>
                  </a:cubicBezTo>
                  <a:cubicBezTo>
                    <a:pt x="1149" y="4663"/>
                    <a:pt x="1276" y="4702"/>
                    <a:pt x="1388" y="4702"/>
                  </a:cubicBezTo>
                  <a:cubicBezTo>
                    <a:pt x="2035" y="4702"/>
                    <a:pt x="2211" y="3390"/>
                    <a:pt x="2908" y="2636"/>
                  </a:cubicBezTo>
                  <a:cubicBezTo>
                    <a:pt x="3443" y="2051"/>
                    <a:pt x="3994" y="497"/>
                    <a:pt x="2674" y="62"/>
                  </a:cubicBezTo>
                  <a:cubicBezTo>
                    <a:pt x="2549" y="20"/>
                    <a:pt x="2431" y="1"/>
                    <a:pt x="2322"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3" name="Google Shape;1853;p65"/>
            <p:cNvSpPr/>
            <p:nvPr/>
          </p:nvSpPr>
          <p:spPr>
            <a:xfrm>
              <a:off x="1827215" y="2167449"/>
              <a:ext cx="127908" cy="150614"/>
            </a:xfrm>
            <a:custGeom>
              <a:avLst/>
              <a:gdLst/>
              <a:ahLst/>
              <a:cxnLst/>
              <a:rect l="l" t="t" r="r" b="b"/>
              <a:pathLst>
                <a:path w="3994" h="4703" extrusionOk="0">
                  <a:moveTo>
                    <a:pt x="1673" y="1"/>
                  </a:moveTo>
                  <a:cubicBezTo>
                    <a:pt x="1563" y="1"/>
                    <a:pt x="1446" y="20"/>
                    <a:pt x="1320" y="62"/>
                  </a:cubicBezTo>
                  <a:cubicBezTo>
                    <a:pt x="0" y="497"/>
                    <a:pt x="551" y="2051"/>
                    <a:pt x="1103" y="2636"/>
                  </a:cubicBezTo>
                  <a:cubicBezTo>
                    <a:pt x="1786" y="3390"/>
                    <a:pt x="1960" y="4702"/>
                    <a:pt x="2617" y="4702"/>
                  </a:cubicBezTo>
                  <a:cubicBezTo>
                    <a:pt x="2731" y="4702"/>
                    <a:pt x="2859" y="4663"/>
                    <a:pt x="3008" y="4574"/>
                  </a:cubicBezTo>
                  <a:cubicBezTo>
                    <a:pt x="3993" y="3972"/>
                    <a:pt x="3024" y="1633"/>
                    <a:pt x="3024" y="1633"/>
                  </a:cubicBezTo>
                  <a:cubicBezTo>
                    <a:pt x="3024" y="1633"/>
                    <a:pt x="2684" y="1"/>
                    <a:pt x="1673"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4" name="Google Shape;1854;p65"/>
            <p:cNvSpPr/>
            <p:nvPr/>
          </p:nvSpPr>
          <p:spPr>
            <a:xfrm>
              <a:off x="1888190" y="2349767"/>
              <a:ext cx="357495" cy="460199"/>
            </a:xfrm>
            <a:custGeom>
              <a:avLst/>
              <a:gdLst/>
              <a:ahLst/>
              <a:cxnLst/>
              <a:rect l="l" t="t" r="r" b="b"/>
              <a:pathLst>
                <a:path w="11163" h="14370" extrusionOk="0">
                  <a:moveTo>
                    <a:pt x="2875" y="0"/>
                  </a:moveTo>
                  <a:cubicBezTo>
                    <a:pt x="2908" y="84"/>
                    <a:pt x="3710" y="4077"/>
                    <a:pt x="2875" y="5648"/>
                  </a:cubicBezTo>
                  <a:cubicBezTo>
                    <a:pt x="2156" y="6984"/>
                    <a:pt x="1" y="7369"/>
                    <a:pt x="1" y="7369"/>
                  </a:cubicBezTo>
                  <a:cubicBezTo>
                    <a:pt x="1" y="7369"/>
                    <a:pt x="2340" y="13735"/>
                    <a:pt x="5749" y="14369"/>
                  </a:cubicBezTo>
                  <a:cubicBezTo>
                    <a:pt x="8539" y="13233"/>
                    <a:pt x="10360" y="9908"/>
                    <a:pt x="11162" y="7636"/>
                  </a:cubicBezTo>
                  <a:cubicBezTo>
                    <a:pt x="9040" y="7335"/>
                    <a:pt x="8489" y="6316"/>
                    <a:pt x="8372" y="5347"/>
                  </a:cubicBezTo>
                  <a:cubicBezTo>
                    <a:pt x="8288" y="4545"/>
                    <a:pt x="8873" y="217"/>
                    <a:pt x="8873" y="217"/>
                  </a:cubicBezTo>
                  <a:lnTo>
                    <a:pt x="2875" y="0"/>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5" name="Google Shape;1855;p65"/>
            <p:cNvSpPr/>
            <p:nvPr/>
          </p:nvSpPr>
          <p:spPr>
            <a:xfrm>
              <a:off x="1889791" y="2023880"/>
              <a:ext cx="368736" cy="419560"/>
            </a:xfrm>
            <a:custGeom>
              <a:avLst/>
              <a:gdLst/>
              <a:ahLst/>
              <a:cxnLst/>
              <a:rect l="l" t="t" r="r" b="b"/>
              <a:pathLst>
                <a:path w="11514" h="13101" extrusionOk="0">
                  <a:moveTo>
                    <a:pt x="8472" y="1"/>
                  </a:moveTo>
                  <a:cubicBezTo>
                    <a:pt x="7754" y="1154"/>
                    <a:pt x="7069" y="2240"/>
                    <a:pt x="5364" y="2524"/>
                  </a:cubicBezTo>
                  <a:cubicBezTo>
                    <a:pt x="3643" y="2791"/>
                    <a:pt x="3209" y="2574"/>
                    <a:pt x="1672" y="2891"/>
                  </a:cubicBezTo>
                  <a:lnTo>
                    <a:pt x="1605" y="2908"/>
                  </a:lnTo>
                  <a:cubicBezTo>
                    <a:pt x="619" y="3159"/>
                    <a:pt x="1" y="4111"/>
                    <a:pt x="168" y="5097"/>
                  </a:cubicBezTo>
                  <a:cubicBezTo>
                    <a:pt x="452" y="7185"/>
                    <a:pt x="1003" y="9291"/>
                    <a:pt x="1739" y="10444"/>
                  </a:cubicBezTo>
                  <a:cubicBezTo>
                    <a:pt x="3075" y="12582"/>
                    <a:pt x="4947" y="13100"/>
                    <a:pt x="5999" y="13100"/>
                  </a:cubicBezTo>
                  <a:cubicBezTo>
                    <a:pt x="7252" y="13100"/>
                    <a:pt x="10043" y="11713"/>
                    <a:pt x="10761" y="8639"/>
                  </a:cubicBezTo>
                  <a:cubicBezTo>
                    <a:pt x="10945" y="7870"/>
                    <a:pt x="11095" y="7052"/>
                    <a:pt x="11246" y="6250"/>
                  </a:cubicBezTo>
                  <a:cubicBezTo>
                    <a:pt x="11513" y="4629"/>
                    <a:pt x="10828" y="3125"/>
                    <a:pt x="9709" y="1956"/>
                  </a:cubicBezTo>
                  <a:cubicBezTo>
                    <a:pt x="9308" y="1538"/>
                    <a:pt x="8606" y="886"/>
                    <a:pt x="8472"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6" name="Google Shape;1856;p65"/>
            <p:cNvSpPr/>
            <p:nvPr/>
          </p:nvSpPr>
          <p:spPr>
            <a:xfrm>
              <a:off x="1994673" y="2191916"/>
              <a:ext cx="35900" cy="35868"/>
            </a:xfrm>
            <a:custGeom>
              <a:avLst/>
              <a:gdLst/>
              <a:ahLst/>
              <a:cxnLst/>
              <a:rect l="l" t="t" r="r" b="b"/>
              <a:pathLst>
                <a:path w="1121" h="1120" extrusionOk="0">
                  <a:moveTo>
                    <a:pt x="552" y="0"/>
                  </a:moveTo>
                  <a:cubicBezTo>
                    <a:pt x="485" y="0"/>
                    <a:pt x="402" y="17"/>
                    <a:pt x="352" y="50"/>
                  </a:cubicBezTo>
                  <a:cubicBezTo>
                    <a:pt x="201" y="100"/>
                    <a:pt x="101" y="217"/>
                    <a:pt x="51" y="368"/>
                  </a:cubicBezTo>
                  <a:cubicBezTo>
                    <a:pt x="18" y="435"/>
                    <a:pt x="1" y="501"/>
                    <a:pt x="1" y="568"/>
                  </a:cubicBezTo>
                  <a:cubicBezTo>
                    <a:pt x="18" y="618"/>
                    <a:pt x="18" y="669"/>
                    <a:pt x="34" y="719"/>
                  </a:cubicBezTo>
                  <a:cubicBezTo>
                    <a:pt x="51" y="802"/>
                    <a:pt x="101" y="886"/>
                    <a:pt x="185" y="953"/>
                  </a:cubicBezTo>
                  <a:lnTo>
                    <a:pt x="302" y="1053"/>
                  </a:lnTo>
                  <a:cubicBezTo>
                    <a:pt x="385" y="1086"/>
                    <a:pt x="485" y="1120"/>
                    <a:pt x="569" y="1120"/>
                  </a:cubicBezTo>
                  <a:cubicBezTo>
                    <a:pt x="870" y="1103"/>
                    <a:pt x="1120" y="852"/>
                    <a:pt x="1120" y="552"/>
                  </a:cubicBezTo>
                  <a:cubicBezTo>
                    <a:pt x="1104" y="501"/>
                    <a:pt x="1104" y="451"/>
                    <a:pt x="1104" y="401"/>
                  </a:cubicBezTo>
                  <a:lnTo>
                    <a:pt x="1087" y="401"/>
                  </a:lnTo>
                  <a:cubicBezTo>
                    <a:pt x="1070" y="318"/>
                    <a:pt x="1020" y="234"/>
                    <a:pt x="953" y="151"/>
                  </a:cubicBezTo>
                  <a:lnTo>
                    <a:pt x="820" y="67"/>
                  </a:lnTo>
                  <a:cubicBezTo>
                    <a:pt x="736" y="17"/>
                    <a:pt x="652" y="0"/>
                    <a:pt x="552"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7" name="Google Shape;1857;p65"/>
            <p:cNvSpPr/>
            <p:nvPr/>
          </p:nvSpPr>
          <p:spPr>
            <a:xfrm>
              <a:off x="2111885" y="2191916"/>
              <a:ext cx="35324" cy="35868"/>
            </a:xfrm>
            <a:custGeom>
              <a:avLst/>
              <a:gdLst/>
              <a:ahLst/>
              <a:cxnLst/>
              <a:rect l="l" t="t" r="r" b="b"/>
              <a:pathLst>
                <a:path w="1103" h="1120" extrusionOk="0">
                  <a:moveTo>
                    <a:pt x="535" y="0"/>
                  </a:moveTo>
                  <a:cubicBezTo>
                    <a:pt x="468" y="0"/>
                    <a:pt x="401" y="17"/>
                    <a:pt x="334" y="50"/>
                  </a:cubicBezTo>
                  <a:cubicBezTo>
                    <a:pt x="134" y="151"/>
                    <a:pt x="0" y="351"/>
                    <a:pt x="0" y="568"/>
                  </a:cubicBezTo>
                  <a:cubicBezTo>
                    <a:pt x="0" y="618"/>
                    <a:pt x="0" y="669"/>
                    <a:pt x="17" y="719"/>
                  </a:cubicBezTo>
                  <a:cubicBezTo>
                    <a:pt x="50" y="802"/>
                    <a:pt x="100" y="886"/>
                    <a:pt x="167" y="953"/>
                  </a:cubicBezTo>
                  <a:lnTo>
                    <a:pt x="284" y="1053"/>
                  </a:lnTo>
                  <a:cubicBezTo>
                    <a:pt x="368" y="1086"/>
                    <a:pt x="468" y="1120"/>
                    <a:pt x="568" y="1120"/>
                  </a:cubicBezTo>
                  <a:cubicBezTo>
                    <a:pt x="785" y="1120"/>
                    <a:pt x="986" y="969"/>
                    <a:pt x="1069" y="752"/>
                  </a:cubicBezTo>
                  <a:cubicBezTo>
                    <a:pt x="1086" y="685"/>
                    <a:pt x="1103" y="618"/>
                    <a:pt x="1103" y="552"/>
                  </a:cubicBezTo>
                  <a:cubicBezTo>
                    <a:pt x="1103" y="501"/>
                    <a:pt x="1086" y="451"/>
                    <a:pt x="1086" y="401"/>
                  </a:cubicBezTo>
                  <a:cubicBezTo>
                    <a:pt x="1053" y="318"/>
                    <a:pt x="1003" y="234"/>
                    <a:pt x="936" y="151"/>
                  </a:cubicBezTo>
                  <a:cubicBezTo>
                    <a:pt x="886" y="134"/>
                    <a:pt x="852" y="100"/>
                    <a:pt x="819" y="67"/>
                  </a:cubicBezTo>
                  <a:cubicBezTo>
                    <a:pt x="735" y="17"/>
                    <a:pt x="635" y="0"/>
                    <a:pt x="535"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8" name="Google Shape;1858;p65"/>
            <p:cNvSpPr/>
            <p:nvPr/>
          </p:nvSpPr>
          <p:spPr>
            <a:xfrm>
              <a:off x="1980230" y="2138402"/>
              <a:ext cx="59438" cy="28919"/>
            </a:xfrm>
            <a:custGeom>
              <a:avLst/>
              <a:gdLst/>
              <a:ahLst/>
              <a:cxnLst/>
              <a:rect l="l" t="t" r="r" b="b"/>
              <a:pathLst>
                <a:path w="1856" h="903" extrusionOk="0">
                  <a:moveTo>
                    <a:pt x="956" y="0"/>
                  </a:moveTo>
                  <a:cubicBezTo>
                    <a:pt x="950" y="0"/>
                    <a:pt x="943" y="0"/>
                    <a:pt x="936" y="0"/>
                  </a:cubicBezTo>
                  <a:cubicBezTo>
                    <a:pt x="285" y="17"/>
                    <a:pt x="1" y="903"/>
                    <a:pt x="1" y="903"/>
                  </a:cubicBezTo>
                  <a:cubicBezTo>
                    <a:pt x="301" y="736"/>
                    <a:pt x="602" y="619"/>
                    <a:pt x="936" y="535"/>
                  </a:cubicBezTo>
                  <a:cubicBezTo>
                    <a:pt x="1032" y="524"/>
                    <a:pt x="1129" y="519"/>
                    <a:pt x="1226" y="519"/>
                  </a:cubicBezTo>
                  <a:cubicBezTo>
                    <a:pt x="1437" y="519"/>
                    <a:pt x="1650" y="545"/>
                    <a:pt x="1855" y="602"/>
                  </a:cubicBezTo>
                  <a:cubicBezTo>
                    <a:pt x="1855" y="602"/>
                    <a:pt x="1449" y="0"/>
                    <a:pt x="956"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9" name="Google Shape;1859;p65"/>
            <p:cNvSpPr/>
            <p:nvPr/>
          </p:nvSpPr>
          <p:spPr>
            <a:xfrm>
              <a:off x="2100644" y="2138402"/>
              <a:ext cx="59951" cy="28919"/>
            </a:xfrm>
            <a:custGeom>
              <a:avLst/>
              <a:gdLst/>
              <a:ahLst/>
              <a:cxnLst/>
              <a:rect l="l" t="t" r="r" b="b"/>
              <a:pathLst>
                <a:path w="1872" h="903" extrusionOk="0">
                  <a:moveTo>
                    <a:pt x="915" y="0"/>
                  </a:moveTo>
                  <a:cubicBezTo>
                    <a:pt x="407" y="0"/>
                    <a:pt x="0" y="602"/>
                    <a:pt x="0" y="602"/>
                  </a:cubicBezTo>
                  <a:cubicBezTo>
                    <a:pt x="204" y="545"/>
                    <a:pt x="417" y="511"/>
                    <a:pt x="631" y="511"/>
                  </a:cubicBezTo>
                  <a:cubicBezTo>
                    <a:pt x="732" y="511"/>
                    <a:pt x="834" y="519"/>
                    <a:pt x="936" y="535"/>
                  </a:cubicBezTo>
                  <a:cubicBezTo>
                    <a:pt x="1253" y="619"/>
                    <a:pt x="1571" y="736"/>
                    <a:pt x="1872" y="903"/>
                  </a:cubicBezTo>
                  <a:cubicBezTo>
                    <a:pt x="1872" y="903"/>
                    <a:pt x="1571" y="17"/>
                    <a:pt x="936" y="0"/>
                  </a:cubicBezTo>
                  <a:cubicBezTo>
                    <a:pt x="929" y="0"/>
                    <a:pt x="922" y="0"/>
                    <a:pt x="915"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0" name="Google Shape;1860;p65"/>
            <p:cNvSpPr/>
            <p:nvPr/>
          </p:nvSpPr>
          <p:spPr>
            <a:xfrm>
              <a:off x="2035345" y="2296253"/>
              <a:ext cx="103313" cy="50407"/>
            </a:xfrm>
            <a:custGeom>
              <a:avLst/>
              <a:gdLst/>
              <a:ahLst/>
              <a:cxnLst/>
              <a:rect l="l" t="t" r="r" b="b"/>
              <a:pathLst>
                <a:path w="3226" h="1574" extrusionOk="0">
                  <a:moveTo>
                    <a:pt x="3225" y="0"/>
                  </a:moveTo>
                  <a:lnTo>
                    <a:pt x="3225" y="0"/>
                  </a:lnTo>
                  <a:cubicBezTo>
                    <a:pt x="3225" y="0"/>
                    <a:pt x="2290" y="568"/>
                    <a:pt x="1371" y="568"/>
                  </a:cubicBezTo>
                  <a:cubicBezTo>
                    <a:pt x="1340" y="570"/>
                    <a:pt x="1310" y="570"/>
                    <a:pt x="1280" y="570"/>
                  </a:cubicBezTo>
                  <a:cubicBezTo>
                    <a:pt x="828" y="570"/>
                    <a:pt x="392" y="454"/>
                    <a:pt x="1" y="234"/>
                  </a:cubicBezTo>
                  <a:lnTo>
                    <a:pt x="1" y="234"/>
                  </a:lnTo>
                  <a:cubicBezTo>
                    <a:pt x="81" y="1004"/>
                    <a:pt x="715" y="1574"/>
                    <a:pt x="1476" y="1574"/>
                  </a:cubicBezTo>
                  <a:cubicBezTo>
                    <a:pt x="1507" y="1574"/>
                    <a:pt x="1539" y="1573"/>
                    <a:pt x="1571" y="1571"/>
                  </a:cubicBezTo>
                  <a:cubicBezTo>
                    <a:pt x="3008" y="1571"/>
                    <a:pt x="3225" y="0"/>
                    <a:pt x="32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1" name="Google Shape;1861;p65"/>
            <p:cNvSpPr/>
            <p:nvPr/>
          </p:nvSpPr>
          <p:spPr>
            <a:xfrm>
              <a:off x="2045529" y="2145255"/>
              <a:ext cx="39071" cy="132359"/>
            </a:xfrm>
            <a:custGeom>
              <a:avLst/>
              <a:gdLst/>
              <a:ahLst/>
              <a:cxnLst/>
              <a:rect l="l" t="t" r="r" b="b"/>
              <a:pathLst>
                <a:path w="1220" h="4133" extrusionOk="0">
                  <a:moveTo>
                    <a:pt x="684" y="1"/>
                  </a:moveTo>
                  <a:cubicBezTo>
                    <a:pt x="646" y="1"/>
                    <a:pt x="602" y="29"/>
                    <a:pt x="602" y="70"/>
                  </a:cubicBezTo>
                  <a:cubicBezTo>
                    <a:pt x="602" y="588"/>
                    <a:pt x="735" y="1090"/>
                    <a:pt x="719" y="1608"/>
                  </a:cubicBezTo>
                  <a:cubicBezTo>
                    <a:pt x="719" y="2042"/>
                    <a:pt x="618" y="2460"/>
                    <a:pt x="435" y="2861"/>
                  </a:cubicBezTo>
                  <a:cubicBezTo>
                    <a:pt x="301" y="3145"/>
                    <a:pt x="0" y="3412"/>
                    <a:pt x="134" y="3763"/>
                  </a:cubicBezTo>
                  <a:cubicBezTo>
                    <a:pt x="263" y="4048"/>
                    <a:pt x="574" y="4132"/>
                    <a:pt x="870" y="4132"/>
                  </a:cubicBezTo>
                  <a:cubicBezTo>
                    <a:pt x="956" y="4132"/>
                    <a:pt x="1041" y="4125"/>
                    <a:pt x="1120" y="4114"/>
                  </a:cubicBezTo>
                  <a:cubicBezTo>
                    <a:pt x="1220" y="4097"/>
                    <a:pt x="1203" y="3947"/>
                    <a:pt x="1103" y="3930"/>
                  </a:cubicBezTo>
                  <a:cubicBezTo>
                    <a:pt x="1064" y="3930"/>
                    <a:pt x="1024" y="3931"/>
                    <a:pt x="984" y="3931"/>
                  </a:cubicBezTo>
                  <a:cubicBezTo>
                    <a:pt x="782" y="3931"/>
                    <a:pt x="571" y="3919"/>
                    <a:pt x="418" y="3780"/>
                  </a:cubicBezTo>
                  <a:cubicBezTo>
                    <a:pt x="251" y="3613"/>
                    <a:pt x="351" y="3429"/>
                    <a:pt x="468" y="3262"/>
                  </a:cubicBezTo>
                  <a:cubicBezTo>
                    <a:pt x="652" y="2978"/>
                    <a:pt x="785" y="2660"/>
                    <a:pt x="869" y="2326"/>
                  </a:cubicBezTo>
                  <a:cubicBezTo>
                    <a:pt x="936" y="1975"/>
                    <a:pt x="953" y="1624"/>
                    <a:pt x="936" y="1273"/>
                  </a:cubicBezTo>
                  <a:cubicBezTo>
                    <a:pt x="919" y="856"/>
                    <a:pt x="852" y="438"/>
                    <a:pt x="735" y="37"/>
                  </a:cubicBezTo>
                  <a:cubicBezTo>
                    <a:pt x="729" y="11"/>
                    <a:pt x="708" y="1"/>
                    <a:pt x="684"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62" name="Google Shape;1862;p65"/>
          <p:cNvGrpSpPr/>
          <p:nvPr/>
        </p:nvGrpSpPr>
        <p:grpSpPr>
          <a:xfrm>
            <a:off x="4914736" y="1696752"/>
            <a:ext cx="1736652" cy="2154066"/>
            <a:chOff x="6278081" y="1849152"/>
            <a:chExt cx="1736652" cy="2154066"/>
          </a:xfrm>
        </p:grpSpPr>
        <p:sp>
          <p:nvSpPr>
            <p:cNvPr id="1863" name="Google Shape;1863;p65"/>
            <p:cNvSpPr/>
            <p:nvPr/>
          </p:nvSpPr>
          <p:spPr>
            <a:xfrm>
              <a:off x="6278081" y="2603149"/>
              <a:ext cx="680723" cy="773724"/>
            </a:xfrm>
            <a:custGeom>
              <a:avLst/>
              <a:gdLst/>
              <a:ahLst/>
              <a:cxnLst/>
              <a:rect l="l" t="t" r="r" b="b"/>
              <a:pathLst>
                <a:path w="21256" h="24160" extrusionOk="0">
                  <a:moveTo>
                    <a:pt x="17446" y="0"/>
                  </a:moveTo>
                  <a:cubicBezTo>
                    <a:pt x="17006" y="0"/>
                    <a:pt x="16526" y="131"/>
                    <a:pt x="16008" y="426"/>
                  </a:cubicBezTo>
                  <a:cubicBezTo>
                    <a:pt x="12466" y="2447"/>
                    <a:pt x="3660" y="11370"/>
                    <a:pt x="2056" y="15029"/>
                  </a:cubicBezTo>
                  <a:cubicBezTo>
                    <a:pt x="469" y="18688"/>
                    <a:pt x="1" y="22481"/>
                    <a:pt x="2223" y="23851"/>
                  </a:cubicBezTo>
                  <a:cubicBezTo>
                    <a:pt x="2566" y="24062"/>
                    <a:pt x="2954" y="24160"/>
                    <a:pt x="3377" y="24160"/>
                  </a:cubicBezTo>
                  <a:cubicBezTo>
                    <a:pt x="8727" y="24160"/>
                    <a:pt x="19842" y="8500"/>
                    <a:pt x="20569" y="6441"/>
                  </a:cubicBezTo>
                  <a:cubicBezTo>
                    <a:pt x="21255" y="4540"/>
                    <a:pt x="20047" y="0"/>
                    <a:pt x="17446"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4" name="Google Shape;1864;p65"/>
            <p:cNvSpPr/>
            <p:nvPr/>
          </p:nvSpPr>
          <p:spPr>
            <a:xfrm>
              <a:off x="7346147" y="2608016"/>
              <a:ext cx="668586" cy="718385"/>
            </a:xfrm>
            <a:custGeom>
              <a:avLst/>
              <a:gdLst/>
              <a:ahLst/>
              <a:cxnLst/>
              <a:rect l="l" t="t" r="r" b="b"/>
              <a:pathLst>
                <a:path w="20877" h="22432" extrusionOk="0">
                  <a:moveTo>
                    <a:pt x="6462" y="1"/>
                  </a:moveTo>
                  <a:cubicBezTo>
                    <a:pt x="5880" y="1"/>
                    <a:pt x="5312" y="229"/>
                    <a:pt x="4562" y="558"/>
                  </a:cubicBezTo>
                  <a:cubicBezTo>
                    <a:pt x="4562" y="558"/>
                    <a:pt x="0" y="3599"/>
                    <a:pt x="1738" y="7960"/>
                  </a:cubicBezTo>
                  <a:cubicBezTo>
                    <a:pt x="2690" y="10366"/>
                    <a:pt x="8488" y="18419"/>
                    <a:pt x="13718" y="21460"/>
                  </a:cubicBezTo>
                  <a:cubicBezTo>
                    <a:pt x="14893" y="22147"/>
                    <a:pt x="15903" y="22432"/>
                    <a:pt x="16761" y="22432"/>
                  </a:cubicBezTo>
                  <a:cubicBezTo>
                    <a:pt x="19722" y="22432"/>
                    <a:pt x="20876" y="19042"/>
                    <a:pt x="20786" y="17099"/>
                  </a:cubicBezTo>
                  <a:cubicBezTo>
                    <a:pt x="20685" y="14610"/>
                    <a:pt x="11646" y="3498"/>
                    <a:pt x="9357" y="1527"/>
                  </a:cubicBezTo>
                  <a:cubicBezTo>
                    <a:pt x="8047" y="408"/>
                    <a:pt x="7241" y="1"/>
                    <a:pt x="6462"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5" name="Google Shape;1865;p65"/>
            <p:cNvSpPr/>
            <p:nvPr/>
          </p:nvSpPr>
          <p:spPr>
            <a:xfrm>
              <a:off x="6684222" y="2541853"/>
              <a:ext cx="1076104" cy="1461365"/>
            </a:xfrm>
            <a:custGeom>
              <a:avLst/>
              <a:gdLst/>
              <a:ahLst/>
              <a:cxnLst/>
              <a:rect l="l" t="t" r="r" b="b"/>
              <a:pathLst>
                <a:path w="33602" h="45632" extrusionOk="0">
                  <a:moveTo>
                    <a:pt x="10260" y="1"/>
                  </a:moveTo>
                  <a:cubicBezTo>
                    <a:pt x="10260" y="1"/>
                    <a:pt x="9759" y="67"/>
                    <a:pt x="9023" y="218"/>
                  </a:cubicBezTo>
                  <a:cubicBezTo>
                    <a:pt x="7236" y="552"/>
                    <a:pt x="4094" y="1270"/>
                    <a:pt x="3326" y="2340"/>
                  </a:cubicBezTo>
                  <a:cubicBezTo>
                    <a:pt x="2223" y="3844"/>
                    <a:pt x="5698" y="21153"/>
                    <a:pt x="5698" y="21153"/>
                  </a:cubicBezTo>
                  <a:cubicBezTo>
                    <a:pt x="5698" y="21153"/>
                    <a:pt x="1" y="39951"/>
                    <a:pt x="786" y="45631"/>
                  </a:cubicBezTo>
                  <a:lnTo>
                    <a:pt x="33568" y="45631"/>
                  </a:lnTo>
                  <a:cubicBezTo>
                    <a:pt x="33602" y="44562"/>
                    <a:pt x="33535" y="43476"/>
                    <a:pt x="33368" y="42407"/>
                  </a:cubicBezTo>
                  <a:cubicBezTo>
                    <a:pt x="33084" y="40719"/>
                    <a:pt x="28288" y="25214"/>
                    <a:pt x="27303" y="22641"/>
                  </a:cubicBezTo>
                  <a:cubicBezTo>
                    <a:pt x="28706" y="15523"/>
                    <a:pt x="29107" y="4295"/>
                    <a:pt x="28856" y="2991"/>
                  </a:cubicBezTo>
                  <a:cubicBezTo>
                    <a:pt x="28623" y="1688"/>
                    <a:pt x="26083" y="1020"/>
                    <a:pt x="24897" y="786"/>
                  </a:cubicBezTo>
                  <a:cubicBezTo>
                    <a:pt x="24312" y="669"/>
                    <a:pt x="23476" y="535"/>
                    <a:pt x="22741" y="435"/>
                  </a:cubicBezTo>
                  <a:cubicBezTo>
                    <a:pt x="21973" y="318"/>
                    <a:pt x="21338" y="251"/>
                    <a:pt x="21338" y="251"/>
                  </a:cubicBezTo>
                  <a:lnTo>
                    <a:pt x="10260" y="1"/>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6" name="Google Shape;1866;p65"/>
            <p:cNvSpPr/>
            <p:nvPr/>
          </p:nvSpPr>
          <p:spPr>
            <a:xfrm>
              <a:off x="6973184" y="2541853"/>
              <a:ext cx="439351" cy="278810"/>
            </a:xfrm>
            <a:custGeom>
              <a:avLst/>
              <a:gdLst/>
              <a:ahLst/>
              <a:cxnLst/>
              <a:rect l="l" t="t" r="r" b="b"/>
              <a:pathLst>
                <a:path w="13719" h="8706" extrusionOk="0">
                  <a:moveTo>
                    <a:pt x="1237" y="1"/>
                  </a:moveTo>
                  <a:cubicBezTo>
                    <a:pt x="1237" y="1"/>
                    <a:pt x="736" y="67"/>
                    <a:pt x="0" y="218"/>
                  </a:cubicBezTo>
                  <a:cubicBezTo>
                    <a:pt x="268" y="2139"/>
                    <a:pt x="3125" y="7837"/>
                    <a:pt x="6884" y="8706"/>
                  </a:cubicBezTo>
                  <a:cubicBezTo>
                    <a:pt x="11045" y="7035"/>
                    <a:pt x="13417" y="3259"/>
                    <a:pt x="13718" y="435"/>
                  </a:cubicBezTo>
                  <a:cubicBezTo>
                    <a:pt x="12950" y="318"/>
                    <a:pt x="12315" y="251"/>
                    <a:pt x="12315" y="251"/>
                  </a:cubicBezTo>
                  <a:lnTo>
                    <a:pt x="1237"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7" name="Google Shape;1867;p65"/>
            <p:cNvSpPr/>
            <p:nvPr/>
          </p:nvSpPr>
          <p:spPr>
            <a:xfrm>
              <a:off x="6824428" y="1849152"/>
              <a:ext cx="771098" cy="629804"/>
            </a:xfrm>
            <a:custGeom>
              <a:avLst/>
              <a:gdLst/>
              <a:ahLst/>
              <a:cxnLst/>
              <a:rect l="l" t="t" r="r" b="b"/>
              <a:pathLst>
                <a:path w="24078" h="19666" extrusionOk="0">
                  <a:moveTo>
                    <a:pt x="11763" y="1"/>
                  </a:moveTo>
                  <a:cubicBezTo>
                    <a:pt x="8790" y="1"/>
                    <a:pt x="5688" y="1170"/>
                    <a:pt x="4512" y="5089"/>
                  </a:cubicBezTo>
                  <a:cubicBezTo>
                    <a:pt x="3509" y="8414"/>
                    <a:pt x="2590" y="11839"/>
                    <a:pt x="2106" y="13945"/>
                  </a:cubicBezTo>
                  <a:cubicBezTo>
                    <a:pt x="1621" y="16050"/>
                    <a:pt x="0" y="18940"/>
                    <a:pt x="0" y="18940"/>
                  </a:cubicBezTo>
                  <a:cubicBezTo>
                    <a:pt x="0" y="18940"/>
                    <a:pt x="1805" y="19124"/>
                    <a:pt x="2523" y="19174"/>
                  </a:cubicBezTo>
                  <a:cubicBezTo>
                    <a:pt x="3342" y="17955"/>
                    <a:pt x="4027" y="16635"/>
                    <a:pt x="4562" y="15265"/>
                  </a:cubicBezTo>
                  <a:lnTo>
                    <a:pt x="4562" y="15265"/>
                  </a:lnTo>
                  <a:lnTo>
                    <a:pt x="3609" y="19241"/>
                  </a:lnTo>
                  <a:cubicBezTo>
                    <a:pt x="3609" y="19241"/>
                    <a:pt x="6563" y="19665"/>
                    <a:pt x="11185" y="19665"/>
                  </a:cubicBezTo>
                  <a:cubicBezTo>
                    <a:pt x="11503" y="19665"/>
                    <a:pt x="11830" y="19663"/>
                    <a:pt x="12164" y="19659"/>
                  </a:cubicBezTo>
                  <a:cubicBezTo>
                    <a:pt x="17327" y="19609"/>
                    <a:pt x="17645" y="19358"/>
                    <a:pt x="17645" y="19358"/>
                  </a:cubicBezTo>
                  <a:lnTo>
                    <a:pt x="17695" y="16301"/>
                  </a:lnTo>
                  <a:lnTo>
                    <a:pt x="18547" y="19358"/>
                  </a:lnTo>
                  <a:lnTo>
                    <a:pt x="20652" y="19308"/>
                  </a:lnTo>
                  <a:lnTo>
                    <a:pt x="20585" y="16718"/>
                  </a:lnTo>
                  <a:lnTo>
                    <a:pt x="21371" y="19007"/>
                  </a:lnTo>
                  <a:lnTo>
                    <a:pt x="24077" y="18940"/>
                  </a:lnTo>
                  <a:cubicBezTo>
                    <a:pt x="24077" y="18940"/>
                    <a:pt x="22089" y="13109"/>
                    <a:pt x="21554" y="10636"/>
                  </a:cubicBezTo>
                  <a:cubicBezTo>
                    <a:pt x="21003" y="8164"/>
                    <a:pt x="20051" y="3235"/>
                    <a:pt x="17945" y="1664"/>
                  </a:cubicBezTo>
                  <a:cubicBezTo>
                    <a:pt x="16947" y="925"/>
                    <a:pt x="14405" y="1"/>
                    <a:pt x="11763"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8" name="Google Shape;1868;p65"/>
            <p:cNvSpPr/>
            <p:nvPr/>
          </p:nvSpPr>
          <p:spPr>
            <a:xfrm>
              <a:off x="6929854" y="2100997"/>
              <a:ext cx="153047" cy="152919"/>
            </a:xfrm>
            <a:custGeom>
              <a:avLst/>
              <a:gdLst/>
              <a:ahLst/>
              <a:cxnLst/>
              <a:rect l="l" t="t" r="r" b="b"/>
              <a:pathLst>
                <a:path w="4779" h="4775" extrusionOk="0">
                  <a:moveTo>
                    <a:pt x="1753" y="0"/>
                  </a:moveTo>
                  <a:cubicBezTo>
                    <a:pt x="1579" y="0"/>
                    <a:pt x="1395" y="54"/>
                    <a:pt x="1203" y="183"/>
                  </a:cubicBezTo>
                  <a:cubicBezTo>
                    <a:pt x="0" y="985"/>
                    <a:pt x="919" y="2472"/>
                    <a:pt x="1587" y="2973"/>
                  </a:cubicBezTo>
                  <a:cubicBezTo>
                    <a:pt x="2406" y="3550"/>
                    <a:pt x="2891" y="4774"/>
                    <a:pt x="3483" y="4774"/>
                  </a:cubicBezTo>
                  <a:cubicBezTo>
                    <a:pt x="3628" y="4774"/>
                    <a:pt x="3779" y="4701"/>
                    <a:pt x="3943" y="4527"/>
                  </a:cubicBezTo>
                  <a:cubicBezTo>
                    <a:pt x="4779" y="3641"/>
                    <a:pt x="3275" y="1402"/>
                    <a:pt x="3275" y="1402"/>
                  </a:cubicBezTo>
                  <a:cubicBezTo>
                    <a:pt x="3275" y="1402"/>
                    <a:pt x="2644" y="0"/>
                    <a:pt x="1753"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9" name="Google Shape;1869;p65"/>
            <p:cNvSpPr/>
            <p:nvPr/>
          </p:nvSpPr>
          <p:spPr>
            <a:xfrm>
              <a:off x="7317773" y="2100997"/>
              <a:ext cx="153079" cy="152919"/>
            </a:xfrm>
            <a:custGeom>
              <a:avLst/>
              <a:gdLst/>
              <a:ahLst/>
              <a:cxnLst/>
              <a:rect l="l" t="t" r="r" b="b"/>
              <a:pathLst>
                <a:path w="4780" h="4775" extrusionOk="0">
                  <a:moveTo>
                    <a:pt x="3026" y="0"/>
                  </a:moveTo>
                  <a:cubicBezTo>
                    <a:pt x="2135" y="0"/>
                    <a:pt x="1505" y="1402"/>
                    <a:pt x="1505" y="1402"/>
                  </a:cubicBezTo>
                  <a:cubicBezTo>
                    <a:pt x="1505" y="1402"/>
                    <a:pt x="1" y="3641"/>
                    <a:pt x="836" y="4527"/>
                  </a:cubicBezTo>
                  <a:cubicBezTo>
                    <a:pt x="1000" y="4701"/>
                    <a:pt x="1152" y="4774"/>
                    <a:pt x="1297" y="4774"/>
                  </a:cubicBezTo>
                  <a:cubicBezTo>
                    <a:pt x="1888" y="4774"/>
                    <a:pt x="2370" y="3550"/>
                    <a:pt x="3175" y="2973"/>
                  </a:cubicBezTo>
                  <a:cubicBezTo>
                    <a:pt x="3860" y="2472"/>
                    <a:pt x="4779" y="985"/>
                    <a:pt x="3576" y="183"/>
                  </a:cubicBezTo>
                  <a:cubicBezTo>
                    <a:pt x="3385" y="54"/>
                    <a:pt x="3200" y="0"/>
                    <a:pt x="3026"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0" name="Google Shape;1870;p65"/>
            <p:cNvSpPr/>
            <p:nvPr/>
          </p:nvSpPr>
          <p:spPr>
            <a:xfrm>
              <a:off x="7012767" y="2329431"/>
              <a:ext cx="363900" cy="440408"/>
            </a:xfrm>
            <a:custGeom>
              <a:avLst/>
              <a:gdLst/>
              <a:ahLst/>
              <a:cxnLst/>
              <a:rect l="l" t="t" r="r" b="b"/>
              <a:pathLst>
                <a:path w="11363" h="13752" extrusionOk="0">
                  <a:moveTo>
                    <a:pt x="3443" y="0"/>
                  </a:moveTo>
                  <a:cubicBezTo>
                    <a:pt x="3476" y="84"/>
                    <a:pt x="3393" y="3860"/>
                    <a:pt x="2925" y="4896"/>
                  </a:cubicBezTo>
                  <a:cubicBezTo>
                    <a:pt x="2307" y="6316"/>
                    <a:pt x="1" y="6634"/>
                    <a:pt x="1" y="6634"/>
                  </a:cubicBezTo>
                  <a:cubicBezTo>
                    <a:pt x="1" y="6634"/>
                    <a:pt x="2390" y="13116"/>
                    <a:pt x="5849" y="13751"/>
                  </a:cubicBezTo>
                  <a:cubicBezTo>
                    <a:pt x="8689" y="12615"/>
                    <a:pt x="10544" y="9223"/>
                    <a:pt x="11363" y="6918"/>
                  </a:cubicBezTo>
                  <a:cubicBezTo>
                    <a:pt x="9207" y="6617"/>
                    <a:pt x="8639" y="5581"/>
                    <a:pt x="8522" y="4595"/>
                  </a:cubicBezTo>
                  <a:cubicBezTo>
                    <a:pt x="8439" y="3776"/>
                    <a:pt x="8188" y="117"/>
                    <a:pt x="8188" y="117"/>
                  </a:cubicBezTo>
                  <a:lnTo>
                    <a:pt x="3443" y="0"/>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1" name="Google Shape;1871;p65"/>
            <p:cNvSpPr/>
            <p:nvPr/>
          </p:nvSpPr>
          <p:spPr>
            <a:xfrm>
              <a:off x="7014912" y="1970367"/>
              <a:ext cx="374596" cy="427053"/>
            </a:xfrm>
            <a:custGeom>
              <a:avLst/>
              <a:gdLst/>
              <a:ahLst/>
              <a:cxnLst/>
              <a:rect l="l" t="t" r="r" b="b"/>
              <a:pathLst>
                <a:path w="11697" h="13335" extrusionOk="0">
                  <a:moveTo>
                    <a:pt x="9157" y="1"/>
                  </a:moveTo>
                  <a:cubicBezTo>
                    <a:pt x="8439" y="1171"/>
                    <a:pt x="7185" y="2307"/>
                    <a:pt x="5448" y="2591"/>
                  </a:cubicBezTo>
                  <a:cubicBezTo>
                    <a:pt x="3710" y="2858"/>
                    <a:pt x="3242" y="2641"/>
                    <a:pt x="1688" y="2958"/>
                  </a:cubicBezTo>
                  <a:cubicBezTo>
                    <a:pt x="1672" y="2958"/>
                    <a:pt x="1638" y="2975"/>
                    <a:pt x="1621" y="2975"/>
                  </a:cubicBezTo>
                  <a:cubicBezTo>
                    <a:pt x="636" y="3242"/>
                    <a:pt x="1" y="4195"/>
                    <a:pt x="151" y="5214"/>
                  </a:cubicBezTo>
                  <a:cubicBezTo>
                    <a:pt x="452" y="7336"/>
                    <a:pt x="1020" y="9475"/>
                    <a:pt x="1755" y="10627"/>
                  </a:cubicBezTo>
                  <a:cubicBezTo>
                    <a:pt x="3125" y="12800"/>
                    <a:pt x="5013" y="13334"/>
                    <a:pt x="6083" y="13334"/>
                  </a:cubicBezTo>
                  <a:cubicBezTo>
                    <a:pt x="7369" y="13334"/>
                    <a:pt x="10210" y="11931"/>
                    <a:pt x="10928" y="8806"/>
                  </a:cubicBezTo>
                  <a:cubicBezTo>
                    <a:pt x="11112" y="8021"/>
                    <a:pt x="11279" y="7186"/>
                    <a:pt x="11413" y="6384"/>
                  </a:cubicBezTo>
                  <a:cubicBezTo>
                    <a:pt x="11697" y="4746"/>
                    <a:pt x="11179" y="3075"/>
                    <a:pt x="10026" y="1856"/>
                  </a:cubicBezTo>
                  <a:cubicBezTo>
                    <a:pt x="9541" y="1354"/>
                    <a:pt x="9241" y="703"/>
                    <a:pt x="9157"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2" name="Google Shape;1872;p65"/>
            <p:cNvSpPr/>
            <p:nvPr/>
          </p:nvSpPr>
          <p:spPr>
            <a:xfrm>
              <a:off x="7121395" y="2142149"/>
              <a:ext cx="36412" cy="35868"/>
            </a:xfrm>
            <a:custGeom>
              <a:avLst/>
              <a:gdLst/>
              <a:ahLst/>
              <a:cxnLst/>
              <a:rect l="l" t="t" r="r" b="b"/>
              <a:pathLst>
                <a:path w="1137" h="1120" extrusionOk="0">
                  <a:moveTo>
                    <a:pt x="552" y="0"/>
                  </a:moveTo>
                  <a:cubicBezTo>
                    <a:pt x="485" y="0"/>
                    <a:pt x="418" y="17"/>
                    <a:pt x="352" y="50"/>
                  </a:cubicBezTo>
                  <a:cubicBezTo>
                    <a:pt x="201" y="101"/>
                    <a:pt x="101" y="218"/>
                    <a:pt x="51" y="368"/>
                  </a:cubicBezTo>
                  <a:cubicBezTo>
                    <a:pt x="17" y="435"/>
                    <a:pt x="1" y="502"/>
                    <a:pt x="1" y="568"/>
                  </a:cubicBezTo>
                  <a:cubicBezTo>
                    <a:pt x="17" y="619"/>
                    <a:pt x="17" y="669"/>
                    <a:pt x="34" y="719"/>
                  </a:cubicBezTo>
                  <a:cubicBezTo>
                    <a:pt x="51" y="819"/>
                    <a:pt x="101" y="903"/>
                    <a:pt x="184" y="969"/>
                  </a:cubicBezTo>
                  <a:lnTo>
                    <a:pt x="301" y="1053"/>
                  </a:lnTo>
                  <a:cubicBezTo>
                    <a:pt x="385" y="1103"/>
                    <a:pt x="485" y="1120"/>
                    <a:pt x="585" y="1120"/>
                  </a:cubicBezTo>
                  <a:cubicBezTo>
                    <a:pt x="736" y="1120"/>
                    <a:pt x="870" y="1053"/>
                    <a:pt x="970" y="953"/>
                  </a:cubicBezTo>
                  <a:cubicBezTo>
                    <a:pt x="1070" y="836"/>
                    <a:pt x="1137" y="702"/>
                    <a:pt x="1137" y="552"/>
                  </a:cubicBezTo>
                  <a:lnTo>
                    <a:pt x="1103" y="401"/>
                  </a:lnTo>
                  <a:cubicBezTo>
                    <a:pt x="1087" y="318"/>
                    <a:pt x="1037" y="218"/>
                    <a:pt x="953" y="151"/>
                  </a:cubicBezTo>
                  <a:cubicBezTo>
                    <a:pt x="920" y="117"/>
                    <a:pt x="870" y="101"/>
                    <a:pt x="836" y="67"/>
                  </a:cubicBezTo>
                  <a:cubicBezTo>
                    <a:pt x="753" y="17"/>
                    <a:pt x="652" y="0"/>
                    <a:pt x="552"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3" name="Google Shape;1873;p65"/>
            <p:cNvSpPr/>
            <p:nvPr/>
          </p:nvSpPr>
          <p:spPr>
            <a:xfrm>
              <a:off x="7240176" y="2142149"/>
              <a:ext cx="36444" cy="35868"/>
            </a:xfrm>
            <a:custGeom>
              <a:avLst/>
              <a:gdLst/>
              <a:ahLst/>
              <a:cxnLst/>
              <a:rect l="l" t="t" r="r" b="b"/>
              <a:pathLst>
                <a:path w="1138" h="1120" extrusionOk="0">
                  <a:moveTo>
                    <a:pt x="552" y="0"/>
                  </a:moveTo>
                  <a:cubicBezTo>
                    <a:pt x="486" y="0"/>
                    <a:pt x="402" y="17"/>
                    <a:pt x="352" y="50"/>
                  </a:cubicBezTo>
                  <a:cubicBezTo>
                    <a:pt x="268" y="67"/>
                    <a:pt x="201" y="117"/>
                    <a:pt x="151" y="167"/>
                  </a:cubicBezTo>
                  <a:cubicBezTo>
                    <a:pt x="68" y="284"/>
                    <a:pt x="1" y="418"/>
                    <a:pt x="1" y="568"/>
                  </a:cubicBezTo>
                  <a:lnTo>
                    <a:pt x="18" y="719"/>
                  </a:lnTo>
                  <a:cubicBezTo>
                    <a:pt x="51" y="819"/>
                    <a:pt x="101" y="903"/>
                    <a:pt x="168" y="969"/>
                  </a:cubicBezTo>
                  <a:cubicBezTo>
                    <a:pt x="218" y="1003"/>
                    <a:pt x="252" y="1036"/>
                    <a:pt x="302" y="1053"/>
                  </a:cubicBezTo>
                  <a:cubicBezTo>
                    <a:pt x="385" y="1103"/>
                    <a:pt x="486" y="1120"/>
                    <a:pt x="586" y="1120"/>
                  </a:cubicBezTo>
                  <a:cubicBezTo>
                    <a:pt x="803" y="1120"/>
                    <a:pt x="1004" y="969"/>
                    <a:pt x="1087" y="769"/>
                  </a:cubicBezTo>
                  <a:cubicBezTo>
                    <a:pt x="1120" y="702"/>
                    <a:pt x="1137" y="619"/>
                    <a:pt x="1137" y="552"/>
                  </a:cubicBezTo>
                  <a:lnTo>
                    <a:pt x="1104" y="401"/>
                  </a:lnTo>
                  <a:cubicBezTo>
                    <a:pt x="1087" y="318"/>
                    <a:pt x="1020" y="218"/>
                    <a:pt x="953" y="151"/>
                  </a:cubicBezTo>
                  <a:cubicBezTo>
                    <a:pt x="920" y="117"/>
                    <a:pt x="870" y="101"/>
                    <a:pt x="836" y="67"/>
                  </a:cubicBezTo>
                  <a:cubicBezTo>
                    <a:pt x="753" y="17"/>
                    <a:pt x="653" y="0"/>
                    <a:pt x="552"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4" name="Google Shape;1874;p65"/>
            <p:cNvSpPr/>
            <p:nvPr/>
          </p:nvSpPr>
          <p:spPr>
            <a:xfrm>
              <a:off x="7106952" y="2087546"/>
              <a:ext cx="60495" cy="29495"/>
            </a:xfrm>
            <a:custGeom>
              <a:avLst/>
              <a:gdLst/>
              <a:ahLst/>
              <a:cxnLst/>
              <a:rect l="l" t="t" r="r" b="b"/>
              <a:pathLst>
                <a:path w="1889" h="921" extrusionOk="0">
                  <a:moveTo>
                    <a:pt x="956" y="1"/>
                  </a:moveTo>
                  <a:cubicBezTo>
                    <a:pt x="950" y="1"/>
                    <a:pt x="943" y="1"/>
                    <a:pt x="936" y="1"/>
                  </a:cubicBezTo>
                  <a:cubicBezTo>
                    <a:pt x="285" y="18"/>
                    <a:pt x="1" y="920"/>
                    <a:pt x="1" y="920"/>
                  </a:cubicBezTo>
                  <a:cubicBezTo>
                    <a:pt x="285" y="753"/>
                    <a:pt x="602" y="619"/>
                    <a:pt x="936" y="536"/>
                  </a:cubicBezTo>
                  <a:cubicBezTo>
                    <a:pt x="1018" y="527"/>
                    <a:pt x="1100" y="523"/>
                    <a:pt x="1182" y="523"/>
                  </a:cubicBezTo>
                  <a:cubicBezTo>
                    <a:pt x="1418" y="523"/>
                    <a:pt x="1653" y="557"/>
                    <a:pt x="1889" y="619"/>
                  </a:cubicBezTo>
                  <a:cubicBezTo>
                    <a:pt x="1889" y="619"/>
                    <a:pt x="1465" y="1"/>
                    <a:pt x="956"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5" name="Google Shape;1875;p65"/>
            <p:cNvSpPr/>
            <p:nvPr/>
          </p:nvSpPr>
          <p:spPr>
            <a:xfrm>
              <a:off x="7228967" y="2087546"/>
              <a:ext cx="61008" cy="29495"/>
            </a:xfrm>
            <a:custGeom>
              <a:avLst/>
              <a:gdLst/>
              <a:ahLst/>
              <a:cxnLst/>
              <a:rect l="l" t="t" r="r" b="b"/>
              <a:pathLst>
                <a:path w="1905" h="921" extrusionOk="0">
                  <a:moveTo>
                    <a:pt x="932" y="1"/>
                  </a:moveTo>
                  <a:cubicBezTo>
                    <a:pt x="423" y="1"/>
                    <a:pt x="0" y="619"/>
                    <a:pt x="0" y="619"/>
                  </a:cubicBezTo>
                  <a:cubicBezTo>
                    <a:pt x="221" y="549"/>
                    <a:pt x="443" y="520"/>
                    <a:pt x="664" y="520"/>
                  </a:cubicBezTo>
                  <a:cubicBezTo>
                    <a:pt x="760" y="520"/>
                    <a:pt x="856" y="526"/>
                    <a:pt x="952" y="536"/>
                  </a:cubicBezTo>
                  <a:cubicBezTo>
                    <a:pt x="1287" y="619"/>
                    <a:pt x="1604" y="753"/>
                    <a:pt x="1905" y="920"/>
                  </a:cubicBezTo>
                  <a:cubicBezTo>
                    <a:pt x="1905" y="920"/>
                    <a:pt x="1604" y="18"/>
                    <a:pt x="952" y="1"/>
                  </a:cubicBezTo>
                  <a:cubicBezTo>
                    <a:pt x="946" y="1"/>
                    <a:pt x="939" y="1"/>
                    <a:pt x="932"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6" name="Google Shape;1876;p65"/>
            <p:cNvSpPr/>
            <p:nvPr/>
          </p:nvSpPr>
          <p:spPr>
            <a:xfrm>
              <a:off x="7172764" y="2094432"/>
              <a:ext cx="39647" cy="134537"/>
            </a:xfrm>
            <a:custGeom>
              <a:avLst/>
              <a:gdLst/>
              <a:ahLst/>
              <a:cxnLst/>
              <a:rect l="l" t="t" r="r" b="b"/>
              <a:pathLst>
                <a:path w="1238" h="4201" extrusionOk="0">
                  <a:moveTo>
                    <a:pt x="702" y="0"/>
                  </a:moveTo>
                  <a:cubicBezTo>
                    <a:pt x="664" y="0"/>
                    <a:pt x="619" y="29"/>
                    <a:pt x="619" y="70"/>
                  </a:cubicBezTo>
                  <a:cubicBezTo>
                    <a:pt x="619" y="588"/>
                    <a:pt x="753" y="1106"/>
                    <a:pt x="736" y="1624"/>
                  </a:cubicBezTo>
                  <a:cubicBezTo>
                    <a:pt x="736" y="2075"/>
                    <a:pt x="636" y="2510"/>
                    <a:pt x="452" y="2911"/>
                  </a:cubicBezTo>
                  <a:cubicBezTo>
                    <a:pt x="318" y="3195"/>
                    <a:pt x="1" y="3479"/>
                    <a:pt x="151" y="3830"/>
                  </a:cubicBezTo>
                  <a:cubicBezTo>
                    <a:pt x="265" y="4121"/>
                    <a:pt x="571" y="4201"/>
                    <a:pt x="865" y="4201"/>
                  </a:cubicBezTo>
                  <a:cubicBezTo>
                    <a:pt x="959" y="4201"/>
                    <a:pt x="1052" y="4193"/>
                    <a:pt x="1137" y="4180"/>
                  </a:cubicBezTo>
                  <a:cubicBezTo>
                    <a:pt x="1237" y="4164"/>
                    <a:pt x="1237" y="4013"/>
                    <a:pt x="1120" y="3997"/>
                  </a:cubicBezTo>
                  <a:cubicBezTo>
                    <a:pt x="1058" y="3997"/>
                    <a:pt x="993" y="3999"/>
                    <a:pt x="928" y="3999"/>
                  </a:cubicBezTo>
                  <a:cubicBezTo>
                    <a:pt x="750" y="3999"/>
                    <a:pt x="570" y="3981"/>
                    <a:pt x="435" y="3846"/>
                  </a:cubicBezTo>
                  <a:cubicBezTo>
                    <a:pt x="268" y="3662"/>
                    <a:pt x="368" y="3495"/>
                    <a:pt x="485" y="3328"/>
                  </a:cubicBezTo>
                  <a:cubicBezTo>
                    <a:pt x="669" y="3028"/>
                    <a:pt x="803" y="2710"/>
                    <a:pt x="886" y="2376"/>
                  </a:cubicBezTo>
                  <a:cubicBezTo>
                    <a:pt x="953" y="2008"/>
                    <a:pt x="970" y="1657"/>
                    <a:pt x="953" y="1290"/>
                  </a:cubicBezTo>
                  <a:cubicBezTo>
                    <a:pt x="936" y="872"/>
                    <a:pt x="870" y="454"/>
                    <a:pt x="753" y="37"/>
                  </a:cubicBezTo>
                  <a:cubicBezTo>
                    <a:pt x="746" y="11"/>
                    <a:pt x="725" y="0"/>
                    <a:pt x="702" y="0"/>
                  </a:cubicBezTo>
                  <a:close/>
                </a:path>
              </a:pathLst>
            </a:custGeom>
            <a:solidFill>
              <a:srgbClr val="482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7" name="Google Shape;1877;p65"/>
            <p:cNvSpPr/>
            <p:nvPr/>
          </p:nvSpPr>
          <p:spPr>
            <a:xfrm>
              <a:off x="7176510" y="2254813"/>
              <a:ext cx="100110" cy="54731"/>
            </a:xfrm>
            <a:custGeom>
              <a:avLst/>
              <a:gdLst/>
              <a:ahLst/>
              <a:cxnLst/>
              <a:rect l="l" t="t" r="r" b="b"/>
              <a:pathLst>
                <a:path w="3126" h="1709" extrusionOk="0">
                  <a:moveTo>
                    <a:pt x="2817" y="0"/>
                  </a:moveTo>
                  <a:cubicBezTo>
                    <a:pt x="2744" y="0"/>
                    <a:pt x="2673" y="32"/>
                    <a:pt x="2624" y="108"/>
                  </a:cubicBezTo>
                  <a:cubicBezTo>
                    <a:pt x="2373" y="509"/>
                    <a:pt x="2089" y="877"/>
                    <a:pt x="1605" y="994"/>
                  </a:cubicBezTo>
                  <a:cubicBezTo>
                    <a:pt x="1529" y="1010"/>
                    <a:pt x="1456" y="1017"/>
                    <a:pt x="1385" y="1017"/>
                  </a:cubicBezTo>
                  <a:cubicBezTo>
                    <a:pt x="1021" y="1017"/>
                    <a:pt x="715" y="830"/>
                    <a:pt x="352" y="760"/>
                  </a:cubicBezTo>
                  <a:cubicBezTo>
                    <a:pt x="151" y="760"/>
                    <a:pt x="1" y="977"/>
                    <a:pt x="101" y="1161"/>
                  </a:cubicBezTo>
                  <a:cubicBezTo>
                    <a:pt x="322" y="1556"/>
                    <a:pt x="810" y="1709"/>
                    <a:pt x="1283" y="1709"/>
                  </a:cubicBezTo>
                  <a:cubicBezTo>
                    <a:pt x="1490" y="1709"/>
                    <a:pt x="1694" y="1679"/>
                    <a:pt x="1872" y="1629"/>
                  </a:cubicBezTo>
                  <a:cubicBezTo>
                    <a:pt x="2490" y="1445"/>
                    <a:pt x="2958" y="943"/>
                    <a:pt x="3092" y="309"/>
                  </a:cubicBezTo>
                  <a:cubicBezTo>
                    <a:pt x="3126" y="139"/>
                    <a:pt x="2969" y="0"/>
                    <a:pt x="2817" y="0"/>
                  </a:cubicBezTo>
                  <a:close/>
                </a:path>
              </a:pathLst>
            </a:custGeom>
            <a:solidFill>
              <a:srgbClr val="482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78" name="Google Shape;1878;p65"/>
          <p:cNvSpPr txBox="1"/>
          <p:nvPr>
            <p:ph type="title"/>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t>NOTRE EQUIPE</a:t>
            </a:r>
            <a:endParaRPr lang="en-US" altLang="en-GB"/>
          </a:p>
        </p:txBody>
      </p:sp>
      <p:sp>
        <p:nvSpPr>
          <p:cNvPr id="1879" name="Google Shape;1879;p65"/>
          <p:cNvSpPr/>
          <p:nvPr/>
        </p:nvSpPr>
        <p:spPr>
          <a:xfrm rot="10800000">
            <a:off x="-5555" y="2825963"/>
            <a:ext cx="2322300" cy="1368600"/>
          </a:xfrm>
          <a:prstGeom prst="round2SameRect">
            <a:avLst>
              <a:gd name="adj1" fmla="val 16667"/>
              <a:gd name="adj2"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0" name="Google Shape;1880;p65"/>
          <p:cNvSpPr/>
          <p:nvPr/>
        </p:nvSpPr>
        <p:spPr>
          <a:xfrm rot="10800000">
            <a:off x="2334519" y="2825963"/>
            <a:ext cx="2322300" cy="1368600"/>
          </a:xfrm>
          <a:prstGeom prst="round2SameRect">
            <a:avLst>
              <a:gd name="adj1" fmla="val 16667"/>
              <a:gd name="adj2"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1" name="Google Shape;1881;p65"/>
          <p:cNvSpPr/>
          <p:nvPr/>
        </p:nvSpPr>
        <p:spPr>
          <a:xfrm rot="10800000">
            <a:off x="4674593" y="2825963"/>
            <a:ext cx="2322300" cy="1368600"/>
          </a:xfrm>
          <a:prstGeom prst="round2SameRect">
            <a:avLst>
              <a:gd name="adj1" fmla="val 16667"/>
              <a:gd name="adj2"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2" name="Google Shape;1882;p65"/>
          <p:cNvSpPr txBox="1"/>
          <p:nvPr>
            <p:ph type="subTitle" idx="1"/>
          </p:nvPr>
        </p:nvSpPr>
        <p:spPr>
          <a:xfrm>
            <a:off x="2612625" y="2958650"/>
            <a:ext cx="1766100" cy="36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b="1"/>
              <a:t>LEADER</a:t>
            </a:r>
            <a:endParaRPr lang="en-GB" b="1"/>
          </a:p>
          <a:p>
            <a:pPr marL="0" lvl="0" indent="0" algn="ctr" rtl="0">
              <a:spcBef>
                <a:spcPts val="0"/>
              </a:spcBef>
              <a:spcAft>
                <a:spcPts val="0"/>
              </a:spcAft>
              <a:buNone/>
            </a:pPr>
            <a:endParaRPr lang="en-US" altLang="en-GB" b="1"/>
          </a:p>
        </p:txBody>
      </p:sp>
      <p:sp>
        <p:nvSpPr>
          <p:cNvPr id="1883" name="Google Shape;1883;p65"/>
          <p:cNvSpPr txBox="1"/>
          <p:nvPr>
            <p:ph type="subTitle" idx="2"/>
          </p:nvPr>
        </p:nvSpPr>
        <p:spPr>
          <a:xfrm>
            <a:off x="2612625" y="3318725"/>
            <a:ext cx="1766100" cy="77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BOUMAHRA Nada</a:t>
            </a:r>
            <a:endParaRPr lang="en-US" altLang="en-GB"/>
          </a:p>
        </p:txBody>
      </p:sp>
      <p:sp>
        <p:nvSpPr>
          <p:cNvPr id="1884" name="Google Shape;1884;p65"/>
          <p:cNvSpPr txBox="1"/>
          <p:nvPr>
            <p:ph type="subTitle" idx="3"/>
          </p:nvPr>
        </p:nvSpPr>
        <p:spPr>
          <a:xfrm>
            <a:off x="4952703" y="2958650"/>
            <a:ext cx="1766100" cy="36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PRAGRAMMEUR</a:t>
            </a:r>
            <a:endParaRPr lang="en-US" altLang="en-GB"/>
          </a:p>
        </p:txBody>
      </p:sp>
      <p:sp>
        <p:nvSpPr>
          <p:cNvPr id="1885" name="Google Shape;1885;p65"/>
          <p:cNvSpPr txBox="1"/>
          <p:nvPr>
            <p:ph type="subTitle" idx="4"/>
          </p:nvPr>
        </p:nvSpPr>
        <p:spPr>
          <a:xfrm>
            <a:off x="4952693" y="3318725"/>
            <a:ext cx="1766100" cy="77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SAYADI Chaima</a:t>
            </a:r>
            <a:endParaRPr lang="en-US" altLang="en-GB"/>
          </a:p>
        </p:txBody>
      </p:sp>
      <p:sp>
        <p:nvSpPr>
          <p:cNvPr id="1886" name="Google Shape;1886;p65"/>
          <p:cNvSpPr txBox="1"/>
          <p:nvPr>
            <p:ph type="subTitle" idx="5"/>
          </p:nvPr>
        </p:nvSpPr>
        <p:spPr>
          <a:xfrm>
            <a:off x="272545" y="2958525"/>
            <a:ext cx="1766100" cy="36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b="1"/>
              <a:t>CONCEPTEUR</a:t>
            </a:r>
            <a:endParaRPr lang="en-US" altLang="en-GB" b="1"/>
          </a:p>
        </p:txBody>
      </p:sp>
      <p:sp>
        <p:nvSpPr>
          <p:cNvPr id="1887" name="Google Shape;1887;p65"/>
          <p:cNvSpPr txBox="1"/>
          <p:nvPr>
            <p:ph type="subTitle" idx="6"/>
          </p:nvPr>
        </p:nvSpPr>
        <p:spPr>
          <a:xfrm>
            <a:off x="272545" y="3318725"/>
            <a:ext cx="1766100" cy="77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BENCHIEKH Aya</a:t>
            </a:r>
            <a:endParaRPr lang="en-US" altLang="en-GB"/>
          </a:p>
        </p:txBody>
      </p:sp>
      <p:grpSp>
        <p:nvGrpSpPr>
          <p:cNvPr id="40" name="Google Shape;1845;p65"/>
          <p:cNvGrpSpPr/>
          <p:nvPr/>
        </p:nvGrpSpPr>
        <p:grpSpPr>
          <a:xfrm>
            <a:off x="7275734" y="1736094"/>
            <a:ext cx="1601026" cy="2118550"/>
            <a:chOff x="1264824" y="1905004"/>
            <a:chExt cx="1601026" cy="2118550"/>
          </a:xfrm>
        </p:grpSpPr>
        <p:sp>
          <p:nvSpPr>
            <p:cNvPr id="41" name="Google Shape;1846;p65"/>
            <p:cNvSpPr/>
            <p:nvPr/>
          </p:nvSpPr>
          <p:spPr>
            <a:xfrm>
              <a:off x="1862378" y="2346660"/>
              <a:ext cx="420072" cy="375269"/>
            </a:xfrm>
            <a:custGeom>
              <a:avLst/>
              <a:gdLst/>
              <a:ahLst/>
              <a:cxnLst/>
              <a:rect l="l" t="t" r="r" b="b"/>
              <a:pathLst>
                <a:path w="13117" h="11718" extrusionOk="0">
                  <a:moveTo>
                    <a:pt x="7147" y="0"/>
                  </a:moveTo>
                  <a:cubicBezTo>
                    <a:pt x="7012" y="0"/>
                    <a:pt x="6881" y="10"/>
                    <a:pt x="6755" y="30"/>
                  </a:cubicBezTo>
                  <a:cubicBezTo>
                    <a:pt x="4817" y="331"/>
                    <a:pt x="1358" y="1701"/>
                    <a:pt x="656" y="5477"/>
                  </a:cubicBezTo>
                  <a:cubicBezTo>
                    <a:pt x="1" y="9020"/>
                    <a:pt x="3937" y="11717"/>
                    <a:pt x="6515" y="11717"/>
                  </a:cubicBezTo>
                  <a:cubicBezTo>
                    <a:pt x="6697" y="11717"/>
                    <a:pt x="6873" y="11704"/>
                    <a:pt x="7039" y="11676"/>
                  </a:cubicBezTo>
                  <a:cubicBezTo>
                    <a:pt x="9545" y="11275"/>
                    <a:pt x="12352" y="10039"/>
                    <a:pt x="12753" y="6380"/>
                  </a:cubicBezTo>
                  <a:cubicBezTo>
                    <a:pt x="13117" y="2921"/>
                    <a:pt x="9480" y="0"/>
                    <a:pt x="7147"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1847;p65"/>
            <p:cNvSpPr/>
            <p:nvPr/>
          </p:nvSpPr>
          <p:spPr>
            <a:xfrm>
              <a:off x="1791891" y="1905004"/>
              <a:ext cx="595569" cy="599956"/>
            </a:xfrm>
            <a:custGeom>
              <a:avLst/>
              <a:gdLst/>
              <a:ahLst/>
              <a:cxnLst/>
              <a:rect l="l" t="t" r="r" b="b"/>
              <a:pathLst>
                <a:path w="18597" h="18734" extrusionOk="0">
                  <a:moveTo>
                    <a:pt x="7805" y="0"/>
                  </a:moveTo>
                  <a:cubicBezTo>
                    <a:pt x="7060" y="0"/>
                    <a:pt x="6259" y="236"/>
                    <a:pt x="5380" y="822"/>
                  </a:cubicBezTo>
                  <a:cubicBezTo>
                    <a:pt x="2741" y="2543"/>
                    <a:pt x="134" y="5868"/>
                    <a:pt x="0" y="9327"/>
                  </a:cubicBezTo>
                  <a:cubicBezTo>
                    <a:pt x="67" y="14005"/>
                    <a:pt x="9157" y="18734"/>
                    <a:pt x="9157" y="18734"/>
                  </a:cubicBezTo>
                  <a:cubicBezTo>
                    <a:pt x="13484" y="17597"/>
                    <a:pt x="18547" y="12134"/>
                    <a:pt x="18580" y="9711"/>
                  </a:cubicBezTo>
                  <a:cubicBezTo>
                    <a:pt x="18597" y="7288"/>
                    <a:pt x="16358" y="2978"/>
                    <a:pt x="15439" y="2075"/>
                  </a:cubicBezTo>
                  <a:cubicBezTo>
                    <a:pt x="14881" y="1538"/>
                    <a:pt x="14261" y="1351"/>
                    <a:pt x="13386" y="1351"/>
                  </a:cubicBezTo>
                  <a:cubicBezTo>
                    <a:pt x="12819" y="1351"/>
                    <a:pt x="12145" y="1429"/>
                    <a:pt x="11312" y="1541"/>
                  </a:cubicBezTo>
                  <a:cubicBezTo>
                    <a:pt x="10230" y="713"/>
                    <a:pt x="9101" y="0"/>
                    <a:pt x="7805"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1848;p65"/>
            <p:cNvSpPr/>
            <p:nvPr/>
          </p:nvSpPr>
          <p:spPr>
            <a:xfrm>
              <a:off x="1264824" y="2653012"/>
              <a:ext cx="605753" cy="950566"/>
            </a:xfrm>
            <a:custGeom>
              <a:avLst/>
              <a:gdLst/>
              <a:ahLst/>
              <a:cxnLst/>
              <a:rect l="l" t="t" r="r" b="b"/>
              <a:pathLst>
                <a:path w="18915" h="29682" extrusionOk="0">
                  <a:moveTo>
                    <a:pt x="14041" y="0"/>
                  </a:moveTo>
                  <a:cubicBezTo>
                    <a:pt x="13236" y="0"/>
                    <a:pt x="12632" y="189"/>
                    <a:pt x="12632" y="189"/>
                  </a:cubicBezTo>
                  <a:cubicBezTo>
                    <a:pt x="12632" y="189"/>
                    <a:pt x="0" y="23163"/>
                    <a:pt x="485" y="25335"/>
                  </a:cubicBezTo>
                  <a:cubicBezTo>
                    <a:pt x="904" y="27280"/>
                    <a:pt x="2234" y="29681"/>
                    <a:pt x="5436" y="29681"/>
                  </a:cubicBezTo>
                  <a:cubicBezTo>
                    <a:pt x="5809" y="29681"/>
                    <a:pt x="6208" y="29649"/>
                    <a:pt x="6634" y="29579"/>
                  </a:cubicBezTo>
                  <a:cubicBezTo>
                    <a:pt x="10694" y="28927"/>
                    <a:pt x="15422" y="14926"/>
                    <a:pt x="16358" y="12854"/>
                  </a:cubicBezTo>
                  <a:cubicBezTo>
                    <a:pt x="17310" y="10765"/>
                    <a:pt x="18914" y="5669"/>
                    <a:pt x="17594" y="2361"/>
                  </a:cubicBezTo>
                  <a:cubicBezTo>
                    <a:pt x="16812" y="400"/>
                    <a:pt x="15213" y="0"/>
                    <a:pt x="14041"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1849;p65"/>
            <p:cNvSpPr/>
            <p:nvPr/>
          </p:nvSpPr>
          <p:spPr>
            <a:xfrm>
              <a:off x="2260641" y="2653012"/>
              <a:ext cx="605208" cy="950566"/>
            </a:xfrm>
            <a:custGeom>
              <a:avLst/>
              <a:gdLst/>
              <a:ahLst/>
              <a:cxnLst/>
              <a:rect l="l" t="t" r="r" b="b"/>
              <a:pathLst>
                <a:path w="18898" h="29682" extrusionOk="0">
                  <a:moveTo>
                    <a:pt x="4873" y="0"/>
                  </a:moveTo>
                  <a:cubicBezTo>
                    <a:pt x="3701" y="0"/>
                    <a:pt x="2102" y="400"/>
                    <a:pt x="1320" y="2361"/>
                  </a:cubicBezTo>
                  <a:cubicBezTo>
                    <a:pt x="0" y="5669"/>
                    <a:pt x="1604" y="10765"/>
                    <a:pt x="2540" y="12854"/>
                  </a:cubicBezTo>
                  <a:cubicBezTo>
                    <a:pt x="3492" y="14926"/>
                    <a:pt x="8221" y="28927"/>
                    <a:pt x="12281" y="29579"/>
                  </a:cubicBezTo>
                  <a:cubicBezTo>
                    <a:pt x="12705" y="29649"/>
                    <a:pt x="13102" y="29681"/>
                    <a:pt x="13474" y="29681"/>
                  </a:cubicBezTo>
                  <a:cubicBezTo>
                    <a:pt x="16667" y="29681"/>
                    <a:pt x="18011" y="27280"/>
                    <a:pt x="18430" y="25335"/>
                  </a:cubicBezTo>
                  <a:cubicBezTo>
                    <a:pt x="18897" y="23163"/>
                    <a:pt x="6282" y="189"/>
                    <a:pt x="6282" y="189"/>
                  </a:cubicBezTo>
                  <a:cubicBezTo>
                    <a:pt x="6282" y="189"/>
                    <a:pt x="5679" y="0"/>
                    <a:pt x="4873"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1850;p65"/>
            <p:cNvSpPr/>
            <p:nvPr/>
          </p:nvSpPr>
          <p:spPr>
            <a:xfrm>
              <a:off x="1578380" y="2585727"/>
              <a:ext cx="1045072" cy="1437826"/>
            </a:xfrm>
            <a:custGeom>
              <a:avLst/>
              <a:gdLst/>
              <a:ahLst/>
              <a:cxnLst/>
              <a:rect l="l" t="t" r="r" b="b"/>
              <a:pathLst>
                <a:path w="32633" h="44897" extrusionOk="0">
                  <a:moveTo>
                    <a:pt x="9675" y="1"/>
                  </a:moveTo>
                  <a:cubicBezTo>
                    <a:pt x="9675" y="1"/>
                    <a:pt x="9174" y="67"/>
                    <a:pt x="8438" y="201"/>
                  </a:cubicBezTo>
                  <a:cubicBezTo>
                    <a:pt x="6684" y="535"/>
                    <a:pt x="3610" y="1237"/>
                    <a:pt x="2841" y="2290"/>
                  </a:cubicBezTo>
                  <a:cubicBezTo>
                    <a:pt x="2156" y="3225"/>
                    <a:pt x="3259" y="10276"/>
                    <a:pt x="4161" y="15406"/>
                  </a:cubicBezTo>
                  <a:cubicBezTo>
                    <a:pt x="4696" y="18447"/>
                    <a:pt x="5180" y="20819"/>
                    <a:pt x="5180" y="20819"/>
                  </a:cubicBezTo>
                  <a:cubicBezTo>
                    <a:pt x="5180" y="20819"/>
                    <a:pt x="3509" y="26333"/>
                    <a:pt x="2106" y="32248"/>
                  </a:cubicBezTo>
                  <a:cubicBezTo>
                    <a:pt x="953" y="37160"/>
                    <a:pt x="1" y="42357"/>
                    <a:pt x="335" y="44896"/>
                  </a:cubicBezTo>
                  <a:lnTo>
                    <a:pt x="32599" y="44896"/>
                  </a:lnTo>
                  <a:cubicBezTo>
                    <a:pt x="32632" y="43827"/>
                    <a:pt x="32566" y="42758"/>
                    <a:pt x="32399" y="41705"/>
                  </a:cubicBezTo>
                  <a:cubicBezTo>
                    <a:pt x="32248" y="40886"/>
                    <a:pt x="30995" y="36609"/>
                    <a:pt x="29658" y="32248"/>
                  </a:cubicBezTo>
                  <a:cubicBezTo>
                    <a:pt x="28322" y="27937"/>
                    <a:pt x="26918" y="23526"/>
                    <a:pt x="26434" y="22256"/>
                  </a:cubicBezTo>
                  <a:cubicBezTo>
                    <a:pt x="26835" y="20201"/>
                    <a:pt x="27152" y="17812"/>
                    <a:pt x="27403" y="15406"/>
                  </a:cubicBezTo>
                  <a:cubicBezTo>
                    <a:pt x="27987" y="9625"/>
                    <a:pt x="28138" y="3844"/>
                    <a:pt x="27971" y="2925"/>
                  </a:cubicBezTo>
                  <a:cubicBezTo>
                    <a:pt x="27720" y="1638"/>
                    <a:pt x="25231" y="1003"/>
                    <a:pt x="24061" y="753"/>
                  </a:cubicBezTo>
                  <a:cubicBezTo>
                    <a:pt x="23493" y="636"/>
                    <a:pt x="22657" y="519"/>
                    <a:pt x="21956" y="418"/>
                  </a:cubicBezTo>
                  <a:cubicBezTo>
                    <a:pt x="21187" y="318"/>
                    <a:pt x="20552" y="235"/>
                    <a:pt x="20552" y="235"/>
                  </a:cubicBezTo>
                  <a:lnTo>
                    <a:pt x="9675" y="1"/>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1851;p65"/>
            <p:cNvSpPr/>
            <p:nvPr/>
          </p:nvSpPr>
          <p:spPr>
            <a:xfrm>
              <a:off x="1848607" y="2585727"/>
              <a:ext cx="432914" cy="294342"/>
            </a:xfrm>
            <a:custGeom>
              <a:avLst/>
              <a:gdLst/>
              <a:ahLst/>
              <a:cxnLst/>
              <a:rect l="l" t="t" r="r" b="b"/>
              <a:pathLst>
                <a:path w="13518" h="9191" extrusionOk="0">
                  <a:moveTo>
                    <a:pt x="1237" y="1"/>
                  </a:moveTo>
                  <a:cubicBezTo>
                    <a:pt x="1237" y="1"/>
                    <a:pt x="736" y="67"/>
                    <a:pt x="0" y="201"/>
                  </a:cubicBezTo>
                  <a:cubicBezTo>
                    <a:pt x="268" y="2089"/>
                    <a:pt x="3325" y="8338"/>
                    <a:pt x="7018" y="9190"/>
                  </a:cubicBezTo>
                  <a:cubicBezTo>
                    <a:pt x="11128" y="7553"/>
                    <a:pt x="13200" y="3192"/>
                    <a:pt x="13518" y="418"/>
                  </a:cubicBezTo>
                  <a:cubicBezTo>
                    <a:pt x="12749" y="301"/>
                    <a:pt x="12114" y="235"/>
                    <a:pt x="12114" y="235"/>
                  </a:cubicBezTo>
                  <a:lnTo>
                    <a:pt x="1237"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1852;p65"/>
            <p:cNvSpPr/>
            <p:nvPr/>
          </p:nvSpPr>
          <p:spPr>
            <a:xfrm>
              <a:off x="2209241" y="2167449"/>
              <a:ext cx="127940" cy="150614"/>
            </a:xfrm>
            <a:custGeom>
              <a:avLst/>
              <a:gdLst/>
              <a:ahLst/>
              <a:cxnLst/>
              <a:rect l="l" t="t" r="r" b="b"/>
              <a:pathLst>
                <a:path w="3995" h="4703" extrusionOk="0">
                  <a:moveTo>
                    <a:pt x="2322" y="1"/>
                  </a:moveTo>
                  <a:cubicBezTo>
                    <a:pt x="1310" y="1"/>
                    <a:pt x="970" y="1633"/>
                    <a:pt x="970" y="1633"/>
                  </a:cubicBezTo>
                  <a:cubicBezTo>
                    <a:pt x="970" y="1633"/>
                    <a:pt x="1" y="3972"/>
                    <a:pt x="1004" y="4574"/>
                  </a:cubicBezTo>
                  <a:cubicBezTo>
                    <a:pt x="1149" y="4663"/>
                    <a:pt x="1276" y="4702"/>
                    <a:pt x="1388" y="4702"/>
                  </a:cubicBezTo>
                  <a:cubicBezTo>
                    <a:pt x="2035" y="4702"/>
                    <a:pt x="2211" y="3390"/>
                    <a:pt x="2908" y="2636"/>
                  </a:cubicBezTo>
                  <a:cubicBezTo>
                    <a:pt x="3443" y="2051"/>
                    <a:pt x="3994" y="497"/>
                    <a:pt x="2674" y="62"/>
                  </a:cubicBezTo>
                  <a:cubicBezTo>
                    <a:pt x="2549" y="20"/>
                    <a:pt x="2431" y="1"/>
                    <a:pt x="2322"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1853;p65"/>
            <p:cNvSpPr/>
            <p:nvPr/>
          </p:nvSpPr>
          <p:spPr>
            <a:xfrm>
              <a:off x="1827215" y="2167449"/>
              <a:ext cx="127908" cy="150614"/>
            </a:xfrm>
            <a:custGeom>
              <a:avLst/>
              <a:gdLst/>
              <a:ahLst/>
              <a:cxnLst/>
              <a:rect l="l" t="t" r="r" b="b"/>
              <a:pathLst>
                <a:path w="3994" h="4703" extrusionOk="0">
                  <a:moveTo>
                    <a:pt x="1673" y="1"/>
                  </a:moveTo>
                  <a:cubicBezTo>
                    <a:pt x="1563" y="1"/>
                    <a:pt x="1446" y="20"/>
                    <a:pt x="1320" y="62"/>
                  </a:cubicBezTo>
                  <a:cubicBezTo>
                    <a:pt x="0" y="497"/>
                    <a:pt x="551" y="2051"/>
                    <a:pt x="1103" y="2636"/>
                  </a:cubicBezTo>
                  <a:cubicBezTo>
                    <a:pt x="1786" y="3390"/>
                    <a:pt x="1960" y="4702"/>
                    <a:pt x="2617" y="4702"/>
                  </a:cubicBezTo>
                  <a:cubicBezTo>
                    <a:pt x="2731" y="4702"/>
                    <a:pt x="2859" y="4663"/>
                    <a:pt x="3008" y="4574"/>
                  </a:cubicBezTo>
                  <a:cubicBezTo>
                    <a:pt x="3993" y="3972"/>
                    <a:pt x="3024" y="1633"/>
                    <a:pt x="3024" y="1633"/>
                  </a:cubicBezTo>
                  <a:cubicBezTo>
                    <a:pt x="3024" y="1633"/>
                    <a:pt x="2684" y="1"/>
                    <a:pt x="1673"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 name="Google Shape;1854;p65"/>
            <p:cNvSpPr/>
            <p:nvPr/>
          </p:nvSpPr>
          <p:spPr>
            <a:xfrm>
              <a:off x="1888190" y="2349767"/>
              <a:ext cx="357495" cy="460199"/>
            </a:xfrm>
            <a:custGeom>
              <a:avLst/>
              <a:gdLst/>
              <a:ahLst/>
              <a:cxnLst/>
              <a:rect l="l" t="t" r="r" b="b"/>
              <a:pathLst>
                <a:path w="11163" h="14370" extrusionOk="0">
                  <a:moveTo>
                    <a:pt x="2875" y="0"/>
                  </a:moveTo>
                  <a:cubicBezTo>
                    <a:pt x="2908" y="84"/>
                    <a:pt x="3710" y="4077"/>
                    <a:pt x="2875" y="5648"/>
                  </a:cubicBezTo>
                  <a:cubicBezTo>
                    <a:pt x="2156" y="6984"/>
                    <a:pt x="1" y="7369"/>
                    <a:pt x="1" y="7369"/>
                  </a:cubicBezTo>
                  <a:cubicBezTo>
                    <a:pt x="1" y="7369"/>
                    <a:pt x="2340" y="13735"/>
                    <a:pt x="5749" y="14369"/>
                  </a:cubicBezTo>
                  <a:cubicBezTo>
                    <a:pt x="8539" y="13233"/>
                    <a:pt x="10360" y="9908"/>
                    <a:pt x="11162" y="7636"/>
                  </a:cubicBezTo>
                  <a:cubicBezTo>
                    <a:pt x="9040" y="7335"/>
                    <a:pt x="8489" y="6316"/>
                    <a:pt x="8372" y="5347"/>
                  </a:cubicBezTo>
                  <a:cubicBezTo>
                    <a:pt x="8288" y="4545"/>
                    <a:pt x="8873" y="217"/>
                    <a:pt x="8873" y="217"/>
                  </a:cubicBezTo>
                  <a:lnTo>
                    <a:pt x="2875" y="0"/>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1855;p65"/>
            <p:cNvSpPr/>
            <p:nvPr/>
          </p:nvSpPr>
          <p:spPr>
            <a:xfrm>
              <a:off x="1889791" y="2023880"/>
              <a:ext cx="368736" cy="419560"/>
            </a:xfrm>
            <a:custGeom>
              <a:avLst/>
              <a:gdLst/>
              <a:ahLst/>
              <a:cxnLst/>
              <a:rect l="l" t="t" r="r" b="b"/>
              <a:pathLst>
                <a:path w="11514" h="13101" extrusionOk="0">
                  <a:moveTo>
                    <a:pt x="8472" y="1"/>
                  </a:moveTo>
                  <a:cubicBezTo>
                    <a:pt x="7754" y="1154"/>
                    <a:pt x="7069" y="2240"/>
                    <a:pt x="5364" y="2524"/>
                  </a:cubicBezTo>
                  <a:cubicBezTo>
                    <a:pt x="3643" y="2791"/>
                    <a:pt x="3209" y="2574"/>
                    <a:pt x="1672" y="2891"/>
                  </a:cubicBezTo>
                  <a:lnTo>
                    <a:pt x="1605" y="2908"/>
                  </a:lnTo>
                  <a:cubicBezTo>
                    <a:pt x="619" y="3159"/>
                    <a:pt x="1" y="4111"/>
                    <a:pt x="168" y="5097"/>
                  </a:cubicBezTo>
                  <a:cubicBezTo>
                    <a:pt x="452" y="7185"/>
                    <a:pt x="1003" y="9291"/>
                    <a:pt x="1739" y="10444"/>
                  </a:cubicBezTo>
                  <a:cubicBezTo>
                    <a:pt x="3075" y="12582"/>
                    <a:pt x="4947" y="13100"/>
                    <a:pt x="5999" y="13100"/>
                  </a:cubicBezTo>
                  <a:cubicBezTo>
                    <a:pt x="7252" y="13100"/>
                    <a:pt x="10043" y="11713"/>
                    <a:pt x="10761" y="8639"/>
                  </a:cubicBezTo>
                  <a:cubicBezTo>
                    <a:pt x="10945" y="7870"/>
                    <a:pt x="11095" y="7052"/>
                    <a:pt x="11246" y="6250"/>
                  </a:cubicBezTo>
                  <a:cubicBezTo>
                    <a:pt x="11513" y="4629"/>
                    <a:pt x="10828" y="3125"/>
                    <a:pt x="9709" y="1956"/>
                  </a:cubicBezTo>
                  <a:cubicBezTo>
                    <a:pt x="9308" y="1538"/>
                    <a:pt x="8606" y="886"/>
                    <a:pt x="8472"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1856;p65"/>
            <p:cNvSpPr/>
            <p:nvPr/>
          </p:nvSpPr>
          <p:spPr>
            <a:xfrm>
              <a:off x="1994673" y="2191916"/>
              <a:ext cx="35900" cy="35868"/>
            </a:xfrm>
            <a:custGeom>
              <a:avLst/>
              <a:gdLst/>
              <a:ahLst/>
              <a:cxnLst/>
              <a:rect l="l" t="t" r="r" b="b"/>
              <a:pathLst>
                <a:path w="1121" h="1120" extrusionOk="0">
                  <a:moveTo>
                    <a:pt x="552" y="0"/>
                  </a:moveTo>
                  <a:cubicBezTo>
                    <a:pt x="485" y="0"/>
                    <a:pt x="402" y="17"/>
                    <a:pt x="352" y="50"/>
                  </a:cubicBezTo>
                  <a:cubicBezTo>
                    <a:pt x="201" y="100"/>
                    <a:pt x="101" y="217"/>
                    <a:pt x="51" y="368"/>
                  </a:cubicBezTo>
                  <a:cubicBezTo>
                    <a:pt x="18" y="435"/>
                    <a:pt x="1" y="501"/>
                    <a:pt x="1" y="568"/>
                  </a:cubicBezTo>
                  <a:cubicBezTo>
                    <a:pt x="18" y="618"/>
                    <a:pt x="18" y="669"/>
                    <a:pt x="34" y="719"/>
                  </a:cubicBezTo>
                  <a:cubicBezTo>
                    <a:pt x="51" y="802"/>
                    <a:pt x="101" y="886"/>
                    <a:pt x="185" y="953"/>
                  </a:cubicBezTo>
                  <a:lnTo>
                    <a:pt x="302" y="1053"/>
                  </a:lnTo>
                  <a:cubicBezTo>
                    <a:pt x="385" y="1086"/>
                    <a:pt x="485" y="1120"/>
                    <a:pt x="569" y="1120"/>
                  </a:cubicBezTo>
                  <a:cubicBezTo>
                    <a:pt x="870" y="1103"/>
                    <a:pt x="1120" y="852"/>
                    <a:pt x="1120" y="552"/>
                  </a:cubicBezTo>
                  <a:cubicBezTo>
                    <a:pt x="1104" y="501"/>
                    <a:pt x="1104" y="451"/>
                    <a:pt x="1104" y="401"/>
                  </a:cubicBezTo>
                  <a:lnTo>
                    <a:pt x="1087" y="401"/>
                  </a:lnTo>
                  <a:cubicBezTo>
                    <a:pt x="1070" y="318"/>
                    <a:pt x="1020" y="234"/>
                    <a:pt x="953" y="151"/>
                  </a:cubicBezTo>
                  <a:lnTo>
                    <a:pt x="820" y="67"/>
                  </a:lnTo>
                  <a:cubicBezTo>
                    <a:pt x="736" y="17"/>
                    <a:pt x="652" y="0"/>
                    <a:pt x="552"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1857;p65"/>
            <p:cNvSpPr/>
            <p:nvPr/>
          </p:nvSpPr>
          <p:spPr>
            <a:xfrm>
              <a:off x="2111885" y="2191916"/>
              <a:ext cx="35324" cy="35868"/>
            </a:xfrm>
            <a:custGeom>
              <a:avLst/>
              <a:gdLst/>
              <a:ahLst/>
              <a:cxnLst/>
              <a:rect l="l" t="t" r="r" b="b"/>
              <a:pathLst>
                <a:path w="1103" h="1120" extrusionOk="0">
                  <a:moveTo>
                    <a:pt x="535" y="0"/>
                  </a:moveTo>
                  <a:cubicBezTo>
                    <a:pt x="468" y="0"/>
                    <a:pt x="401" y="17"/>
                    <a:pt x="334" y="50"/>
                  </a:cubicBezTo>
                  <a:cubicBezTo>
                    <a:pt x="134" y="151"/>
                    <a:pt x="0" y="351"/>
                    <a:pt x="0" y="568"/>
                  </a:cubicBezTo>
                  <a:cubicBezTo>
                    <a:pt x="0" y="618"/>
                    <a:pt x="0" y="669"/>
                    <a:pt x="17" y="719"/>
                  </a:cubicBezTo>
                  <a:cubicBezTo>
                    <a:pt x="50" y="802"/>
                    <a:pt x="100" y="886"/>
                    <a:pt x="167" y="953"/>
                  </a:cubicBezTo>
                  <a:lnTo>
                    <a:pt x="284" y="1053"/>
                  </a:lnTo>
                  <a:cubicBezTo>
                    <a:pt x="368" y="1086"/>
                    <a:pt x="468" y="1120"/>
                    <a:pt x="568" y="1120"/>
                  </a:cubicBezTo>
                  <a:cubicBezTo>
                    <a:pt x="785" y="1120"/>
                    <a:pt x="986" y="969"/>
                    <a:pt x="1069" y="752"/>
                  </a:cubicBezTo>
                  <a:cubicBezTo>
                    <a:pt x="1086" y="685"/>
                    <a:pt x="1103" y="618"/>
                    <a:pt x="1103" y="552"/>
                  </a:cubicBezTo>
                  <a:cubicBezTo>
                    <a:pt x="1103" y="501"/>
                    <a:pt x="1086" y="451"/>
                    <a:pt x="1086" y="401"/>
                  </a:cubicBezTo>
                  <a:cubicBezTo>
                    <a:pt x="1053" y="318"/>
                    <a:pt x="1003" y="234"/>
                    <a:pt x="936" y="151"/>
                  </a:cubicBezTo>
                  <a:cubicBezTo>
                    <a:pt x="886" y="134"/>
                    <a:pt x="852" y="100"/>
                    <a:pt x="819" y="67"/>
                  </a:cubicBezTo>
                  <a:cubicBezTo>
                    <a:pt x="735" y="17"/>
                    <a:pt x="635" y="0"/>
                    <a:pt x="535"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1858;p65"/>
            <p:cNvSpPr/>
            <p:nvPr/>
          </p:nvSpPr>
          <p:spPr>
            <a:xfrm>
              <a:off x="1980230" y="2138402"/>
              <a:ext cx="59438" cy="28919"/>
            </a:xfrm>
            <a:custGeom>
              <a:avLst/>
              <a:gdLst/>
              <a:ahLst/>
              <a:cxnLst/>
              <a:rect l="l" t="t" r="r" b="b"/>
              <a:pathLst>
                <a:path w="1856" h="903" extrusionOk="0">
                  <a:moveTo>
                    <a:pt x="956" y="0"/>
                  </a:moveTo>
                  <a:cubicBezTo>
                    <a:pt x="950" y="0"/>
                    <a:pt x="943" y="0"/>
                    <a:pt x="936" y="0"/>
                  </a:cubicBezTo>
                  <a:cubicBezTo>
                    <a:pt x="285" y="17"/>
                    <a:pt x="1" y="903"/>
                    <a:pt x="1" y="903"/>
                  </a:cubicBezTo>
                  <a:cubicBezTo>
                    <a:pt x="301" y="736"/>
                    <a:pt x="602" y="619"/>
                    <a:pt x="936" y="535"/>
                  </a:cubicBezTo>
                  <a:cubicBezTo>
                    <a:pt x="1032" y="524"/>
                    <a:pt x="1129" y="519"/>
                    <a:pt x="1226" y="519"/>
                  </a:cubicBezTo>
                  <a:cubicBezTo>
                    <a:pt x="1437" y="519"/>
                    <a:pt x="1650" y="545"/>
                    <a:pt x="1855" y="602"/>
                  </a:cubicBezTo>
                  <a:cubicBezTo>
                    <a:pt x="1855" y="602"/>
                    <a:pt x="1449" y="0"/>
                    <a:pt x="956"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1859;p65"/>
            <p:cNvSpPr/>
            <p:nvPr/>
          </p:nvSpPr>
          <p:spPr>
            <a:xfrm>
              <a:off x="2100644" y="2138402"/>
              <a:ext cx="59951" cy="28919"/>
            </a:xfrm>
            <a:custGeom>
              <a:avLst/>
              <a:gdLst/>
              <a:ahLst/>
              <a:cxnLst/>
              <a:rect l="l" t="t" r="r" b="b"/>
              <a:pathLst>
                <a:path w="1872" h="903" extrusionOk="0">
                  <a:moveTo>
                    <a:pt x="915" y="0"/>
                  </a:moveTo>
                  <a:cubicBezTo>
                    <a:pt x="407" y="0"/>
                    <a:pt x="0" y="602"/>
                    <a:pt x="0" y="602"/>
                  </a:cubicBezTo>
                  <a:cubicBezTo>
                    <a:pt x="204" y="545"/>
                    <a:pt x="417" y="511"/>
                    <a:pt x="631" y="511"/>
                  </a:cubicBezTo>
                  <a:cubicBezTo>
                    <a:pt x="732" y="511"/>
                    <a:pt x="834" y="519"/>
                    <a:pt x="936" y="535"/>
                  </a:cubicBezTo>
                  <a:cubicBezTo>
                    <a:pt x="1253" y="619"/>
                    <a:pt x="1571" y="736"/>
                    <a:pt x="1872" y="903"/>
                  </a:cubicBezTo>
                  <a:cubicBezTo>
                    <a:pt x="1872" y="903"/>
                    <a:pt x="1571" y="17"/>
                    <a:pt x="936" y="0"/>
                  </a:cubicBezTo>
                  <a:cubicBezTo>
                    <a:pt x="929" y="0"/>
                    <a:pt x="922" y="0"/>
                    <a:pt x="915"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1860;p65"/>
            <p:cNvSpPr/>
            <p:nvPr/>
          </p:nvSpPr>
          <p:spPr>
            <a:xfrm>
              <a:off x="2035345" y="2296253"/>
              <a:ext cx="103313" cy="50407"/>
            </a:xfrm>
            <a:custGeom>
              <a:avLst/>
              <a:gdLst/>
              <a:ahLst/>
              <a:cxnLst/>
              <a:rect l="l" t="t" r="r" b="b"/>
              <a:pathLst>
                <a:path w="3226" h="1574" extrusionOk="0">
                  <a:moveTo>
                    <a:pt x="3225" y="0"/>
                  </a:moveTo>
                  <a:lnTo>
                    <a:pt x="3225" y="0"/>
                  </a:lnTo>
                  <a:cubicBezTo>
                    <a:pt x="3225" y="0"/>
                    <a:pt x="2290" y="568"/>
                    <a:pt x="1371" y="568"/>
                  </a:cubicBezTo>
                  <a:cubicBezTo>
                    <a:pt x="1340" y="570"/>
                    <a:pt x="1310" y="570"/>
                    <a:pt x="1280" y="570"/>
                  </a:cubicBezTo>
                  <a:cubicBezTo>
                    <a:pt x="828" y="570"/>
                    <a:pt x="392" y="454"/>
                    <a:pt x="1" y="234"/>
                  </a:cubicBezTo>
                  <a:lnTo>
                    <a:pt x="1" y="234"/>
                  </a:lnTo>
                  <a:cubicBezTo>
                    <a:pt x="81" y="1004"/>
                    <a:pt x="715" y="1574"/>
                    <a:pt x="1476" y="1574"/>
                  </a:cubicBezTo>
                  <a:cubicBezTo>
                    <a:pt x="1507" y="1574"/>
                    <a:pt x="1539" y="1573"/>
                    <a:pt x="1571" y="1571"/>
                  </a:cubicBezTo>
                  <a:cubicBezTo>
                    <a:pt x="3008" y="1571"/>
                    <a:pt x="3225" y="0"/>
                    <a:pt x="32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1861;p65"/>
            <p:cNvSpPr/>
            <p:nvPr/>
          </p:nvSpPr>
          <p:spPr>
            <a:xfrm>
              <a:off x="2045529" y="2145255"/>
              <a:ext cx="39071" cy="132359"/>
            </a:xfrm>
            <a:custGeom>
              <a:avLst/>
              <a:gdLst/>
              <a:ahLst/>
              <a:cxnLst/>
              <a:rect l="l" t="t" r="r" b="b"/>
              <a:pathLst>
                <a:path w="1220" h="4133" extrusionOk="0">
                  <a:moveTo>
                    <a:pt x="684" y="1"/>
                  </a:moveTo>
                  <a:cubicBezTo>
                    <a:pt x="646" y="1"/>
                    <a:pt x="602" y="29"/>
                    <a:pt x="602" y="70"/>
                  </a:cubicBezTo>
                  <a:cubicBezTo>
                    <a:pt x="602" y="588"/>
                    <a:pt x="735" y="1090"/>
                    <a:pt x="719" y="1608"/>
                  </a:cubicBezTo>
                  <a:cubicBezTo>
                    <a:pt x="719" y="2042"/>
                    <a:pt x="618" y="2460"/>
                    <a:pt x="435" y="2861"/>
                  </a:cubicBezTo>
                  <a:cubicBezTo>
                    <a:pt x="301" y="3145"/>
                    <a:pt x="0" y="3412"/>
                    <a:pt x="134" y="3763"/>
                  </a:cubicBezTo>
                  <a:cubicBezTo>
                    <a:pt x="263" y="4048"/>
                    <a:pt x="574" y="4132"/>
                    <a:pt x="870" y="4132"/>
                  </a:cubicBezTo>
                  <a:cubicBezTo>
                    <a:pt x="956" y="4132"/>
                    <a:pt x="1041" y="4125"/>
                    <a:pt x="1120" y="4114"/>
                  </a:cubicBezTo>
                  <a:cubicBezTo>
                    <a:pt x="1220" y="4097"/>
                    <a:pt x="1203" y="3947"/>
                    <a:pt x="1103" y="3930"/>
                  </a:cubicBezTo>
                  <a:cubicBezTo>
                    <a:pt x="1064" y="3930"/>
                    <a:pt x="1024" y="3931"/>
                    <a:pt x="984" y="3931"/>
                  </a:cubicBezTo>
                  <a:cubicBezTo>
                    <a:pt x="782" y="3931"/>
                    <a:pt x="571" y="3919"/>
                    <a:pt x="418" y="3780"/>
                  </a:cubicBezTo>
                  <a:cubicBezTo>
                    <a:pt x="251" y="3613"/>
                    <a:pt x="351" y="3429"/>
                    <a:pt x="468" y="3262"/>
                  </a:cubicBezTo>
                  <a:cubicBezTo>
                    <a:pt x="652" y="2978"/>
                    <a:pt x="785" y="2660"/>
                    <a:pt x="869" y="2326"/>
                  </a:cubicBezTo>
                  <a:cubicBezTo>
                    <a:pt x="936" y="1975"/>
                    <a:pt x="953" y="1624"/>
                    <a:pt x="936" y="1273"/>
                  </a:cubicBezTo>
                  <a:cubicBezTo>
                    <a:pt x="919" y="856"/>
                    <a:pt x="852" y="438"/>
                    <a:pt x="735" y="37"/>
                  </a:cubicBezTo>
                  <a:cubicBezTo>
                    <a:pt x="729" y="11"/>
                    <a:pt x="708" y="1"/>
                    <a:pt x="684"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7" name="Google Shape;1879;p65"/>
          <p:cNvSpPr/>
          <p:nvPr/>
        </p:nvSpPr>
        <p:spPr>
          <a:xfrm rot="10800000">
            <a:off x="7009925" y="2809453"/>
            <a:ext cx="2322300" cy="1368600"/>
          </a:xfrm>
          <a:prstGeom prst="round2SameRect">
            <a:avLst>
              <a:gd name="adj1" fmla="val 16667"/>
              <a:gd name="adj2"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1886;p65"/>
          <p:cNvSpPr txBox="1"/>
          <p:nvPr/>
        </p:nvSpPr>
        <p:spPr>
          <a:xfrm>
            <a:off x="7288025" y="2942015"/>
            <a:ext cx="1766100" cy="3600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2500"/>
              <a:buFont typeface="Pompiere" panose="02000000000000000000"/>
              <a:buNone/>
              <a:defRPr sz="2000" b="0" i="0" u="none" strike="noStrike" cap="none">
                <a:solidFill>
                  <a:schemeClr val="dk1"/>
                </a:solidFill>
                <a:latin typeface="Pompiere" panose="02000000000000000000"/>
                <a:ea typeface="Pompiere" panose="02000000000000000000"/>
                <a:cs typeface="Pompiere" panose="02000000000000000000"/>
                <a:sym typeface="Pompiere" panose="02000000000000000000"/>
              </a:defRPr>
            </a:lvl1pPr>
            <a:lvl2pPr marL="914400" marR="0" lvl="1" indent="-317500" algn="ctr" rtl="0">
              <a:lnSpc>
                <a:spcPct val="100000"/>
              </a:lnSpc>
              <a:spcBef>
                <a:spcPts val="0"/>
              </a:spcBef>
              <a:spcAft>
                <a:spcPts val="0"/>
              </a:spcAft>
              <a:buClr>
                <a:schemeClr val="dk1"/>
              </a:buClr>
              <a:buSzPts val="2100"/>
              <a:buFont typeface="Hind" panose="02000000000000000000"/>
              <a:buNone/>
              <a:defRPr sz="2100" b="0" i="0" u="none" strike="noStrike" cap="none">
                <a:solidFill>
                  <a:schemeClr val="dk1"/>
                </a:solidFill>
                <a:latin typeface="Hind" panose="02000000000000000000"/>
                <a:ea typeface="Hind" panose="02000000000000000000"/>
                <a:cs typeface="Hind" panose="02000000000000000000"/>
                <a:sym typeface="Hind" panose="02000000000000000000"/>
              </a:defRPr>
            </a:lvl2pPr>
            <a:lvl3pPr marL="1371600" marR="0" lvl="2" indent="-317500" algn="ctr" rtl="0">
              <a:lnSpc>
                <a:spcPct val="100000"/>
              </a:lnSpc>
              <a:spcBef>
                <a:spcPts val="0"/>
              </a:spcBef>
              <a:spcAft>
                <a:spcPts val="0"/>
              </a:spcAft>
              <a:buClr>
                <a:schemeClr val="dk1"/>
              </a:buClr>
              <a:buSzPts val="2100"/>
              <a:buFont typeface="Hind" panose="02000000000000000000"/>
              <a:buNone/>
              <a:defRPr sz="2100" b="0" i="0" u="none" strike="noStrike" cap="none">
                <a:solidFill>
                  <a:schemeClr val="dk1"/>
                </a:solidFill>
                <a:latin typeface="Hind" panose="02000000000000000000"/>
                <a:ea typeface="Hind" panose="02000000000000000000"/>
                <a:cs typeface="Hind" panose="02000000000000000000"/>
                <a:sym typeface="Hind" panose="02000000000000000000"/>
              </a:defRPr>
            </a:lvl3pPr>
            <a:lvl4pPr marL="1828800" marR="0" lvl="3" indent="-317500" algn="ctr" rtl="0">
              <a:lnSpc>
                <a:spcPct val="100000"/>
              </a:lnSpc>
              <a:spcBef>
                <a:spcPts val="0"/>
              </a:spcBef>
              <a:spcAft>
                <a:spcPts val="0"/>
              </a:spcAft>
              <a:buClr>
                <a:schemeClr val="dk1"/>
              </a:buClr>
              <a:buSzPts val="2100"/>
              <a:buFont typeface="Hind" panose="02000000000000000000"/>
              <a:buNone/>
              <a:defRPr sz="2100" b="0" i="0" u="none" strike="noStrike" cap="none">
                <a:solidFill>
                  <a:schemeClr val="dk1"/>
                </a:solidFill>
                <a:latin typeface="Hind" panose="02000000000000000000"/>
                <a:ea typeface="Hind" panose="02000000000000000000"/>
                <a:cs typeface="Hind" panose="02000000000000000000"/>
                <a:sym typeface="Hind" panose="02000000000000000000"/>
              </a:defRPr>
            </a:lvl4pPr>
            <a:lvl5pPr marL="2286000" marR="0" lvl="4" indent="-317500" algn="ctr" rtl="0">
              <a:lnSpc>
                <a:spcPct val="100000"/>
              </a:lnSpc>
              <a:spcBef>
                <a:spcPts val="0"/>
              </a:spcBef>
              <a:spcAft>
                <a:spcPts val="0"/>
              </a:spcAft>
              <a:buClr>
                <a:schemeClr val="dk1"/>
              </a:buClr>
              <a:buSzPts val="2100"/>
              <a:buFont typeface="Hind" panose="02000000000000000000"/>
              <a:buNone/>
              <a:defRPr sz="2100" b="0" i="0" u="none" strike="noStrike" cap="none">
                <a:solidFill>
                  <a:schemeClr val="dk1"/>
                </a:solidFill>
                <a:latin typeface="Hind" panose="02000000000000000000"/>
                <a:ea typeface="Hind" panose="02000000000000000000"/>
                <a:cs typeface="Hind" panose="02000000000000000000"/>
                <a:sym typeface="Hind" panose="02000000000000000000"/>
              </a:defRPr>
            </a:lvl5pPr>
            <a:lvl6pPr marL="2743200" marR="0" lvl="5" indent="-317500" algn="ctr" rtl="0">
              <a:lnSpc>
                <a:spcPct val="100000"/>
              </a:lnSpc>
              <a:spcBef>
                <a:spcPts val="0"/>
              </a:spcBef>
              <a:spcAft>
                <a:spcPts val="0"/>
              </a:spcAft>
              <a:buClr>
                <a:schemeClr val="dk1"/>
              </a:buClr>
              <a:buSzPts val="2100"/>
              <a:buFont typeface="Hind" panose="02000000000000000000"/>
              <a:buNone/>
              <a:defRPr sz="2100" b="0" i="0" u="none" strike="noStrike" cap="none">
                <a:solidFill>
                  <a:schemeClr val="dk1"/>
                </a:solidFill>
                <a:latin typeface="Hind" panose="02000000000000000000"/>
                <a:ea typeface="Hind" panose="02000000000000000000"/>
                <a:cs typeface="Hind" panose="02000000000000000000"/>
                <a:sym typeface="Hind" panose="02000000000000000000"/>
              </a:defRPr>
            </a:lvl6pPr>
            <a:lvl7pPr marL="3200400" marR="0" lvl="6" indent="-317500" algn="ctr" rtl="0">
              <a:lnSpc>
                <a:spcPct val="100000"/>
              </a:lnSpc>
              <a:spcBef>
                <a:spcPts val="0"/>
              </a:spcBef>
              <a:spcAft>
                <a:spcPts val="0"/>
              </a:spcAft>
              <a:buClr>
                <a:schemeClr val="dk1"/>
              </a:buClr>
              <a:buSzPts val="2100"/>
              <a:buFont typeface="Hind" panose="02000000000000000000"/>
              <a:buNone/>
              <a:defRPr sz="2100" b="0" i="0" u="none" strike="noStrike" cap="none">
                <a:solidFill>
                  <a:schemeClr val="dk1"/>
                </a:solidFill>
                <a:latin typeface="Hind" panose="02000000000000000000"/>
                <a:ea typeface="Hind" panose="02000000000000000000"/>
                <a:cs typeface="Hind" panose="02000000000000000000"/>
                <a:sym typeface="Hind" panose="02000000000000000000"/>
              </a:defRPr>
            </a:lvl7pPr>
            <a:lvl8pPr marL="3657600" marR="0" lvl="7" indent="-317500" algn="ctr" rtl="0">
              <a:lnSpc>
                <a:spcPct val="100000"/>
              </a:lnSpc>
              <a:spcBef>
                <a:spcPts val="0"/>
              </a:spcBef>
              <a:spcAft>
                <a:spcPts val="0"/>
              </a:spcAft>
              <a:buClr>
                <a:schemeClr val="dk1"/>
              </a:buClr>
              <a:buSzPts val="2100"/>
              <a:buFont typeface="Hind" panose="02000000000000000000"/>
              <a:buNone/>
              <a:defRPr sz="2100" b="0" i="0" u="none" strike="noStrike" cap="none">
                <a:solidFill>
                  <a:schemeClr val="dk1"/>
                </a:solidFill>
                <a:latin typeface="Hind" panose="02000000000000000000"/>
                <a:ea typeface="Hind" panose="02000000000000000000"/>
                <a:cs typeface="Hind" panose="02000000000000000000"/>
                <a:sym typeface="Hind" panose="02000000000000000000"/>
              </a:defRPr>
            </a:lvl8pPr>
            <a:lvl9pPr marL="4114800" marR="0" lvl="8" indent="-317500" algn="ctr" rtl="0">
              <a:lnSpc>
                <a:spcPct val="100000"/>
              </a:lnSpc>
              <a:spcBef>
                <a:spcPts val="0"/>
              </a:spcBef>
              <a:spcAft>
                <a:spcPts val="0"/>
              </a:spcAft>
              <a:buClr>
                <a:schemeClr val="dk1"/>
              </a:buClr>
              <a:buSzPts val="2100"/>
              <a:buFont typeface="Hind" panose="02000000000000000000"/>
              <a:buNone/>
              <a:defRPr sz="2100" b="0" i="0" u="none" strike="noStrike" cap="none">
                <a:solidFill>
                  <a:schemeClr val="dk1"/>
                </a:solidFill>
                <a:latin typeface="Hind" panose="02000000000000000000"/>
                <a:ea typeface="Hind" panose="02000000000000000000"/>
                <a:cs typeface="Hind" panose="02000000000000000000"/>
                <a:sym typeface="Hind" panose="02000000000000000000"/>
              </a:defRPr>
            </a:lvl9pPr>
          </a:lstStyle>
          <a:p>
            <a:pPr marL="0" lvl="0" indent="0" algn="ctr" rtl="0">
              <a:spcBef>
                <a:spcPts val="0"/>
              </a:spcBef>
              <a:spcAft>
                <a:spcPts val="0"/>
              </a:spcAft>
              <a:buNone/>
            </a:pPr>
            <a:r>
              <a:rPr lang="en-US" altLang="en-GB" b="1"/>
              <a:t>REDACTEUR</a:t>
            </a:r>
            <a:endParaRPr lang="en-US" altLang="en-GB" b="1"/>
          </a:p>
        </p:txBody>
      </p:sp>
      <p:sp>
        <p:nvSpPr>
          <p:cNvPr id="59" name="Google Shape;1887;p65"/>
          <p:cNvSpPr txBox="1"/>
          <p:nvPr/>
        </p:nvSpPr>
        <p:spPr>
          <a:xfrm>
            <a:off x="7288025" y="3302215"/>
            <a:ext cx="1766100" cy="7710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000"/>
              <a:buFont typeface="Hind" panose="02000000000000000000"/>
              <a:buNone/>
              <a:defRPr sz="1200" b="0" i="0" u="none" strike="noStrike" cap="none">
                <a:solidFill>
                  <a:schemeClr val="dk1"/>
                </a:solidFill>
                <a:latin typeface="Hind" panose="02000000000000000000"/>
                <a:ea typeface="Hind" panose="02000000000000000000"/>
                <a:cs typeface="Hind" panose="02000000000000000000"/>
                <a:sym typeface="Hind" panose="02000000000000000000"/>
              </a:defRPr>
            </a:lvl1pPr>
            <a:lvl2pPr marL="914400" marR="0" lvl="1" indent="-317500" algn="ctr" rtl="0">
              <a:lnSpc>
                <a:spcPct val="100000"/>
              </a:lnSpc>
              <a:spcBef>
                <a:spcPts val="0"/>
              </a:spcBef>
              <a:spcAft>
                <a:spcPts val="0"/>
              </a:spcAft>
              <a:buClr>
                <a:schemeClr val="dk1"/>
              </a:buClr>
              <a:buSzPts val="1000"/>
              <a:buFont typeface="Hind" panose="02000000000000000000"/>
              <a:buNone/>
              <a:defRPr sz="1000" b="0" i="0" u="none" strike="noStrike" cap="none">
                <a:solidFill>
                  <a:schemeClr val="dk1"/>
                </a:solidFill>
                <a:latin typeface="Hind" panose="02000000000000000000"/>
                <a:ea typeface="Hind" panose="02000000000000000000"/>
                <a:cs typeface="Hind" panose="02000000000000000000"/>
                <a:sym typeface="Hind" panose="02000000000000000000"/>
              </a:defRPr>
            </a:lvl2pPr>
            <a:lvl3pPr marL="1371600" marR="0" lvl="2" indent="-317500" algn="ctr" rtl="0">
              <a:lnSpc>
                <a:spcPct val="100000"/>
              </a:lnSpc>
              <a:spcBef>
                <a:spcPts val="0"/>
              </a:spcBef>
              <a:spcAft>
                <a:spcPts val="0"/>
              </a:spcAft>
              <a:buClr>
                <a:schemeClr val="dk1"/>
              </a:buClr>
              <a:buSzPts val="1000"/>
              <a:buFont typeface="Hind" panose="02000000000000000000"/>
              <a:buNone/>
              <a:defRPr sz="1000" b="0" i="0" u="none" strike="noStrike" cap="none">
                <a:solidFill>
                  <a:schemeClr val="dk1"/>
                </a:solidFill>
                <a:latin typeface="Hind" panose="02000000000000000000"/>
                <a:ea typeface="Hind" panose="02000000000000000000"/>
                <a:cs typeface="Hind" panose="02000000000000000000"/>
                <a:sym typeface="Hind" panose="02000000000000000000"/>
              </a:defRPr>
            </a:lvl3pPr>
            <a:lvl4pPr marL="1828800" marR="0" lvl="3" indent="-317500" algn="ctr" rtl="0">
              <a:lnSpc>
                <a:spcPct val="100000"/>
              </a:lnSpc>
              <a:spcBef>
                <a:spcPts val="0"/>
              </a:spcBef>
              <a:spcAft>
                <a:spcPts val="0"/>
              </a:spcAft>
              <a:buClr>
                <a:schemeClr val="dk1"/>
              </a:buClr>
              <a:buSzPts val="1000"/>
              <a:buFont typeface="Hind" panose="02000000000000000000"/>
              <a:buNone/>
              <a:defRPr sz="1000" b="0" i="0" u="none" strike="noStrike" cap="none">
                <a:solidFill>
                  <a:schemeClr val="dk1"/>
                </a:solidFill>
                <a:latin typeface="Hind" panose="02000000000000000000"/>
                <a:ea typeface="Hind" panose="02000000000000000000"/>
                <a:cs typeface="Hind" panose="02000000000000000000"/>
                <a:sym typeface="Hind" panose="02000000000000000000"/>
              </a:defRPr>
            </a:lvl4pPr>
            <a:lvl5pPr marL="2286000" marR="0" lvl="4" indent="-317500" algn="ctr" rtl="0">
              <a:lnSpc>
                <a:spcPct val="100000"/>
              </a:lnSpc>
              <a:spcBef>
                <a:spcPts val="0"/>
              </a:spcBef>
              <a:spcAft>
                <a:spcPts val="0"/>
              </a:spcAft>
              <a:buClr>
                <a:schemeClr val="dk1"/>
              </a:buClr>
              <a:buSzPts val="1000"/>
              <a:buFont typeface="Hind" panose="02000000000000000000"/>
              <a:buNone/>
              <a:defRPr sz="1000" b="0" i="0" u="none" strike="noStrike" cap="none">
                <a:solidFill>
                  <a:schemeClr val="dk1"/>
                </a:solidFill>
                <a:latin typeface="Hind" panose="02000000000000000000"/>
                <a:ea typeface="Hind" panose="02000000000000000000"/>
                <a:cs typeface="Hind" panose="02000000000000000000"/>
                <a:sym typeface="Hind" panose="02000000000000000000"/>
              </a:defRPr>
            </a:lvl5pPr>
            <a:lvl6pPr marL="2743200" marR="0" lvl="5" indent="-317500" algn="ctr" rtl="0">
              <a:lnSpc>
                <a:spcPct val="100000"/>
              </a:lnSpc>
              <a:spcBef>
                <a:spcPts val="0"/>
              </a:spcBef>
              <a:spcAft>
                <a:spcPts val="0"/>
              </a:spcAft>
              <a:buClr>
                <a:schemeClr val="dk1"/>
              </a:buClr>
              <a:buSzPts val="1000"/>
              <a:buFont typeface="Hind" panose="02000000000000000000"/>
              <a:buNone/>
              <a:defRPr sz="1000" b="0" i="0" u="none" strike="noStrike" cap="none">
                <a:solidFill>
                  <a:schemeClr val="dk1"/>
                </a:solidFill>
                <a:latin typeface="Hind" panose="02000000000000000000"/>
                <a:ea typeface="Hind" panose="02000000000000000000"/>
                <a:cs typeface="Hind" panose="02000000000000000000"/>
                <a:sym typeface="Hind" panose="02000000000000000000"/>
              </a:defRPr>
            </a:lvl6pPr>
            <a:lvl7pPr marL="3200400" marR="0" lvl="6" indent="-317500" algn="ctr" rtl="0">
              <a:lnSpc>
                <a:spcPct val="100000"/>
              </a:lnSpc>
              <a:spcBef>
                <a:spcPts val="0"/>
              </a:spcBef>
              <a:spcAft>
                <a:spcPts val="0"/>
              </a:spcAft>
              <a:buClr>
                <a:schemeClr val="dk1"/>
              </a:buClr>
              <a:buSzPts val="1000"/>
              <a:buFont typeface="Hind" panose="02000000000000000000"/>
              <a:buNone/>
              <a:defRPr sz="1000" b="0" i="0" u="none" strike="noStrike" cap="none">
                <a:solidFill>
                  <a:schemeClr val="dk1"/>
                </a:solidFill>
                <a:latin typeface="Hind" panose="02000000000000000000"/>
                <a:ea typeface="Hind" panose="02000000000000000000"/>
                <a:cs typeface="Hind" panose="02000000000000000000"/>
                <a:sym typeface="Hind" panose="02000000000000000000"/>
              </a:defRPr>
            </a:lvl7pPr>
            <a:lvl8pPr marL="3657600" marR="0" lvl="7" indent="-317500" algn="ctr" rtl="0">
              <a:lnSpc>
                <a:spcPct val="100000"/>
              </a:lnSpc>
              <a:spcBef>
                <a:spcPts val="0"/>
              </a:spcBef>
              <a:spcAft>
                <a:spcPts val="0"/>
              </a:spcAft>
              <a:buClr>
                <a:schemeClr val="dk1"/>
              </a:buClr>
              <a:buSzPts val="1000"/>
              <a:buFont typeface="Hind" panose="02000000000000000000"/>
              <a:buNone/>
              <a:defRPr sz="1000" b="0" i="0" u="none" strike="noStrike" cap="none">
                <a:solidFill>
                  <a:schemeClr val="dk1"/>
                </a:solidFill>
                <a:latin typeface="Hind" panose="02000000000000000000"/>
                <a:ea typeface="Hind" panose="02000000000000000000"/>
                <a:cs typeface="Hind" panose="02000000000000000000"/>
                <a:sym typeface="Hind" panose="02000000000000000000"/>
              </a:defRPr>
            </a:lvl8pPr>
            <a:lvl9pPr marL="4114800" marR="0" lvl="8" indent="-317500" algn="ctr" rtl="0">
              <a:lnSpc>
                <a:spcPct val="100000"/>
              </a:lnSpc>
              <a:spcBef>
                <a:spcPts val="0"/>
              </a:spcBef>
              <a:spcAft>
                <a:spcPts val="0"/>
              </a:spcAft>
              <a:buClr>
                <a:schemeClr val="dk1"/>
              </a:buClr>
              <a:buSzPts val="1000"/>
              <a:buFont typeface="Hind" panose="02000000000000000000"/>
              <a:buNone/>
              <a:defRPr sz="1000" b="0" i="0" u="none" strike="noStrike" cap="none">
                <a:solidFill>
                  <a:schemeClr val="dk1"/>
                </a:solidFill>
                <a:latin typeface="Hind" panose="02000000000000000000"/>
                <a:ea typeface="Hind" panose="02000000000000000000"/>
                <a:cs typeface="Hind" panose="02000000000000000000"/>
                <a:sym typeface="Hind" panose="02000000000000000000"/>
              </a:defRPr>
            </a:lvl9pPr>
          </a:lstStyle>
          <a:p>
            <a:pPr marL="0" lvl="0" indent="0" algn="ctr" rtl="0">
              <a:spcBef>
                <a:spcPts val="0"/>
              </a:spcBef>
              <a:spcAft>
                <a:spcPts val="0"/>
              </a:spcAft>
              <a:buNone/>
            </a:pPr>
            <a:r>
              <a:rPr lang="en-US" altLang="en-GB"/>
              <a:t>MERAKCHI RAHMA</a:t>
            </a:r>
            <a:endParaRPr lang="en-US" altLang="en-GB"/>
          </a:p>
        </p:txBody>
      </p:sp>
      <p:cxnSp>
        <p:nvCxnSpPr>
          <p:cNvPr id="1888" name="Google Shape;1888;p65"/>
          <p:cNvCxnSpPr/>
          <p:nvPr/>
        </p:nvCxnSpPr>
        <p:spPr>
          <a:xfrm>
            <a:off x="-108640" y="2819600"/>
            <a:ext cx="99282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96" name="Shape 396"/>
        <p:cNvGrpSpPr/>
        <p:nvPr/>
      </p:nvGrpSpPr>
      <p:grpSpPr>
        <a:xfrm>
          <a:off x="0" y="0"/>
          <a:ext cx="0" cy="0"/>
          <a:chOff x="0" y="0"/>
          <a:chExt cx="0" cy="0"/>
        </a:xfrm>
      </p:grpSpPr>
      <p:sp>
        <p:nvSpPr>
          <p:cNvPr id="397" name="Google Shape;397;p36"/>
          <p:cNvSpPr txBox="1"/>
          <p:nvPr>
            <p:ph type="body" idx="1"/>
          </p:nvPr>
        </p:nvSpPr>
        <p:spPr>
          <a:xfrm>
            <a:off x="251460" y="1347470"/>
            <a:ext cx="7182485" cy="374015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US" altLang="fr-FR"/>
              <a:t>      </a:t>
            </a:r>
            <a:r>
              <a:rPr lang="fr-FR" altLang="en-GB"/>
              <a:t>Et</a:t>
            </a:r>
            <a:r>
              <a:rPr lang="en-US" altLang="fr-FR"/>
              <a:t>ant leader du groupe et responsable de la divisions des tache pour une cration adequate d’un logiciel efficace fiable et organis</a:t>
            </a:r>
            <a:r>
              <a:rPr lang="fr-FR" altLang="en-GB"/>
              <a:t>é</a:t>
            </a:r>
            <a:r>
              <a:rPr lang="en-US" altLang="fr-FR"/>
              <a:t> pour la gestion d’un cabinet medicale j’ai decid</a:t>
            </a:r>
            <a:r>
              <a:rPr lang="fr-FR" altLang="en-GB">
                <a:sym typeface="+mn-ea"/>
              </a:rPr>
              <a:t>é</a:t>
            </a:r>
            <a:r>
              <a:rPr lang="en-US" altLang="fr-FR">
                <a:sym typeface="+mn-ea"/>
              </a:rPr>
              <a:t> de distibuer le travail comme ceci</a:t>
            </a:r>
            <a:r>
              <a:rPr lang="en-GB"/>
              <a:t>: </a:t>
            </a:r>
            <a:endParaRPr lang="en-GB"/>
          </a:p>
          <a:p>
            <a:pPr marL="0" lvl="0" indent="0" algn="l" rtl="0">
              <a:lnSpc>
                <a:spcPct val="115000"/>
              </a:lnSpc>
              <a:spcBef>
                <a:spcPts val="0"/>
              </a:spcBef>
              <a:spcAft>
                <a:spcPts val="0"/>
              </a:spcAft>
              <a:buNone/>
            </a:pPr>
            <a:endParaRPr lang="en-GB"/>
          </a:p>
          <a:p>
            <a:pPr marL="0" lvl="0" indent="0" algn="l" rtl="0">
              <a:lnSpc>
                <a:spcPct val="115000"/>
              </a:lnSpc>
              <a:spcBef>
                <a:spcPts val="0"/>
              </a:spcBef>
              <a:spcAft>
                <a:spcPts val="0"/>
              </a:spcAft>
              <a:buNone/>
            </a:pPr>
          </a:p>
          <a:p>
            <a:pPr marL="457200" lvl="0" indent="-298450" algn="l" rtl="0">
              <a:lnSpc>
                <a:spcPct val="115000"/>
              </a:lnSpc>
              <a:spcBef>
                <a:spcPts val="0"/>
              </a:spcBef>
              <a:spcAft>
                <a:spcPts val="0"/>
              </a:spcAft>
              <a:buSzPts val="1100"/>
              <a:buChar char="●"/>
            </a:pPr>
            <a:r>
              <a:rPr lang="en-US" altLang="en-GB" b="1" u="sng"/>
              <a:t>LEADER</a:t>
            </a:r>
            <a:r>
              <a:rPr lang="en-US" altLang="en-GB" b="1"/>
              <a:t> (BOUMAHRA NADA)</a:t>
            </a:r>
            <a:r>
              <a:rPr lang="en-US" altLang="en-GB"/>
              <a:t>: Veiller sur le bon déroulement des etapes de la creation, creation de la presentation powerpoint, creation interface.</a:t>
            </a:r>
            <a:endParaRPr lang="en-US" altLang="en-GB"/>
          </a:p>
          <a:p>
            <a:pPr marL="457200" lvl="0" indent="-298450" algn="l" rtl="0">
              <a:lnSpc>
                <a:spcPct val="115000"/>
              </a:lnSpc>
              <a:spcBef>
                <a:spcPts val="0"/>
              </a:spcBef>
              <a:spcAft>
                <a:spcPts val="0"/>
              </a:spcAft>
              <a:buSzPts val="1100"/>
              <a:buChar char="●"/>
            </a:pPr>
            <a:endParaRPr lang="en-US" altLang="en-GB"/>
          </a:p>
          <a:p>
            <a:pPr marL="457200" lvl="0" indent="-298450" algn="l" rtl="0">
              <a:lnSpc>
                <a:spcPct val="115000"/>
              </a:lnSpc>
              <a:spcBef>
                <a:spcPts val="0"/>
              </a:spcBef>
              <a:spcAft>
                <a:spcPts val="0"/>
              </a:spcAft>
              <a:buSzPts val="1100"/>
              <a:buChar char="●"/>
            </a:pPr>
            <a:r>
              <a:rPr lang="en-US" b="1" u="sng"/>
              <a:t>DEVELOPER</a:t>
            </a:r>
            <a:r>
              <a:rPr lang="en-US" b="1"/>
              <a:t> (SAYADI CHAIMA) </a:t>
            </a:r>
            <a:r>
              <a:rPr lang="en-US"/>
              <a:t>: programation code java, creation interface.</a:t>
            </a:r>
            <a:endParaRPr lang="en-US"/>
          </a:p>
          <a:p>
            <a:pPr marL="457200" lvl="0" indent="-298450" algn="l" rtl="0">
              <a:lnSpc>
                <a:spcPct val="115000"/>
              </a:lnSpc>
              <a:spcBef>
                <a:spcPts val="0"/>
              </a:spcBef>
              <a:spcAft>
                <a:spcPts val="0"/>
              </a:spcAft>
              <a:buSzPts val="1100"/>
              <a:buChar char="●"/>
            </a:pPr>
            <a:endParaRPr lang="en-US"/>
          </a:p>
          <a:p>
            <a:pPr marL="457200" lvl="0" indent="-298450" algn="l" rtl="0">
              <a:lnSpc>
                <a:spcPct val="115000"/>
              </a:lnSpc>
              <a:spcBef>
                <a:spcPts val="0"/>
              </a:spcBef>
              <a:spcAft>
                <a:spcPts val="0"/>
              </a:spcAft>
              <a:buSzPts val="1100"/>
              <a:buChar char="●"/>
            </a:pPr>
            <a:r>
              <a:rPr lang="en-US" b="1" u="sng"/>
              <a:t>CONCEPTER </a:t>
            </a:r>
            <a:r>
              <a:rPr lang="en-US" b="1"/>
              <a:t>( AYA BENCHIKH): </a:t>
            </a:r>
            <a:r>
              <a:rPr lang="en-US"/>
              <a:t>creation interface, liason base de donees.</a:t>
            </a:r>
            <a:endParaRPr lang="en-US"/>
          </a:p>
          <a:p>
            <a:pPr marL="457200" lvl="0" indent="-298450" algn="l" rtl="0">
              <a:lnSpc>
                <a:spcPct val="115000"/>
              </a:lnSpc>
              <a:spcBef>
                <a:spcPts val="0"/>
              </a:spcBef>
              <a:spcAft>
                <a:spcPts val="0"/>
              </a:spcAft>
              <a:buSzPts val="1100"/>
              <a:buChar char="●"/>
            </a:pPr>
            <a:endParaRPr lang="en-US"/>
          </a:p>
          <a:p>
            <a:pPr marL="457200" lvl="0" indent="-298450" algn="l" rtl="0">
              <a:lnSpc>
                <a:spcPct val="115000"/>
              </a:lnSpc>
              <a:spcBef>
                <a:spcPts val="0"/>
              </a:spcBef>
              <a:spcAft>
                <a:spcPts val="0"/>
              </a:spcAft>
              <a:buSzPts val="1100"/>
              <a:buChar char="●"/>
            </a:pPr>
            <a:r>
              <a:rPr lang="en-US" b="1" u="sng"/>
              <a:t>REDACTEUR </a:t>
            </a:r>
            <a:r>
              <a:rPr lang="en-US" b="1"/>
              <a:t>(MERAKCHI RAHMA)</a:t>
            </a:r>
            <a:r>
              <a:rPr lang="en-US"/>
              <a:t>: creation interface, liason base de donnees,redaction rapport. </a:t>
            </a:r>
            <a:endParaRPr lang="en-US" b="1"/>
          </a:p>
          <a:p>
            <a:pPr marL="457200" lvl="0" indent="-298450" algn="l" rtl="0">
              <a:lnSpc>
                <a:spcPct val="115000"/>
              </a:lnSpc>
              <a:spcBef>
                <a:spcPts val="0"/>
              </a:spcBef>
              <a:spcAft>
                <a:spcPts val="0"/>
              </a:spcAft>
              <a:buSzPts val="1100"/>
              <a:buChar char="●"/>
            </a:pPr>
            <a:endParaRPr lang="en-US" b="1" u="sng"/>
          </a:p>
          <a:p>
            <a:pPr marL="457200" lvl="0" indent="-298450" algn="l" rtl="0">
              <a:lnSpc>
                <a:spcPct val="115000"/>
              </a:lnSpc>
              <a:spcBef>
                <a:spcPts val="0"/>
              </a:spcBef>
              <a:spcAft>
                <a:spcPts val="0"/>
              </a:spcAft>
              <a:buSzPts val="1100"/>
              <a:buChar char="●"/>
            </a:pPr>
            <a:endParaRPr lang="en-US" b="1"/>
          </a:p>
          <a:p>
            <a:pPr marL="457200" lvl="0" indent="-298450" algn="l" rtl="0">
              <a:lnSpc>
                <a:spcPct val="115000"/>
              </a:lnSpc>
              <a:spcBef>
                <a:spcPts val="0"/>
              </a:spcBef>
              <a:spcAft>
                <a:spcPts val="0"/>
              </a:spcAft>
              <a:buSzPts val="1100"/>
              <a:buChar char="●"/>
            </a:pPr>
            <a:endParaRPr lang="en-US" b="1"/>
          </a:p>
          <a:p>
            <a:pPr marL="457200" lvl="0" indent="-298450" algn="l" rtl="0">
              <a:lnSpc>
                <a:spcPct val="115000"/>
              </a:lnSpc>
              <a:spcBef>
                <a:spcPts val="0"/>
              </a:spcBef>
              <a:spcAft>
                <a:spcPts val="0"/>
              </a:spcAft>
              <a:buSzPts val="1100"/>
              <a:buChar char="●"/>
            </a:pPr>
            <a:endParaRPr b="1"/>
          </a:p>
          <a:p>
            <a:pPr marL="914400" lvl="0" indent="-298450" algn="l" rtl="0">
              <a:lnSpc>
                <a:spcPct val="115000"/>
              </a:lnSpc>
              <a:spcBef>
                <a:spcPts val="0"/>
              </a:spcBef>
              <a:spcAft>
                <a:spcPts val="0"/>
              </a:spcAft>
              <a:buSzPts val="1100"/>
              <a:buChar char="●"/>
            </a:pPr>
            <a:endParaRPr lang="en-GB"/>
          </a:p>
          <a:p>
            <a:pPr marL="914400" lvl="0" indent="-298450" algn="l" rtl="0">
              <a:lnSpc>
                <a:spcPct val="115000"/>
              </a:lnSpc>
              <a:spcBef>
                <a:spcPts val="0"/>
              </a:spcBef>
              <a:spcAft>
                <a:spcPts val="0"/>
              </a:spcAft>
              <a:buSzPts val="1100"/>
              <a:buChar char="●"/>
            </a:pPr>
            <a:endParaRPr lang="en-GB"/>
          </a:p>
        </p:txBody>
      </p:sp>
      <p:sp>
        <p:nvSpPr>
          <p:cNvPr id="398" name="Google Shape;398;p36"/>
          <p:cNvSpPr txBox="1"/>
          <p:nvPr>
            <p:ph type="title"/>
          </p:nvPr>
        </p:nvSpPr>
        <p:spPr>
          <a:xfrm>
            <a:off x="611415" y="267585"/>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b="1"/>
              <a:t>DIVISION DES TACHES</a:t>
            </a:r>
            <a:endParaRPr lang="en-US" altLang="en-GB" b="1"/>
          </a:p>
        </p:txBody>
      </p:sp>
      <p:grpSp>
        <p:nvGrpSpPr>
          <p:cNvPr id="399" name="Google Shape;399;p36"/>
          <p:cNvGrpSpPr/>
          <p:nvPr/>
        </p:nvGrpSpPr>
        <p:grpSpPr>
          <a:xfrm rot="-804741">
            <a:off x="6550306" y="3725128"/>
            <a:ext cx="2187672" cy="905145"/>
            <a:chOff x="238125" y="1360700"/>
            <a:chExt cx="7117075" cy="2944675"/>
          </a:xfrm>
        </p:grpSpPr>
        <p:sp>
          <p:nvSpPr>
            <p:cNvPr id="400" name="Google Shape;400;p36"/>
            <p:cNvSpPr/>
            <p:nvPr/>
          </p:nvSpPr>
          <p:spPr>
            <a:xfrm>
              <a:off x="238125" y="1728775"/>
              <a:ext cx="1226600" cy="2208525"/>
            </a:xfrm>
            <a:custGeom>
              <a:avLst/>
              <a:gdLst/>
              <a:ahLst/>
              <a:cxnLst/>
              <a:rect l="l" t="t" r="r" b="b"/>
              <a:pathLst>
                <a:path w="49064" h="88341" extrusionOk="0">
                  <a:moveTo>
                    <a:pt x="39277" y="10187"/>
                  </a:moveTo>
                  <a:lnTo>
                    <a:pt x="39277" y="78199"/>
                  </a:lnTo>
                  <a:cubicBezTo>
                    <a:pt x="22330" y="75752"/>
                    <a:pt x="9786" y="61251"/>
                    <a:pt x="9786" y="44170"/>
                  </a:cubicBezTo>
                  <a:cubicBezTo>
                    <a:pt x="9786" y="27090"/>
                    <a:pt x="22330" y="12589"/>
                    <a:pt x="39277" y="10187"/>
                  </a:cubicBezTo>
                  <a:close/>
                  <a:moveTo>
                    <a:pt x="44170" y="0"/>
                  </a:moveTo>
                  <a:cubicBezTo>
                    <a:pt x="19794" y="0"/>
                    <a:pt x="0" y="19795"/>
                    <a:pt x="0" y="44170"/>
                  </a:cubicBezTo>
                  <a:cubicBezTo>
                    <a:pt x="0" y="68591"/>
                    <a:pt x="19794" y="88340"/>
                    <a:pt x="44170" y="88340"/>
                  </a:cubicBezTo>
                  <a:cubicBezTo>
                    <a:pt x="46884" y="88340"/>
                    <a:pt x="49063" y="86161"/>
                    <a:pt x="49063" y="83448"/>
                  </a:cubicBezTo>
                  <a:lnTo>
                    <a:pt x="49063" y="4893"/>
                  </a:lnTo>
                  <a:cubicBezTo>
                    <a:pt x="49063" y="2180"/>
                    <a:pt x="46884" y="0"/>
                    <a:pt x="44170"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 name="Google Shape;401;p36"/>
            <p:cNvSpPr/>
            <p:nvPr/>
          </p:nvSpPr>
          <p:spPr>
            <a:xfrm>
              <a:off x="6128600" y="1728775"/>
              <a:ext cx="1226600" cy="2208525"/>
            </a:xfrm>
            <a:custGeom>
              <a:avLst/>
              <a:gdLst/>
              <a:ahLst/>
              <a:cxnLst/>
              <a:rect l="l" t="t" r="r" b="b"/>
              <a:pathLst>
                <a:path w="49064" h="88341" extrusionOk="0">
                  <a:moveTo>
                    <a:pt x="9786" y="10187"/>
                  </a:moveTo>
                  <a:cubicBezTo>
                    <a:pt x="26734" y="12589"/>
                    <a:pt x="39277" y="27090"/>
                    <a:pt x="39277" y="44170"/>
                  </a:cubicBezTo>
                  <a:cubicBezTo>
                    <a:pt x="39277" y="61251"/>
                    <a:pt x="26734" y="75752"/>
                    <a:pt x="9786" y="78199"/>
                  </a:cubicBezTo>
                  <a:lnTo>
                    <a:pt x="9786" y="10187"/>
                  </a:lnTo>
                  <a:close/>
                  <a:moveTo>
                    <a:pt x="4893" y="0"/>
                  </a:moveTo>
                  <a:cubicBezTo>
                    <a:pt x="2180" y="0"/>
                    <a:pt x="0" y="2180"/>
                    <a:pt x="0" y="4893"/>
                  </a:cubicBezTo>
                  <a:lnTo>
                    <a:pt x="0" y="83448"/>
                  </a:lnTo>
                  <a:cubicBezTo>
                    <a:pt x="0" y="86161"/>
                    <a:pt x="2180" y="88340"/>
                    <a:pt x="4893" y="88340"/>
                  </a:cubicBezTo>
                  <a:cubicBezTo>
                    <a:pt x="29269" y="88340"/>
                    <a:pt x="49063" y="68591"/>
                    <a:pt x="49063" y="44170"/>
                  </a:cubicBezTo>
                  <a:cubicBezTo>
                    <a:pt x="49063" y="19795"/>
                    <a:pt x="29269" y="0"/>
                    <a:pt x="4893"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 name="Google Shape;402;p36"/>
            <p:cNvSpPr/>
            <p:nvPr/>
          </p:nvSpPr>
          <p:spPr>
            <a:xfrm>
              <a:off x="1220050" y="1360700"/>
              <a:ext cx="5153225" cy="1472350"/>
            </a:xfrm>
            <a:custGeom>
              <a:avLst/>
              <a:gdLst/>
              <a:ahLst/>
              <a:cxnLst/>
              <a:rect l="l" t="t" r="r" b="b"/>
              <a:pathLst>
                <a:path w="206129" h="58894" extrusionOk="0">
                  <a:moveTo>
                    <a:pt x="9786" y="0"/>
                  </a:moveTo>
                  <a:cubicBezTo>
                    <a:pt x="4404" y="0"/>
                    <a:pt x="0" y="4404"/>
                    <a:pt x="0" y="9830"/>
                  </a:cubicBezTo>
                  <a:lnTo>
                    <a:pt x="0" y="58893"/>
                  </a:lnTo>
                  <a:lnTo>
                    <a:pt x="206128" y="58893"/>
                  </a:lnTo>
                  <a:lnTo>
                    <a:pt x="206128" y="9830"/>
                  </a:lnTo>
                  <a:cubicBezTo>
                    <a:pt x="206128" y="4404"/>
                    <a:pt x="201724" y="0"/>
                    <a:pt x="196342" y="0"/>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 name="Google Shape;403;p36"/>
            <p:cNvSpPr/>
            <p:nvPr/>
          </p:nvSpPr>
          <p:spPr>
            <a:xfrm>
              <a:off x="1220050" y="2833025"/>
              <a:ext cx="5153225" cy="1472350"/>
            </a:xfrm>
            <a:custGeom>
              <a:avLst/>
              <a:gdLst/>
              <a:ahLst/>
              <a:cxnLst/>
              <a:rect l="l" t="t" r="r" b="b"/>
              <a:pathLst>
                <a:path w="206129" h="58894" extrusionOk="0">
                  <a:moveTo>
                    <a:pt x="0" y="0"/>
                  </a:moveTo>
                  <a:lnTo>
                    <a:pt x="0" y="49108"/>
                  </a:lnTo>
                  <a:cubicBezTo>
                    <a:pt x="0" y="54490"/>
                    <a:pt x="4404" y="58894"/>
                    <a:pt x="9786" y="58894"/>
                  </a:cubicBezTo>
                  <a:lnTo>
                    <a:pt x="196342" y="58894"/>
                  </a:lnTo>
                  <a:cubicBezTo>
                    <a:pt x="201724" y="58894"/>
                    <a:pt x="206128" y="54490"/>
                    <a:pt x="206128" y="49108"/>
                  </a:cubicBezTo>
                  <a:lnTo>
                    <a:pt x="206128" y="0"/>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 name="Google Shape;404;p36"/>
            <p:cNvSpPr/>
            <p:nvPr/>
          </p:nvSpPr>
          <p:spPr>
            <a:xfrm>
              <a:off x="1833900" y="2710700"/>
              <a:ext cx="3925525" cy="244675"/>
            </a:xfrm>
            <a:custGeom>
              <a:avLst/>
              <a:gdLst/>
              <a:ahLst/>
              <a:cxnLst/>
              <a:rect l="l" t="t" r="r" b="b"/>
              <a:pathLst>
                <a:path w="157021" h="9787" extrusionOk="0">
                  <a:moveTo>
                    <a:pt x="4893" y="0"/>
                  </a:moveTo>
                  <a:cubicBezTo>
                    <a:pt x="2180" y="0"/>
                    <a:pt x="0" y="2180"/>
                    <a:pt x="0" y="4893"/>
                  </a:cubicBezTo>
                  <a:cubicBezTo>
                    <a:pt x="0" y="7607"/>
                    <a:pt x="2180" y="9786"/>
                    <a:pt x="4893" y="9786"/>
                  </a:cubicBezTo>
                  <a:lnTo>
                    <a:pt x="152127" y="9786"/>
                  </a:lnTo>
                  <a:cubicBezTo>
                    <a:pt x="154841" y="9786"/>
                    <a:pt x="157020" y="7607"/>
                    <a:pt x="157020" y="4893"/>
                  </a:cubicBezTo>
                  <a:cubicBezTo>
                    <a:pt x="157020" y="2180"/>
                    <a:pt x="154841" y="0"/>
                    <a:pt x="1521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 name="Google Shape;405;p36"/>
            <p:cNvSpPr/>
            <p:nvPr/>
          </p:nvSpPr>
          <p:spPr>
            <a:xfrm>
              <a:off x="1832775" y="3201100"/>
              <a:ext cx="3927750" cy="245800"/>
            </a:xfrm>
            <a:custGeom>
              <a:avLst/>
              <a:gdLst/>
              <a:ahLst/>
              <a:cxnLst/>
              <a:rect l="l" t="t" r="r" b="b"/>
              <a:pathLst>
                <a:path w="157110" h="9832" extrusionOk="0">
                  <a:moveTo>
                    <a:pt x="4938" y="1"/>
                  </a:moveTo>
                  <a:cubicBezTo>
                    <a:pt x="2225" y="1"/>
                    <a:pt x="1" y="2225"/>
                    <a:pt x="1" y="4938"/>
                  </a:cubicBezTo>
                  <a:cubicBezTo>
                    <a:pt x="1" y="7607"/>
                    <a:pt x="2225" y="9831"/>
                    <a:pt x="4938" y="9831"/>
                  </a:cubicBezTo>
                  <a:lnTo>
                    <a:pt x="152172" y="9831"/>
                  </a:lnTo>
                  <a:cubicBezTo>
                    <a:pt x="154886" y="9831"/>
                    <a:pt x="157110" y="7607"/>
                    <a:pt x="157110" y="4938"/>
                  </a:cubicBezTo>
                  <a:cubicBezTo>
                    <a:pt x="157110" y="2225"/>
                    <a:pt x="154886" y="1"/>
                    <a:pt x="1521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 name="Google Shape;406;p36"/>
            <p:cNvSpPr/>
            <p:nvPr/>
          </p:nvSpPr>
          <p:spPr>
            <a:xfrm>
              <a:off x="1833900" y="3692625"/>
              <a:ext cx="3925525" cy="244675"/>
            </a:xfrm>
            <a:custGeom>
              <a:avLst/>
              <a:gdLst/>
              <a:ahLst/>
              <a:cxnLst/>
              <a:rect l="l" t="t" r="r" b="b"/>
              <a:pathLst>
                <a:path w="157021" h="9787" extrusionOk="0">
                  <a:moveTo>
                    <a:pt x="4893" y="1"/>
                  </a:moveTo>
                  <a:cubicBezTo>
                    <a:pt x="2180" y="1"/>
                    <a:pt x="0" y="2180"/>
                    <a:pt x="0" y="4894"/>
                  </a:cubicBezTo>
                  <a:cubicBezTo>
                    <a:pt x="0" y="7607"/>
                    <a:pt x="2180" y="9786"/>
                    <a:pt x="4893" y="9786"/>
                  </a:cubicBezTo>
                  <a:lnTo>
                    <a:pt x="152127" y="9786"/>
                  </a:lnTo>
                  <a:cubicBezTo>
                    <a:pt x="154841" y="9786"/>
                    <a:pt x="157020" y="7607"/>
                    <a:pt x="157020" y="4894"/>
                  </a:cubicBezTo>
                  <a:cubicBezTo>
                    <a:pt x="157020" y="2180"/>
                    <a:pt x="154841" y="1"/>
                    <a:pt x="1521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1" name="Shape 441"/>
        <p:cNvGrpSpPr/>
        <p:nvPr/>
      </p:nvGrpSpPr>
      <p:grpSpPr>
        <a:xfrm>
          <a:off x="0" y="0"/>
          <a:ext cx="0" cy="0"/>
          <a:chOff x="0" y="0"/>
          <a:chExt cx="0" cy="0"/>
        </a:xfrm>
      </p:grpSpPr>
      <p:sp>
        <p:nvSpPr>
          <p:cNvPr id="442" name="Google Shape;442;p38"/>
          <p:cNvSpPr txBox="1"/>
          <p:nvPr>
            <p:ph type="title"/>
          </p:nvPr>
        </p:nvSpPr>
        <p:spPr>
          <a:xfrm>
            <a:off x="683170" y="669685"/>
            <a:ext cx="3136500" cy="90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Introduction</a:t>
            </a:r>
            <a:endParaRPr lang="en-GB"/>
          </a:p>
        </p:txBody>
      </p:sp>
      <p:sp>
        <p:nvSpPr>
          <p:cNvPr id="443" name="Google Shape;443;p38"/>
          <p:cNvSpPr txBox="1"/>
          <p:nvPr>
            <p:ph type="body" idx="1"/>
          </p:nvPr>
        </p:nvSpPr>
        <p:spPr>
          <a:xfrm>
            <a:off x="539025" y="1452210"/>
            <a:ext cx="3136500" cy="1422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Dans un cabinet médical , il n’est pas toujours facile de gérer  les différentes prises de rendez vous , répondre au téléphone , rappeler les heures des rendez-vous , fixer  des rendez-vous.....,etc. </a:t>
            </a:r>
            <a:endParaRPr lang="en-GB"/>
          </a:p>
          <a:p>
            <a:pPr marL="0" lvl="0" indent="0" algn="l" rtl="0">
              <a:spcBef>
                <a:spcPts val="0"/>
              </a:spcBef>
              <a:spcAft>
                <a:spcPts val="1600"/>
              </a:spcAft>
              <a:buNone/>
            </a:pPr>
            <a:r>
              <a:rPr lang="en-GB"/>
              <a:t>    Ce projet JAVA a pour objectif de proposer une solution logicielle complète pour la gestion quotidienne d'un cabinet médical. Notre motivation principale réside dans le désir de faciliter le travail des médecins, secrétaires et autres personnels du cabinet, tout en améliorant la prise en charge des patients.</a:t>
            </a:r>
            <a:endParaRPr lang="en-GB"/>
          </a:p>
        </p:txBody>
      </p:sp>
      <p:grpSp>
        <p:nvGrpSpPr>
          <p:cNvPr id="444" name="Google Shape;444;p38"/>
          <p:cNvGrpSpPr/>
          <p:nvPr/>
        </p:nvGrpSpPr>
        <p:grpSpPr>
          <a:xfrm>
            <a:off x="5247496" y="678574"/>
            <a:ext cx="3682737" cy="4188102"/>
            <a:chOff x="5247496" y="678574"/>
            <a:chExt cx="3682737" cy="4188102"/>
          </a:xfrm>
        </p:grpSpPr>
        <p:sp>
          <p:nvSpPr>
            <p:cNvPr id="445" name="Google Shape;445;p38"/>
            <p:cNvSpPr/>
            <p:nvPr/>
          </p:nvSpPr>
          <p:spPr>
            <a:xfrm>
              <a:off x="7299561" y="765718"/>
              <a:ext cx="123745" cy="123745"/>
            </a:xfrm>
            <a:custGeom>
              <a:avLst/>
              <a:gdLst/>
              <a:ahLst/>
              <a:cxnLst/>
              <a:rect l="l" t="t" r="r" b="b"/>
              <a:pathLst>
                <a:path w="3861" h="3861" extrusionOk="0">
                  <a:moveTo>
                    <a:pt x="1" y="0"/>
                  </a:moveTo>
                  <a:lnTo>
                    <a:pt x="1" y="1922"/>
                  </a:lnTo>
                  <a:cubicBezTo>
                    <a:pt x="1" y="2991"/>
                    <a:pt x="870" y="3860"/>
                    <a:pt x="1939" y="3860"/>
                  </a:cubicBezTo>
                  <a:cubicBezTo>
                    <a:pt x="3008" y="3860"/>
                    <a:pt x="3861" y="2991"/>
                    <a:pt x="3861" y="1922"/>
                  </a:cubicBezTo>
                  <a:lnTo>
                    <a:pt x="3861" y="418"/>
                  </a:lnTo>
                  <a:lnTo>
                    <a:pt x="3008" y="418"/>
                  </a:lnTo>
                  <a:lnTo>
                    <a:pt x="3008" y="1922"/>
                  </a:lnTo>
                  <a:cubicBezTo>
                    <a:pt x="3008" y="2523"/>
                    <a:pt x="2524" y="3008"/>
                    <a:pt x="1939" y="3008"/>
                  </a:cubicBezTo>
                  <a:cubicBezTo>
                    <a:pt x="1338" y="3008"/>
                    <a:pt x="853" y="2523"/>
                    <a:pt x="853" y="1922"/>
                  </a:cubicBezTo>
                  <a:lnTo>
                    <a:pt x="853" y="0"/>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 name="Google Shape;446;p38"/>
            <p:cNvSpPr/>
            <p:nvPr/>
          </p:nvSpPr>
          <p:spPr>
            <a:xfrm>
              <a:off x="6798876" y="765718"/>
              <a:ext cx="124258" cy="123745"/>
            </a:xfrm>
            <a:custGeom>
              <a:avLst/>
              <a:gdLst/>
              <a:ahLst/>
              <a:cxnLst/>
              <a:rect l="l" t="t" r="r" b="b"/>
              <a:pathLst>
                <a:path w="3877" h="3861" extrusionOk="0">
                  <a:moveTo>
                    <a:pt x="0" y="0"/>
                  </a:moveTo>
                  <a:lnTo>
                    <a:pt x="0" y="1922"/>
                  </a:lnTo>
                  <a:cubicBezTo>
                    <a:pt x="0" y="2991"/>
                    <a:pt x="869" y="3860"/>
                    <a:pt x="1939" y="3860"/>
                  </a:cubicBezTo>
                  <a:cubicBezTo>
                    <a:pt x="3008" y="3860"/>
                    <a:pt x="3860" y="2991"/>
                    <a:pt x="3877" y="1922"/>
                  </a:cubicBezTo>
                  <a:lnTo>
                    <a:pt x="3877" y="418"/>
                  </a:lnTo>
                  <a:lnTo>
                    <a:pt x="3008" y="418"/>
                  </a:lnTo>
                  <a:lnTo>
                    <a:pt x="3008" y="1922"/>
                  </a:lnTo>
                  <a:cubicBezTo>
                    <a:pt x="3008" y="2523"/>
                    <a:pt x="2523" y="3008"/>
                    <a:pt x="1939" y="3008"/>
                  </a:cubicBezTo>
                  <a:cubicBezTo>
                    <a:pt x="1337" y="3008"/>
                    <a:pt x="852" y="2523"/>
                    <a:pt x="852" y="1922"/>
                  </a:cubicBezTo>
                  <a:lnTo>
                    <a:pt x="852" y="0"/>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 name="Google Shape;447;p38"/>
            <p:cNvSpPr/>
            <p:nvPr/>
          </p:nvSpPr>
          <p:spPr>
            <a:xfrm>
              <a:off x="7084281" y="678574"/>
              <a:ext cx="66440" cy="4168263"/>
            </a:xfrm>
            <a:custGeom>
              <a:avLst/>
              <a:gdLst/>
              <a:ahLst/>
              <a:cxnLst/>
              <a:rect l="l" t="t" r="r" b="b"/>
              <a:pathLst>
                <a:path w="2073" h="130055" extrusionOk="0">
                  <a:moveTo>
                    <a:pt x="1037" y="0"/>
                  </a:moveTo>
                  <a:cubicBezTo>
                    <a:pt x="523" y="0"/>
                    <a:pt x="9" y="338"/>
                    <a:pt x="1" y="1015"/>
                  </a:cubicBezTo>
                  <a:lnTo>
                    <a:pt x="1" y="130055"/>
                  </a:lnTo>
                  <a:lnTo>
                    <a:pt x="2073" y="130055"/>
                  </a:lnTo>
                  <a:lnTo>
                    <a:pt x="2073" y="1015"/>
                  </a:lnTo>
                  <a:cubicBezTo>
                    <a:pt x="2065" y="338"/>
                    <a:pt x="1551" y="0"/>
                    <a:pt x="1037"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 name="Google Shape;448;p38"/>
            <p:cNvSpPr/>
            <p:nvPr/>
          </p:nvSpPr>
          <p:spPr>
            <a:xfrm>
              <a:off x="6847592" y="741071"/>
              <a:ext cx="527511" cy="49293"/>
            </a:xfrm>
            <a:custGeom>
              <a:avLst/>
              <a:gdLst/>
              <a:ahLst/>
              <a:cxnLst/>
              <a:rect l="l" t="t" r="r" b="b"/>
              <a:pathLst>
                <a:path w="16459" h="1538" extrusionOk="0">
                  <a:moveTo>
                    <a:pt x="1020" y="1"/>
                  </a:moveTo>
                  <a:cubicBezTo>
                    <a:pt x="1" y="1"/>
                    <a:pt x="1" y="1538"/>
                    <a:pt x="1020" y="1538"/>
                  </a:cubicBezTo>
                  <a:lnTo>
                    <a:pt x="15423" y="1538"/>
                  </a:lnTo>
                  <a:cubicBezTo>
                    <a:pt x="16459" y="1538"/>
                    <a:pt x="16459" y="1"/>
                    <a:pt x="15423"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 name="Google Shape;449;p38"/>
            <p:cNvSpPr/>
            <p:nvPr/>
          </p:nvSpPr>
          <p:spPr>
            <a:xfrm>
              <a:off x="7299561" y="2580004"/>
              <a:ext cx="123745" cy="123745"/>
            </a:xfrm>
            <a:custGeom>
              <a:avLst/>
              <a:gdLst/>
              <a:ahLst/>
              <a:cxnLst/>
              <a:rect l="l" t="t" r="r" b="b"/>
              <a:pathLst>
                <a:path w="3861" h="3861" extrusionOk="0">
                  <a:moveTo>
                    <a:pt x="1" y="1"/>
                  </a:moveTo>
                  <a:lnTo>
                    <a:pt x="1" y="1922"/>
                  </a:lnTo>
                  <a:cubicBezTo>
                    <a:pt x="1" y="2992"/>
                    <a:pt x="870" y="3860"/>
                    <a:pt x="1939" y="3860"/>
                  </a:cubicBezTo>
                  <a:cubicBezTo>
                    <a:pt x="3008" y="3860"/>
                    <a:pt x="3861" y="2992"/>
                    <a:pt x="3861" y="1922"/>
                  </a:cubicBezTo>
                  <a:lnTo>
                    <a:pt x="3861" y="419"/>
                  </a:lnTo>
                  <a:lnTo>
                    <a:pt x="3008" y="419"/>
                  </a:lnTo>
                  <a:lnTo>
                    <a:pt x="3008" y="1922"/>
                  </a:lnTo>
                  <a:cubicBezTo>
                    <a:pt x="3008" y="2524"/>
                    <a:pt x="2524" y="3008"/>
                    <a:pt x="1939" y="3008"/>
                  </a:cubicBezTo>
                  <a:cubicBezTo>
                    <a:pt x="1338" y="3008"/>
                    <a:pt x="853" y="2524"/>
                    <a:pt x="853" y="1922"/>
                  </a:cubicBezTo>
                  <a:lnTo>
                    <a:pt x="853" y="1"/>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 name="Google Shape;450;p38"/>
            <p:cNvSpPr/>
            <p:nvPr/>
          </p:nvSpPr>
          <p:spPr>
            <a:xfrm>
              <a:off x="6798876" y="2580004"/>
              <a:ext cx="124258" cy="123745"/>
            </a:xfrm>
            <a:custGeom>
              <a:avLst/>
              <a:gdLst/>
              <a:ahLst/>
              <a:cxnLst/>
              <a:rect l="l" t="t" r="r" b="b"/>
              <a:pathLst>
                <a:path w="3877" h="3861" extrusionOk="0">
                  <a:moveTo>
                    <a:pt x="0" y="1"/>
                  </a:moveTo>
                  <a:lnTo>
                    <a:pt x="0" y="1922"/>
                  </a:lnTo>
                  <a:cubicBezTo>
                    <a:pt x="0" y="2992"/>
                    <a:pt x="869" y="3860"/>
                    <a:pt x="1939" y="3860"/>
                  </a:cubicBezTo>
                  <a:cubicBezTo>
                    <a:pt x="3008" y="3860"/>
                    <a:pt x="3860" y="2992"/>
                    <a:pt x="3877" y="1922"/>
                  </a:cubicBezTo>
                  <a:lnTo>
                    <a:pt x="3877" y="419"/>
                  </a:lnTo>
                  <a:lnTo>
                    <a:pt x="3008" y="419"/>
                  </a:lnTo>
                  <a:lnTo>
                    <a:pt x="3008" y="1922"/>
                  </a:lnTo>
                  <a:cubicBezTo>
                    <a:pt x="3008" y="2524"/>
                    <a:pt x="2523" y="3008"/>
                    <a:pt x="1939" y="3008"/>
                  </a:cubicBezTo>
                  <a:cubicBezTo>
                    <a:pt x="1337" y="3008"/>
                    <a:pt x="852" y="2524"/>
                    <a:pt x="852" y="1922"/>
                  </a:cubicBezTo>
                  <a:lnTo>
                    <a:pt x="852" y="1"/>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 name="Google Shape;451;p38"/>
            <p:cNvSpPr/>
            <p:nvPr/>
          </p:nvSpPr>
          <p:spPr>
            <a:xfrm>
              <a:off x="6847592" y="2555902"/>
              <a:ext cx="527511" cy="48780"/>
            </a:xfrm>
            <a:custGeom>
              <a:avLst/>
              <a:gdLst/>
              <a:ahLst/>
              <a:cxnLst/>
              <a:rect l="l" t="t" r="r" b="b"/>
              <a:pathLst>
                <a:path w="16459" h="1522" extrusionOk="0">
                  <a:moveTo>
                    <a:pt x="1020" y="1"/>
                  </a:moveTo>
                  <a:cubicBezTo>
                    <a:pt x="1" y="1"/>
                    <a:pt x="1" y="1521"/>
                    <a:pt x="1020" y="1521"/>
                  </a:cubicBezTo>
                  <a:lnTo>
                    <a:pt x="15423" y="1521"/>
                  </a:lnTo>
                  <a:cubicBezTo>
                    <a:pt x="16459" y="1521"/>
                    <a:pt x="16459" y="1"/>
                    <a:pt x="15423"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 name="Google Shape;452;p38"/>
            <p:cNvSpPr/>
            <p:nvPr/>
          </p:nvSpPr>
          <p:spPr>
            <a:xfrm>
              <a:off x="6633562" y="4800749"/>
              <a:ext cx="971820" cy="65927"/>
            </a:xfrm>
            <a:custGeom>
              <a:avLst/>
              <a:gdLst/>
              <a:ahLst/>
              <a:cxnLst/>
              <a:rect l="l" t="t" r="r" b="b"/>
              <a:pathLst>
                <a:path w="30322" h="2057" extrusionOk="0">
                  <a:moveTo>
                    <a:pt x="1350" y="1"/>
                  </a:moveTo>
                  <a:cubicBezTo>
                    <a:pt x="1" y="1"/>
                    <a:pt x="6" y="2056"/>
                    <a:pt x="1366" y="2056"/>
                  </a:cubicBezTo>
                  <a:cubicBezTo>
                    <a:pt x="1371" y="2056"/>
                    <a:pt x="1377" y="2056"/>
                    <a:pt x="1382" y="2056"/>
                  </a:cubicBezTo>
                  <a:lnTo>
                    <a:pt x="29286" y="2056"/>
                  </a:lnTo>
                  <a:cubicBezTo>
                    <a:pt x="29854" y="2056"/>
                    <a:pt x="30321" y="1588"/>
                    <a:pt x="30321" y="1020"/>
                  </a:cubicBezTo>
                  <a:cubicBezTo>
                    <a:pt x="30321" y="452"/>
                    <a:pt x="29854" y="1"/>
                    <a:pt x="29286" y="1"/>
                  </a:cubicBezTo>
                  <a:lnTo>
                    <a:pt x="1382" y="1"/>
                  </a:lnTo>
                  <a:cubicBezTo>
                    <a:pt x="1371" y="1"/>
                    <a:pt x="1360" y="1"/>
                    <a:pt x="1350"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 name="Google Shape;453;p38"/>
            <p:cNvSpPr/>
            <p:nvPr/>
          </p:nvSpPr>
          <p:spPr>
            <a:xfrm>
              <a:off x="6970760" y="2007559"/>
              <a:ext cx="139802" cy="159609"/>
            </a:xfrm>
            <a:custGeom>
              <a:avLst/>
              <a:gdLst/>
              <a:ahLst/>
              <a:cxnLst/>
              <a:rect l="l" t="t" r="r" b="b"/>
              <a:pathLst>
                <a:path w="4362" h="4980" extrusionOk="0">
                  <a:moveTo>
                    <a:pt x="3109" y="0"/>
                  </a:moveTo>
                  <a:lnTo>
                    <a:pt x="1672" y="919"/>
                  </a:lnTo>
                  <a:cubicBezTo>
                    <a:pt x="1538" y="786"/>
                    <a:pt x="1454" y="719"/>
                    <a:pt x="1454" y="719"/>
                  </a:cubicBezTo>
                  <a:lnTo>
                    <a:pt x="1" y="2072"/>
                  </a:lnTo>
                  <a:cubicBezTo>
                    <a:pt x="1" y="2072"/>
                    <a:pt x="1839" y="4445"/>
                    <a:pt x="2858" y="4980"/>
                  </a:cubicBezTo>
                  <a:cubicBezTo>
                    <a:pt x="4278" y="4528"/>
                    <a:pt x="3994" y="3376"/>
                    <a:pt x="3827" y="3025"/>
                  </a:cubicBezTo>
                  <a:cubicBezTo>
                    <a:pt x="3827" y="3025"/>
                    <a:pt x="4328" y="2223"/>
                    <a:pt x="4345" y="1838"/>
                  </a:cubicBezTo>
                  <a:cubicBezTo>
                    <a:pt x="4362" y="1437"/>
                    <a:pt x="3109" y="0"/>
                    <a:pt x="3109"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 name="Google Shape;454;p38"/>
            <p:cNvSpPr/>
            <p:nvPr/>
          </p:nvSpPr>
          <p:spPr>
            <a:xfrm>
              <a:off x="6991112" y="1947786"/>
              <a:ext cx="110348" cy="102015"/>
            </a:xfrm>
            <a:custGeom>
              <a:avLst/>
              <a:gdLst/>
              <a:ahLst/>
              <a:cxnLst/>
              <a:rect l="l" t="t" r="r" b="b"/>
              <a:pathLst>
                <a:path w="3443" h="3183" extrusionOk="0">
                  <a:moveTo>
                    <a:pt x="402" y="0"/>
                  </a:moveTo>
                  <a:cubicBezTo>
                    <a:pt x="289" y="0"/>
                    <a:pt x="207" y="10"/>
                    <a:pt x="168" y="27"/>
                  </a:cubicBezTo>
                  <a:cubicBezTo>
                    <a:pt x="1" y="94"/>
                    <a:pt x="118" y="462"/>
                    <a:pt x="569" y="796"/>
                  </a:cubicBezTo>
                  <a:cubicBezTo>
                    <a:pt x="936" y="1063"/>
                    <a:pt x="1337" y="1314"/>
                    <a:pt x="1738" y="1531"/>
                  </a:cubicBezTo>
                  <a:cubicBezTo>
                    <a:pt x="1939" y="1865"/>
                    <a:pt x="2106" y="2216"/>
                    <a:pt x="2223" y="2584"/>
                  </a:cubicBezTo>
                  <a:cubicBezTo>
                    <a:pt x="2366" y="3047"/>
                    <a:pt x="2685" y="3183"/>
                    <a:pt x="2904" y="3183"/>
                  </a:cubicBezTo>
                  <a:cubicBezTo>
                    <a:pt x="3016" y="3183"/>
                    <a:pt x="3103" y="3147"/>
                    <a:pt x="3125" y="3102"/>
                  </a:cubicBezTo>
                  <a:cubicBezTo>
                    <a:pt x="3443" y="2500"/>
                    <a:pt x="2824" y="880"/>
                    <a:pt x="2173" y="462"/>
                  </a:cubicBezTo>
                  <a:cubicBezTo>
                    <a:pt x="1659" y="132"/>
                    <a:pt x="822" y="0"/>
                    <a:pt x="402"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 name="Google Shape;455;p38"/>
            <p:cNvSpPr/>
            <p:nvPr/>
          </p:nvSpPr>
          <p:spPr>
            <a:xfrm>
              <a:off x="6946146" y="1956279"/>
              <a:ext cx="69645" cy="94676"/>
            </a:xfrm>
            <a:custGeom>
              <a:avLst/>
              <a:gdLst/>
              <a:ahLst/>
              <a:cxnLst/>
              <a:rect l="l" t="t" r="r" b="b"/>
              <a:pathLst>
                <a:path w="2173" h="2954" extrusionOk="0">
                  <a:moveTo>
                    <a:pt x="1939" y="1"/>
                  </a:moveTo>
                  <a:cubicBezTo>
                    <a:pt x="1713" y="1"/>
                    <a:pt x="1040" y="481"/>
                    <a:pt x="719" y="849"/>
                  </a:cubicBezTo>
                  <a:cubicBezTo>
                    <a:pt x="368" y="1233"/>
                    <a:pt x="0" y="2135"/>
                    <a:pt x="50" y="2336"/>
                  </a:cubicBezTo>
                  <a:cubicBezTo>
                    <a:pt x="117" y="2536"/>
                    <a:pt x="585" y="2954"/>
                    <a:pt x="585" y="2954"/>
                  </a:cubicBezTo>
                  <a:cubicBezTo>
                    <a:pt x="769" y="2854"/>
                    <a:pt x="1203" y="2703"/>
                    <a:pt x="1320" y="2369"/>
                  </a:cubicBezTo>
                  <a:cubicBezTo>
                    <a:pt x="1370" y="2185"/>
                    <a:pt x="1170" y="1684"/>
                    <a:pt x="1170" y="1684"/>
                  </a:cubicBezTo>
                  <a:cubicBezTo>
                    <a:pt x="1170" y="1684"/>
                    <a:pt x="1938" y="932"/>
                    <a:pt x="2055" y="698"/>
                  </a:cubicBezTo>
                  <a:cubicBezTo>
                    <a:pt x="2172" y="464"/>
                    <a:pt x="2156" y="113"/>
                    <a:pt x="1989" y="13"/>
                  </a:cubicBezTo>
                  <a:cubicBezTo>
                    <a:pt x="1976" y="5"/>
                    <a:pt x="1959" y="1"/>
                    <a:pt x="1939"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 name="Google Shape;456;p38"/>
            <p:cNvSpPr/>
            <p:nvPr/>
          </p:nvSpPr>
          <p:spPr>
            <a:xfrm>
              <a:off x="7043610" y="2053070"/>
              <a:ext cx="529242" cy="499435"/>
            </a:xfrm>
            <a:custGeom>
              <a:avLst/>
              <a:gdLst/>
              <a:ahLst/>
              <a:cxnLst/>
              <a:rect l="l" t="t" r="r" b="b"/>
              <a:pathLst>
                <a:path w="16513" h="15583" extrusionOk="0">
                  <a:moveTo>
                    <a:pt x="2607" y="1"/>
                  </a:moveTo>
                  <a:cubicBezTo>
                    <a:pt x="1554" y="1822"/>
                    <a:pt x="1170" y="2808"/>
                    <a:pt x="0" y="3727"/>
                  </a:cubicBezTo>
                  <a:cubicBezTo>
                    <a:pt x="0" y="3727"/>
                    <a:pt x="10410" y="15005"/>
                    <a:pt x="12582" y="15506"/>
                  </a:cubicBezTo>
                  <a:cubicBezTo>
                    <a:pt x="12815" y="15558"/>
                    <a:pt x="13039" y="15583"/>
                    <a:pt x="13254" y="15583"/>
                  </a:cubicBezTo>
                  <a:cubicBezTo>
                    <a:pt x="15318" y="15583"/>
                    <a:pt x="16512" y="13306"/>
                    <a:pt x="16391" y="11112"/>
                  </a:cubicBezTo>
                  <a:cubicBezTo>
                    <a:pt x="16258" y="8672"/>
                    <a:pt x="2607" y="1"/>
                    <a:pt x="26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 name="Google Shape;457;p38"/>
            <p:cNvSpPr/>
            <p:nvPr/>
          </p:nvSpPr>
          <p:spPr>
            <a:xfrm>
              <a:off x="6953646" y="1994707"/>
              <a:ext cx="125315" cy="122175"/>
            </a:xfrm>
            <a:custGeom>
              <a:avLst/>
              <a:gdLst/>
              <a:ahLst/>
              <a:cxnLst/>
              <a:rect l="l" t="t" r="r" b="b"/>
              <a:pathLst>
                <a:path w="3910" h="3812" extrusionOk="0">
                  <a:moveTo>
                    <a:pt x="3191" y="0"/>
                  </a:moveTo>
                  <a:cubicBezTo>
                    <a:pt x="3074" y="0"/>
                    <a:pt x="1671" y="535"/>
                    <a:pt x="1454" y="619"/>
                  </a:cubicBezTo>
                  <a:cubicBezTo>
                    <a:pt x="1253" y="702"/>
                    <a:pt x="0" y="1755"/>
                    <a:pt x="84" y="1939"/>
                  </a:cubicBezTo>
                  <a:cubicBezTo>
                    <a:pt x="217" y="2139"/>
                    <a:pt x="368" y="2323"/>
                    <a:pt x="535" y="2473"/>
                  </a:cubicBezTo>
                  <a:cubicBezTo>
                    <a:pt x="585" y="2690"/>
                    <a:pt x="668" y="2908"/>
                    <a:pt x="769" y="3108"/>
                  </a:cubicBezTo>
                  <a:cubicBezTo>
                    <a:pt x="869" y="3175"/>
                    <a:pt x="986" y="3242"/>
                    <a:pt x="1120" y="3259"/>
                  </a:cubicBezTo>
                  <a:cubicBezTo>
                    <a:pt x="1203" y="3409"/>
                    <a:pt x="1287" y="3559"/>
                    <a:pt x="1387" y="3693"/>
                  </a:cubicBezTo>
                  <a:cubicBezTo>
                    <a:pt x="1466" y="3772"/>
                    <a:pt x="1610" y="3812"/>
                    <a:pt x="1793" y="3812"/>
                  </a:cubicBezTo>
                  <a:cubicBezTo>
                    <a:pt x="2271" y="3812"/>
                    <a:pt x="3015" y="3538"/>
                    <a:pt x="3559" y="2958"/>
                  </a:cubicBezTo>
                  <a:cubicBezTo>
                    <a:pt x="3676" y="2824"/>
                    <a:pt x="3709" y="2640"/>
                    <a:pt x="3609" y="2490"/>
                  </a:cubicBezTo>
                  <a:cubicBezTo>
                    <a:pt x="3592" y="2440"/>
                    <a:pt x="3576" y="2406"/>
                    <a:pt x="3559" y="2373"/>
                  </a:cubicBezTo>
                  <a:cubicBezTo>
                    <a:pt x="3509" y="2289"/>
                    <a:pt x="3442" y="2223"/>
                    <a:pt x="3375" y="2156"/>
                  </a:cubicBezTo>
                  <a:cubicBezTo>
                    <a:pt x="3392" y="2139"/>
                    <a:pt x="3910" y="1855"/>
                    <a:pt x="3893" y="1621"/>
                  </a:cubicBezTo>
                  <a:cubicBezTo>
                    <a:pt x="3876" y="1387"/>
                    <a:pt x="3509" y="936"/>
                    <a:pt x="3509" y="936"/>
                  </a:cubicBezTo>
                  <a:cubicBezTo>
                    <a:pt x="3676" y="853"/>
                    <a:pt x="3743" y="652"/>
                    <a:pt x="3676" y="468"/>
                  </a:cubicBezTo>
                  <a:cubicBezTo>
                    <a:pt x="3659" y="452"/>
                    <a:pt x="3659" y="418"/>
                    <a:pt x="3643" y="401"/>
                  </a:cubicBezTo>
                  <a:cubicBezTo>
                    <a:pt x="3559" y="218"/>
                    <a:pt x="3392" y="67"/>
                    <a:pt x="3191"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 name="Google Shape;458;p38"/>
            <p:cNvSpPr/>
            <p:nvPr/>
          </p:nvSpPr>
          <p:spPr>
            <a:xfrm>
              <a:off x="6988452" y="2007559"/>
              <a:ext cx="85157" cy="57337"/>
            </a:xfrm>
            <a:custGeom>
              <a:avLst/>
              <a:gdLst/>
              <a:ahLst/>
              <a:cxnLst/>
              <a:rect l="l" t="t" r="r" b="b"/>
              <a:pathLst>
                <a:path w="2657" h="1789" extrusionOk="0">
                  <a:moveTo>
                    <a:pt x="2557" y="0"/>
                  </a:moveTo>
                  <a:cubicBezTo>
                    <a:pt x="2089" y="167"/>
                    <a:pt x="1153" y="518"/>
                    <a:pt x="902" y="719"/>
                  </a:cubicBezTo>
                  <a:cubicBezTo>
                    <a:pt x="568" y="1053"/>
                    <a:pt x="268" y="1404"/>
                    <a:pt x="0" y="1788"/>
                  </a:cubicBezTo>
                  <a:cubicBezTo>
                    <a:pt x="334" y="1504"/>
                    <a:pt x="685" y="1237"/>
                    <a:pt x="1036" y="970"/>
                  </a:cubicBezTo>
                  <a:cubicBezTo>
                    <a:pt x="1487" y="802"/>
                    <a:pt x="1955" y="652"/>
                    <a:pt x="2423" y="535"/>
                  </a:cubicBezTo>
                  <a:cubicBezTo>
                    <a:pt x="2590" y="452"/>
                    <a:pt x="2657" y="251"/>
                    <a:pt x="2590" y="67"/>
                  </a:cubicBezTo>
                  <a:cubicBezTo>
                    <a:pt x="2573" y="51"/>
                    <a:pt x="2573" y="17"/>
                    <a:pt x="2557"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 name="Google Shape;459;p38"/>
            <p:cNvSpPr/>
            <p:nvPr/>
          </p:nvSpPr>
          <p:spPr>
            <a:xfrm>
              <a:off x="7017906" y="2063775"/>
              <a:ext cx="49838" cy="19999"/>
            </a:xfrm>
            <a:custGeom>
              <a:avLst/>
              <a:gdLst/>
              <a:ahLst/>
              <a:cxnLst/>
              <a:rect l="l" t="t" r="r" b="b"/>
              <a:pathLst>
                <a:path w="1555" h="624" extrusionOk="0">
                  <a:moveTo>
                    <a:pt x="1370" y="1"/>
                  </a:moveTo>
                  <a:lnTo>
                    <a:pt x="0" y="586"/>
                  </a:lnTo>
                  <a:cubicBezTo>
                    <a:pt x="142" y="611"/>
                    <a:pt x="284" y="623"/>
                    <a:pt x="426" y="623"/>
                  </a:cubicBezTo>
                  <a:cubicBezTo>
                    <a:pt x="568" y="623"/>
                    <a:pt x="710" y="611"/>
                    <a:pt x="852" y="586"/>
                  </a:cubicBezTo>
                  <a:cubicBezTo>
                    <a:pt x="1086" y="485"/>
                    <a:pt x="1320" y="352"/>
                    <a:pt x="1554" y="218"/>
                  </a:cubicBezTo>
                  <a:cubicBezTo>
                    <a:pt x="1504" y="134"/>
                    <a:pt x="1437" y="68"/>
                    <a:pt x="1370"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 name="Google Shape;460;p38"/>
            <p:cNvSpPr/>
            <p:nvPr/>
          </p:nvSpPr>
          <p:spPr>
            <a:xfrm>
              <a:off x="6759775" y="1304959"/>
              <a:ext cx="648532" cy="2417339"/>
            </a:xfrm>
            <a:custGeom>
              <a:avLst/>
              <a:gdLst/>
              <a:ahLst/>
              <a:cxnLst/>
              <a:rect l="l" t="t" r="r" b="b"/>
              <a:pathLst>
                <a:path w="20235" h="75424" extrusionOk="0">
                  <a:moveTo>
                    <a:pt x="18814" y="1"/>
                  </a:moveTo>
                  <a:lnTo>
                    <a:pt x="18814" y="5982"/>
                  </a:lnTo>
                  <a:cubicBezTo>
                    <a:pt x="18814" y="8522"/>
                    <a:pt x="17294" y="10795"/>
                    <a:pt x="14955" y="11764"/>
                  </a:cubicBezTo>
                  <a:cubicBezTo>
                    <a:pt x="10443" y="13618"/>
                    <a:pt x="7486" y="18013"/>
                    <a:pt x="7486" y="22892"/>
                  </a:cubicBezTo>
                  <a:lnTo>
                    <a:pt x="7486" y="48272"/>
                  </a:lnTo>
                  <a:cubicBezTo>
                    <a:pt x="7486" y="48865"/>
                    <a:pt x="7043" y="49161"/>
                    <a:pt x="6600" y="49161"/>
                  </a:cubicBezTo>
                  <a:cubicBezTo>
                    <a:pt x="6158" y="49161"/>
                    <a:pt x="5715" y="48865"/>
                    <a:pt x="5715" y="48272"/>
                  </a:cubicBezTo>
                  <a:lnTo>
                    <a:pt x="5715" y="43777"/>
                  </a:lnTo>
                  <a:cubicBezTo>
                    <a:pt x="5715" y="42190"/>
                    <a:pt x="4428" y="40920"/>
                    <a:pt x="2858" y="40920"/>
                  </a:cubicBezTo>
                  <a:cubicBezTo>
                    <a:pt x="1287" y="40920"/>
                    <a:pt x="1" y="42190"/>
                    <a:pt x="1" y="43777"/>
                  </a:cubicBezTo>
                  <a:lnTo>
                    <a:pt x="1" y="75423"/>
                  </a:lnTo>
                  <a:lnTo>
                    <a:pt x="1404" y="75423"/>
                  </a:lnTo>
                  <a:lnTo>
                    <a:pt x="1404" y="43777"/>
                  </a:lnTo>
                  <a:cubicBezTo>
                    <a:pt x="1404" y="42975"/>
                    <a:pt x="2056" y="42324"/>
                    <a:pt x="2858" y="42324"/>
                  </a:cubicBezTo>
                  <a:cubicBezTo>
                    <a:pt x="3660" y="42324"/>
                    <a:pt x="4311" y="42975"/>
                    <a:pt x="4311" y="43777"/>
                  </a:cubicBezTo>
                  <a:lnTo>
                    <a:pt x="4311" y="48272"/>
                  </a:lnTo>
                  <a:cubicBezTo>
                    <a:pt x="4311" y="49542"/>
                    <a:pt x="5331" y="50561"/>
                    <a:pt x="6600" y="50561"/>
                  </a:cubicBezTo>
                  <a:cubicBezTo>
                    <a:pt x="7870" y="50561"/>
                    <a:pt x="8906" y="49542"/>
                    <a:pt x="8906" y="48272"/>
                  </a:cubicBezTo>
                  <a:lnTo>
                    <a:pt x="8906" y="22875"/>
                  </a:lnTo>
                  <a:cubicBezTo>
                    <a:pt x="8906" y="18581"/>
                    <a:pt x="11496" y="14704"/>
                    <a:pt x="15489" y="13067"/>
                  </a:cubicBezTo>
                  <a:cubicBezTo>
                    <a:pt x="18363" y="11881"/>
                    <a:pt x="20235" y="9090"/>
                    <a:pt x="20218" y="5982"/>
                  </a:cubicBezTo>
                  <a:lnTo>
                    <a:pt x="20218"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 name="Google Shape;461;p38"/>
            <p:cNvSpPr/>
            <p:nvPr/>
          </p:nvSpPr>
          <p:spPr>
            <a:xfrm>
              <a:off x="7346162" y="829850"/>
              <a:ext cx="41280" cy="110476"/>
            </a:xfrm>
            <a:custGeom>
              <a:avLst/>
              <a:gdLst/>
              <a:ahLst/>
              <a:cxnLst/>
              <a:rect l="l" t="t" r="r" b="b"/>
              <a:pathLst>
                <a:path w="1288" h="3447" extrusionOk="0">
                  <a:moveTo>
                    <a:pt x="644" y="0"/>
                  </a:moveTo>
                  <a:cubicBezTo>
                    <a:pt x="322" y="0"/>
                    <a:pt x="0" y="213"/>
                    <a:pt x="0" y="639"/>
                  </a:cubicBezTo>
                  <a:lnTo>
                    <a:pt x="0" y="2811"/>
                  </a:lnTo>
                  <a:cubicBezTo>
                    <a:pt x="0" y="3162"/>
                    <a:pt x="285" y="3446"/>
                    <a:pt x="635" y="3446"/>
                  </a:cubicBezTo>
                  <a:cubicBezTo>
                    <a:pt x="1003" y="3446"/>
                    <a:pt x="1287" y="3162"/>
                    <a:pt x="1287" y="2811"/>
                  </a:cubicBezTo>
                  <a:lnTo>
                    <a:pt x="1287" y="639"/>
                  </a:lnTo>
                  <a:cubicBezTo>
                    <a:pt x="1287" y="213"/>
                    <a:pt x="965" y="0"/>
                    <a:pt x="644"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 name="Google Shape;462;p38"/>
            <p:cNvSpPr/>
            <p:nvPr/>
          </p:nvSpPr>
          <p:spPr>
            <a:xfrm>
              <a:off x="7207994" y="909238"/>
              <a:ext cx="318128" cy="420400"/>
            </a:xfrm>
            <a:custGeom>
              <a:avLst/>
              <a:gdLst/>
              <a:ahLst/>
              <a:cxnLst/>
              <a:rect l="l" t="t" r="r" b="b"/>
              <a:pathLst>
                <a:path w="9926" h="13117" extrusionOk="0">
                  <a:moveTo>
                    <a:pt x="2474" y="0"/>
                  </a:moveTo>
                  <a:cubicBezTo>
                    <a:pt x="1103" y="0"/>
                    <a:pt x="1" y="1103"/>
                    <a:pt x="1" y="2473"/>
                  </a:cubicBezTo>
                  <a:lnTo>
                    <a:pt x="1" y="10644"/>
                  </a:lnTo>
                  <a:cubicBezTo>
                    <a:pt x="1" y="12014"/>
                    <a:pt x="1103" y="13116"/>
                    <a:pt x="2474" y="13116"/>
                  </a:cubicBezTo>
                  <a:lnTo>
                    <a:pt x="7453" y="13116"/>
                  </a:lnTo>
                  <a:cubicBezTo>
                    <a:pt x="8823" y="13116"/>
                    <a:pt x="9926" y="12014"/>
                    <a:pt x="9926" y="10644"/>
                  </a:cubicBezTo>
                  <a:lnTo>
                    <a:pt x="9926" y="2473"/>
                  </a:lnTo>
                  <a:cubicBezTo>
                    <a:pt x="9926" y="1103"/>
                    <a:pt x="8823" y="0"/>
                    <a:pt x="7453"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 name="Google Shape;463;p38"/>
            <p:cNvSpPr/>
            <p:nvPr/>
          </p:nvSpPr>
          <p:spPr>
            <a:xfrm>
              <a:off x="7269594" y="969748"/>
              <a:ext cx="194960" cy="303674"/>
            </a:xfrm>
            <a:custGeom>
              <a:avLst/>
              <a:gdLst/>
              <a:ahLst/>
              <a:cxnLst/>
              <a:rect l="l" t="t" r="r" b="b"/>
              <a:pathLst>
                <a:path w="6083" h="9475" extrusionOk="0">
                  <a:moveTo>
                    <a:pt x="802" y="0"/>
                  </a:moveTo>
                  <a:cubicBezTo>
                    <a:pt x="368" y="0"/>
                    <a:pt x="0" y="351"/>
                    <a:pt x="0" y="786"/>
                  </a:cubicBezTo>
                  <a:lnTo>
                    <a:pt x="0" y="8689"/>
                  </a:lnTo>
                  <a:cubicBezTo>
                    <a:pt x="0" y="9123"/>
                    <a:pt x="368" y="9474"/>
                    <a:pt x="802" y="9474"/>
                  </a:cubicBezTo>
                  <a:lnTo>
                    <a:pt x="5297" y="9474"/>
                  </a:lnTo>
                  <a:cubicBezTo>
                    <a:pt x="5731" y="9474"/>
                    <a:pt x="6082" y="9123"/>
                    <a:pt x="6082" y="8689"/>
                  </a:cubicBezTo>
                  <a:lnTo>
                    <a:pt x="6082" y="786"/>
                  </a:lnTo>
                  <a:cubicBezTo>
                    <a:pt x="6082" y="351"/>
                    <a:pt x="5731" y="0"/>
                    <a:pt x="52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 name="Google Shape;464;p38"/>
            <p:cNvSpPr/>
            <p:nvPr/>
          </p:nvSpPr>
          <p:spPr>
            <a:xfrm>
              <a:off x="7297446" y="1117018"/>
              <a:ext cx="142462" cy="28396"/>
            </a:xfrm>
            <a:custGeom>
              <a:avLst/>
              <a:gdLst/>
              <a:ahLst/>
              <a:cxnLst/>
              <a:rect l="l" t="t" r="r" b="b"/>
              <a:pathLst>
                <a:path w="4445" h="886" extrusionOk="0">
                  <a:moveTo>
                    <a:pt x="602" y="0"/>
                  </a:moveTo>
                  <a:cubicBezTo>
                    <a:pt x="0" y="0"/>
                    <a:pt x="0" y="886"/>
                    <a:pt x="602" y="886"/>
                  </a:cubicBezTo>
                  <a:lnTo>
                    <a:pt x="3843" y="886"/>
                  </a:lnTo>
                  <a:cubicBezTo>
                    <a:pt x="4444" y="886"/>
                    <a:pt x="4444" y="0"/>
                    <a:pt x="3843"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 name="Google Shape;465;p38"/>
            <p:cNvSpPr/>
            <p:nvPr/>
          </p:nvSpPr>
          <p:spPr>
            <a:xfrm>
              <a:off x="7302253" y="1117018"/>
              <a:ext cx="132847" cy="28396"/>
            </a:xfrm>
            <a:custGeom>
              <a:avLst/>
              <a:gdLst/>
              <a:ahLst/>
              <a:cxnLst/>
              <a:rect l="l" t="t" r="r" b="b"/>
              <a:pathLst>
                <a:path w="4145" h="886" extrusionOk="0">
                  <a:moveTo>
                    <a:pt x="0" y="0"/>
                  </a:moveTo>
                  <a:lnTo>
                    <a:pt x="0" y="886"/>
                  </a:lnTo>
                  <a:lnTo>
                    <a:pt x="4144" y="886"/>
                  </a:lnTo>
                  <a:lnTo>
                    <a:pt x="4144" y="0"/>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 name="Google Shape;466;p38"/>
            <p:cNvSpPr/>
            <p:nvPr/>
          </p:nvSpPr>
          <p:spPr>
            <a:xfrm>
              <a:off x="7297446" y="1163586"/>
              <a:ext cx="142462" cy="28428"/>
            </a:xfrm>
            <a:custGeom>
              <a:avLst/>
              <a:gdLst/>
              <a:ahLst/>
              <a:cxnLst/>
              <a:rect l="l" t="t" r="r" b="b"/>
              <a:pathLst>
                <a:path w="4445" h="887" extrusionOk="0">
                  <a:moveTo>
                    <a:pt x="602" y="1"/>
                  </a:moveTo>
                  <a:cubicBezTo>
                    <a:pt x="0" y="1"/>
                    <a:pt x="0" y="886"/>
                    <a:pt x="602" y="886"/>
                  </a:cubicBezTo>
                  <a:lnTo>
                    <a:pt x="3843" y="886"/>
                  </a:lnTo>
                  <a:cubicBezTo>
                    <a:pt x="4444" y="886"/>
                    <a:pt x="4444" y="1"/>
                    <a:pt x="3843"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 name="Google Shape;467;p38"/>
            <p:cNvSpPr/>
            <p:nvPr/>
          </p:nvSpPr>
          <p:spPr>
            <a:xfrm>
              <a:off x="7302253" y="1163586"/>
              <a:ext cx="132847" cy="28428"/>
            </a:xfrm>
            <a:custGeom>
              <a:avLst/>
              <a:gdLst/>
              <a:ahLst/>
              <a:cxnLst/>
              <a:rect l="l" t="t" r="r" b="b"/>
              <a:pathLst>
                <a:path w="4145" h="887" extrusionOk="0">
                  <a:moveTo>
                    <a:pt x="0" y="1"/>
                  </a:moveTo>
                  <a:lnTo>
                    <a:pt x="0" y="886"/>
                  </a:lnTo>
                  <a:lnTo>
                    <a:pt x="4144" y="886"/>
                  </a:lnTo>
                  <a:lnTo>
                    <a:pt x="4144" y="1"/>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 name="Google Shape;468;p38"/>
            <p:cNvSpPr/>
            <p:nvPr/>
          </p:nvSpPr>
          <p:spPr>
            <a:xfrm>
              <a:off x="7297446" y="1209642"/>
              <a:ext cx="142462" cy="28428"/>
            </a:xfrm>
            <a:custGeom>
              <a:avLst/>
              <a:gdLst/>
              <a:ahLst/>
              <a:cxnLst/>
              <a:rect l="l" t="t" r="r" b="b"/>
              <a:pathLst>
                <a:path w="4445" h="887" extrusionOk="0">
                  <a:moveTo>
                    <a:pt x="602" y="1"/>
                  </a:moveTo>
                  <a:cubicBezTo>
                    <a:pt x="0" y="1"/>
                    <a:pt x="0" y="886"/>
                    <a:pt x="602" y="886"/>
                  </a:cubicBezTo>
                  <a:lnTo>
                    <a:pt x="3843" y="886"/>
                  </a:lnTo>
                  <a:cubicBezTo>
                    <a:pt x="4444" y="886"/>
                    <a:pt x="4444" y="1"/>
                    <a:pt x="3843"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 name="Google Shape;469;p38"/>
            <p:cNvSpPr/>
            <p:nvPr/>
          </p:nvSpPr>
          <p:spPr>
            <a:xfrm>
              <a:off x="7302253" y="1209642"/>
              <a:ext cx="132847" cy="28428"/>
            </a:xfrm>
            <a:custGeom>
              <a:avLst/>
              <a:gdLst/>
              <a:ahLst/>
              <a:cxnLst/>
              <a:rect l="l" t="t" r="r" b="b"/>
              <a:pathLst>
                <a:path w="4145" h="887" extrusionOk="0">
                  <a:moveTo>
                    <a:pt x="0" y="1"/>
                  </a:moveTo>
                  <a:lnTo>
                    <a:pt x="0" y="886"/>
                  </a:lnTo>
                  <a:lnTo>
                    <a:pt x="4144" y="886"/>
                  </a:lnTo>
                  <a:lnTo>
                    <a:pt x="4144" y="1"/>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 name="Google Shape;470;p38"/>
            <p:cNvSpPr/>
            <p:nvPr/>
          </p:nvSpPr>
          <p:spPr>
            <a:xfrm>
              <a:off x="7744031" y="1376078"/>
              <a:ext cx="1186203" cy="1043612"/>
            </a:xfrm>
            <a:custGeom>
              <a:avLst/>
              <a:gdLst/>
              <a:ahLst/>
              <a:cxnLst/>
              <a:rect l="l" t="t" r="r" b="b"/>
              <a:pathLst>
                <a:path w="37011" h="32562" extrusionOk="0">
                  <a:moveTo>
                    <a:pt x="7061" y="1"/>
                  </a:moveTo>
                  <a:cubicBezTo>
                    <a:pt x="5217" y="1"/>
                    <a:pt x="3534" y="929"/>
                    <a:pt x="2173" y="2193"/>
                  </a:cubicBezTo>
                  <a:cubicBezTo>
                    <a:pt x="469" y="3780"/>
                    <a:pt x="419" y="5652"/>
                    <a:pt x="352" y="7957"/>
                  </a:cubicBezTo>
                  <a:cubicBezTo>
                    <a:pt x="1" y="20305"/>
                    <a:pt x="9107" y="30898"/>
                    <a:pt x="21388" y="32402"/>
                  </a:cubicBezTo>
                  <a:cubicBezTo>
                    <a:pt x="22226" y="32505"/>
                    <a:pt x="23078" y="32561"/>
                    <a:pt x="23929" y="32561"/>
                  </a:cubicBezTo>
                  <a:cubicBezTo>
                    <a:pt x="26793" y="32561"/>
                    <a:pt x="29654" y="31927"/>
                    <a:pt x="31998" y="30330"/>
                  </a:cubicBezTo>
                  <a:cubicBezTo>
                    <a:pt x="35056" y="28258"/>
                    <a:pt x="37010" y="24365"/>
                    <a:pt x="36091" y="20789"/>
                  </a:cubicBezTo>
                  <a:cubicBezTo>
                    <a:pt x="35256" y="17598"/>
                    <a:pt x="32533" y="15459"/>
                    <a:pt x="29575" y="13772"/>
                  </a:cubicBezTo>
                  <a:cubicBezTo>
                    <a:pt x="28756" y="13304"/>
                    <a:pt x="27921" y="12870"/>
                    <a:pt x="27102" y="12452"/>
                  </a:cubicBezTo>
                  <a:cubicBezTo>
                    <a:pt x="23543" y="10664"/>
                    <a:pt x="19149" y="9177"/>
                    <a:pt x="16208" y="6520"/>
                  </a:cubicBezTo>
                  <a:cubicBezTo>
                    <a:pt x="13752" y="4298"/>
                    <a:pt x="11647" y="873"/>
                    <a:pt x="8205" y="121"/>
                  </a:cubicBezTo>
                  <a:cubicBezTo>
                    <a:pt x="7818" y="39"/>
                    <a:pt x="7436" y="1"/>
                    <a:pt x="7061"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 name="Google Shape;471;p38"/>
            <p:cNvSpPr/>
            <p:nvPr/>
          </p:nvSpPr>
          <p:spPr>
            <a:xfrm>
              <a:off x="7806176" y="1452229"/>
              <a:ext cx="861664" cy="841441"/>
            </a:xfrm>
            <a:custGeom>
              <a:avLst/>
              <a:gdLst/>
              <a:ahLst/>
              <a:cxnLst/>
              <a:rect l="l" t="t" r="r" b="b"/>
              <a:pathLst>
                <a:path w="26885" h="26254" extrusionOk="0">
                  <a:moveTo>
                    <a:pt x="1253" y="1"/>
                  </a:moveTo>
                  <a:cubicBezTo>
                    <a:pt x="1253" y="1"/>
                    <a:pt x="0" y="4796"/>
                    <a:pt x="384" y="10009"/>
                  </a:cubicBezTo>
                  <a:cubicBezTo>
                    <a:pt x="585" y="12632"/>
                    <a:pt x="3776" y="20970"/>
                    <a:pt x="10961" y="24362"/>
                  </a:cubicBezTo>
                  <a:cubicBezTo>
                    <a:pt x="13611" y="25622"/>
                    <a:pt x="16299" y="26254"/>
                    <a:pt x="18669" y="26254"/>
                  </a:cubicBezTo>
                  <a:cubicBezTo>
                    <a:pt x="22709" y="26254"/>
                    <a:pt x="25822" y="24416"/>
                    <a:pt x="26233" y="20719"/>
                  </a:cubicBezTo>
                  <a:cubicBezTo>
                    <a:pt x="26884" y="14838"/>
                    <a:pt x="21003" y="14838"/>
                    <a:pt x="16308" y="13017"/>
                  </a:cubicBezTo>
                  <a:cubicBezTo>
                    <a:pt x="11613" y="11195"/>
                    <a:pt x="10309" y="8839"/>
                    <a:pt x="9524" y="5966"/>
                  </a:cubicBezTo>
                  <a:cubicBezTo>
                    <a:pt x="8739" y="3108"/>
                    <a:pt x="6132" y="1788"/>
                    <a:pt x="4177" y="1538"/>
                  </a:cubicBezTo>
                  <a:cubicBezTo>
                    <a:pt x="3041" y="1404"/>
                    <a:pt x="2005" y="853"/>
                    <a:pt x="1253" y="1"/>
                  </a:cubicBezTo>
                  <a:close/>
                </a:path>
              </a:pathLst>
            </a:custGeom>
            <a:solidFill>
              <a:srgbClr val="0B1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 name="Google Shape;472;p38"/>
            <p:cNvSpPr/>
            <p:nvPr/>
          </p:nvSpPr>
          <p:spPr>
            <a:xfrm>
              <a:off x="7363309" y="4662613"/>
              <a:ext cx="539273" cy="184768"/>
            </a:xfrm>
            <a:custGeom>
              <a:avLst/>
              <a:gdLst/>
              <a:ahLst/>
              <a:cxnLst/>
              <a:rect l="l" t="t" r="r" b="b"/>
              <a:pathLst>
                <a:path w="16826" h="5765" extrusionOk="0">
                  <a:moveTo>
                    <a:pt x="8020" y="0"/>
                  </a:moveTo>
                  <a:cubicBezTo>
                    <a:pt x="8020" y="0"/>
                    <a:pt x="7402" y="1404"/>
                    <a:pt x="6767" y="1821"/>
                  </a:cubicBezTo>
                  <a:cubicBezTo>
                    <a:pt x="6149" y="2222"/>
                    <a:pt x="3442" y="3108"/>
                    <a:pt x="1938" y="3743"/>
                  </a:cubicBezTo>
                  <a:cubicBezTo>
                    <a:pt x="1070" y="4094"/>
                    <a:pt x="0" y="5197"/>
                    <a:pt x="0" y="5765"/>
                  </a:cubicBezTo>
                  <a:lnTo>
                    <a:pt x="16826" y="5765"/>
                  </a:lnTo>
                  <a:lnTo>
                    <a:pt x="16291" y="2072"/>
                  </a:lnTo>
                  <a:lnTo>
                    <a:pt x="8020" y="0"/>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 name="Google Shape;473;p38"/>
            <p:cNvSpPr/>
            <p:nvPr/>
          </p:nvSpPr>
          <p:spPr>
            <a:xfrm>
              <a:off x="7337060" y="4720976"/>
              <a:ext cx="638372" cy="145154"/>
            </a:xfrm>
            <a:custGeom>
              <a:avLst/>
              <a:gdLst/>
              <a:ahLst/>
              <a:cxnLst/>
              <a:rect l="l" t="t" r="r" b="b"/>
              <a:pathLst>
                <a:path w="19918" h="4529" extrusionOk="0">
                  <a:moveTo>
                    <a:pt x="6650" y="0"/>
                  </a:moveTo>
                  <a:cubicBezTo>
                    <a:pt x="5715" y="518"/>
                    <a:pt x="2807" y="1822"/>
                    <a:pt x="1454" y="2707"/>
                  </a:cubicBezTo>
                  <a:cubicBezTo>
                    <a:pt x="101" y="3593"/>
                    <a:pt x="0" y="4528"/>
                    <a:pt x="0" y="4528"/>
                  </a:cubicBezTo>
                  <a:lnTo>
                    <a:pt x="19115" y="4528"/>
                  </a:lnTo>
                  <a:cubicBezTo>
                    <a:pt x="19917" y="4528"/>
                    <a:pt x="19917" y="3325"/>
                    <a:pt x="19115" y="3325"/>
                  </a:cubicBezTo>
                  <a:lnTo>
                    <a:pt x="8472" y="3325"/>
                  </a:lnTo>
                  <a:cubicBezTo>
                    <a:pt x="8472" y="3325"/>
                    <a:pt x="8004" y="1187"/>
                    <a:pt x="6650"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 name="Google Shape;474;p38"/>
            <p:cNvSpPr/>
            <p:nvPr/>
          </p:nvSpPr>
          <p:spPr>
            <a:xfrm>
              <a:off x="7392218" y="2840795"/>
              <a:ext cx="534466" cy="1948223"/>
            </a:xfrm>
            <a:custGeom>
              <a:avLst/>
              <a:gdLst/>
              <a:ahLst/>
              <a:cxnLst/>
              <a:rect l="l" t="t" r="r" b="b"/>
              <a:pathLst>
                <a:path w="16676" h="60787" extrusionOk="0">
                  <a:moveTo>
                    <a:pt x="0" y="1"/>
                  </a:moveTo>
                  <a:cubicBezTo>
                    <a:pt x="0" y="68"/>
                    <a:pt x="218" y="2056"/>
                    <a:pt x="552" y="5264"/>
                  </a:cubicBezTo>
                  <a:cubicBezTo>
                    <a:pt x="2039" y="19399"/>
                    <a:pt x="6049" y="57144"/>
                    <a:pt x="6049" y="57144"/>
                  </a:cubicBezTo>
                  <a:lnTo>
                    <a:pt x="16676" y="60786"/>
                  </a:lnTo>
                  <a:lnTo>
                    <a:pt x="12081" y="5264"/>
                  </a:lnTo>
                  <a:lnTo>
                    <a:pt x="11663" y="25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 name="Google Shape;475;p38"/>
            <p:cNvSpPr/>
            <p:nvPr/>
          </p:nvSpPr>
          <p:spPr>
            <a:xfrm>
              <a:off x="8034307" y="4578546"/>
              <a:ext cx="523216" cy="260278"/>
            </a:xfrm>
            <a:custGeom>
              <a:avLst/>
              <a:gdLst/>
              <a:ahLst/>
              <a:cxnLst/>
              <a:rect l="l" t="t" r="r" b="b"/>
              <a:pathLst>
                <a:path w="16325" h="8121" extrusionOk="0">
                  <a:moveTo>
                    <a:pt x="14420" y="0"/>
                  </a:moveTo>
                  <a:lnTo>
                    <a:pt x="5698" y="451"/>
                  </a:lnTo>
                  <a:cubicBezTo>
                    <a:pt x="5698" y="451"/>
                    <a:pt x="5631" y="1938"/>
                    <a:pt x="5196" y="2506"/>
                  </a:cubicBezTo>
                  <a:cubicBezTo>
                    <a:pt x="4745" y="3058"/>
                    <a:pt x="2490" y="4662"/>
                    <a:pt x="1287" y="5681"/>
                  </a:cubicBezTo>
                  <a:cubicBezTo>
                    <a:pt x="602" y="6249"/>
                    <a:pt x="0" y="7586"/>
                    <a:pt x="217" y="8120"/>
                  </a:cubicBezTo>
                  <a:lnTo>
                    <a:pt x="16324" y="3292"/>
                  </a:lnTo>
                  <a:lnTo>
                    <a:pt x="14420" y="0"/>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 name="Google Shape;476;p38"/>
            <p:cNvSpPr/>
            <p:nvPr/>
          </p:nvSpPr>
          <p:spPr>
            <a:xfrm>
              <a:off x="8014469" y="4650658"/>
              <a:ext cx="611065" cy="212780"/>
            </a:xfrm>
            <a:custGeom>
              <a:avLst/>
              <a:gdLst/>
              <a:ahLst/>
              <a:cxnLst/>
              <a:rect l="l" t="t" r="r" b="b"/>
              <a:pathLst>
                <a:path w="19066" h="6639" extrusionOk="0">
                  <a:moveTo>
                    <a:pt x="18297" y="1"/>
                  </a:moveTo>
                  <a:cubicBezTo>
                    <a:pt x="18241" y="1"/>
                    <a:pt x="18185" y="8"/>
                    <a:pt x="18130" y="22"/>
                  </a:cubicBezTo>
                  <a:lnTo>
                    <a:pt x="7937" y="3097"/>
                  </a:lnTo>
                  <a:cubicBezTo>
                    <a:pt x="7937" y="3097"/>
                    <a:pt x="6668" y="1242"/>
                    <a:pt x="4913" y="524"/>
                  </a:cubicBezTo>
                  <a:cubicBezTo>
                    <a:pt x="4211" y="1276"/>
                    <a:pt x="1922" y="3314"/>
                    <a:pt x="953" y="4534"/>
                  </a:cubicBezTo>
                  <a:cubicBezTo>
                    <a:pt x="1" y="5737"/>
                    <a:pt x="251" y="6639"/>
                    <a:pt x="251" y="6639"/>
                  </a:cubicBezTo>
                  <a:lnTo>
                    <a:pt x="18581" y="1142"/>
                  </a:lnTo>
                  <a:cubicBezTo>
                    <a:pt x="18898" y="1058"/>
                    <a:pt x="19065" y="707"/>
                    <a:pt x="18932" y="407"/>
                  </a:cubicBezTo>
                  <a:cubicBezTo>
                    <a:pt x="18821" y="158"/>
                    <a:pt x="18562" y="1"/>
                    <a:pt x="18297"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 name="Google Shape;477;p38"/>
            <p:cNvSpPr/>
            <p:nvPr/>
          </p:nvSpPr>
          <p:spPr>
            <a:xfrm>
              <a:off x="7671758" y="2891145"/>
              <a:ext cx="873971" cy="1734001"/>
            </a:xfrm>
            <a:custGeom>
              <a:avLst/>
              <a:gdLst/>
              <a:ahLst/>
              <a:cxnLst/>
              <a:rect l="l" t="t" r="r" b="b"/>
              <a:pathLst>
                <a:path w="27269" h="54103" extrusionOk="0">
                  <a:moveTo>
                    <a:pt x="0" y="0"/>
                  </a:moveTo>
                  <a:cubicBezTo>
                    <a:pt x="0" y="67"/>
                    <a:pt x="16174" y="53718"/>
                    <a:pt x="16174" y="53718"/>
                  </a:cubicBezTo>
                  <a:lnTo>
                    <a:pt x="27269" y="54103"/>
                  </a:lnTo>
                  <a:lnTo>
                    <a:pt x="11680" y="251"/>
                  </a:lnTo>
                  <a:lnTo>
                    <a:pt x="0" y="0"/>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 name="Google Shape;478;p38"/>
            <p:cNvSpPr/>
            <p:nvPr/>
          </p:nvSpPr>
          <p:spPr>
            <a:xfrm>
              <a:off x="7359014" y="1837790"/>
              <a:ext cx="932367" cy="1071592"/>
            </a:xfrm>
            <a:custGeom>
              <a:avLst/>
              <a:gdLst/>
              <a:ahLst/>
              <a:cxnLst/>
              <a:rect l="l" t="t" r="r" b="b"/>
              <a:pathLst>
                <a:path w="29091" h="33435" extrusionOk="0">
                  <a:moveTo>
                    <a:pt x="12462" y="0"/>
                  </a:moveTo>
                  <a:cubicBezTo>
                    <a:pt x="11433" y="0"/>
                    <a:pt x="9041" y="347"/>
                    <a:pt x="8355" y="870"/>
                  </a:cubicBezTo>
                  <a:cubicBezTo>
                    <a:pt x="7285" y="1672"/>
                    <a:pt x="585" y="22708"/>
                    <a:pt x="0" y="33435"/>
                  </a:cubicBezTo>
                  <a:lnTo>
                    <a:pt x="23326" y="33435"/>
                  </a:lnTo>
                  <a:lnTo>
                    <a:pt x="20702" y="24646"/>
                  </a:lnTo>
                  <a:cubicBezTo>
                    <a:pt x="20702" y="24646"/>
                    <a:pt x="29090" y="8673"/>
                    <a:pt x="28338" y="6383"/>
                  </a:cubicBezTo>
                  <a:cubicBezTo>
                    <a:pt x="27469" y="3677"/>
                    <a:pt x="24846" y="3008"/>
                    <a:pt x="22607" y="2106"/>
                  </a:cubicBezTo>
                  <a:cubicBezTo>
                    <a:pt x="22290" y="1989"/>
                    <a:pt x="21972" y="1855"/>
                    <a:pt x="21672" y="1705"/>
                  </a:cubicBezTo>
                  <a:cubicBezTo>
                    <a:pt x="19115" y="1137"/>
                    <a:pt x="13785" y="101"/>
                    <a:pt x="13635" y="51"/>
                  </a:cubicBezTo>
                  <a:cubicBezTo>
                    <a:pt x="13635" y="51"/>
                    <a:pt x="13167" y="1"/>
                    <a:pt x="12532" y="1"/>
                  </a:cubicBezTo>
                  <a:cubicBezTo>
                    <a:pt x="12509" y="0"/>
                    <a:pt x="12486" y="0"/>
                    <a:pt x="12462" y="0"/>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 name="Google Shape;479;p38"/>
            <p:cNvSpPr/>
            <p:nvPr/>
          </p:nvSpPr>
          <p:spPr>
            <a:xfrm>
              <a:off x="7791176" y="2640514"/>
              <a:ext cx="176211" cy="196691"/>
            </a:xfrm>
            <a:custGeom>
              <a:avLst/>
              <a:gdLst/>
              <a:ahLst/>
              <a:cxnLst/>
              <a:rect l="l" t="t" r="r" b="b"/>
              <a:pathLst>
                <a:path w="5498" h="6137" extrusionOk="0">
                  <a:moveTo>
                    <a:pt x="5247" y="1"/>
                  </a:moveTo>
                  <a:lnTo>
                    <a:pt x="0" y="68"/>
                  </a:lnTo>
                  <a:lnTo>
                    <a:pt x="151" y="4362"/>
                  </a:lnTo>
                  <a:cubicBezTo>
                    <a:pt x="151" y="4362"/>
                    <a:pt x="318" y="5615"/>
                    <a:pt x="2005" y="6033"/>
                  </a:cubicBezTo>
                  <a:cubicBezTo>
                    <a:pt x="2296" y="6105"/>
                    <a:pt x="2582" y="6137"/>
                    <a:pt x="2857" y="6137"/>
                  </a:cubicBezTo>
                  <a:cubicBezTo>
                    <a:pt x="4181" y="6137"/>
                    <a:pt x="5253" y="5390"/>
                    <a:pt x="5364" y="4713"/>
                  </a:cubicBezTo>
                  <a:cubicBezTo>
                    <a:pt x="5497" y="3810"/>
                    <a:pt x="5264" y="84"/>
                    <a:pt x="52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 name="Google Shape;480;p38"/>
            <p:cNvSpPr/>
            <p:nvPr/>
          </p:nvSpPr>
          <p:spPr>
            <a:xfrm>
              <a:off x="7445228" y="2642662"/>
              <a:ext cx="176756" cy="196691"/>
            </a:xfrm>
            <a:custGeom>
              <a:avLst/>
              <a:gdLst/>
              <a:ahLst/>
              <a:cxnLst/>
              <a:rect l="l" t="t" r="r" b="b"/>
              <a:pathLst>
                <a:path w="5515" h="6137" extrusionOk="0">
                  <a:moveTo>
                    <a:pt x="5247" y="1"/>
                  </a:moveTo>
                  <a:lnTo>
                    <a:pt x="1" y="68"/>
                  </a:lnTo>
                  <a:lnTo>
                    <a:pt x="151" y="4362"/>
                  </a:lnTo>
                  <a:cubicBezTo>
                    <a:pt x="151" y="4362"/>
                    <a:pt x="318" y="5615"/>
                    <a:pt x="2006" y="6032"/>
                  </a:cubicBezTo>
                  <a:cubicBezTo>
                    <a:pt x="2296" y="6104"/>
                    <a:pt x="2582" y="6137"/>
                    <a:pt x="2858" y="6137"/>
                  </a:cubicBezTo>
                  <a:cubicBezTo>
                    <a:pt x="4181" y="6137"/>
                    <a:pt x="5253" y="5390"/>
                    <a:pt x="5364" y="4713"/>
                  </a:cubicBezTo>
                  <a:cubicBezTo>
                    <a:pt x="5514" y="3810"/>
                    <a:pt x="5280" y="84"/>
                    <a:pt x="52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 name="Google Shape;481;p38"/>
            <p:cNvSpPr/>
            <p:nvPr/>
          </p:nvSpPr>
          <p:spPr>
            <a:xfrm>
              <a:off x="7760633" y="1837790"/>
              <a:ext cx="322968" cy="240888"/>
            </a:xfrm>
            <a:custGeom>
              <a:avLst/>
              <a:gdLst/>
              <a:ahLst/>
              <a:cxnLst/>
              <a:rect l="l" t="t" r="r" b="b"/>
              <a:pathLst>
                <a:path w="10077" h="7516" extrusionOk="0">
                  <a:moveTo>
                    <a:pt x="1" y="1"/>
                  </a:moveTo>
                  <a:cubicBezTo>
                    <a:pt x="101" y="2240"/>
                    <a:pt x="419" y="6701"/>
                    <a:pt x="1555" y="7503"/>
                  </a:cubicBezTo>
                  <a:cubicBezTo>
                    <a:pt x="1628" y="7511"/>
                    <a:pt x="1704" y="7515"/>
                    <a:pt x="1783" y="7515"/>
                  </a:cubicBezTo>
                  <a:cubicBezTo>
                    <a:pt x="3939" y="7515"/>
                    <a:pt x="8174" y="4492"/>
                    <a:pt x="10076" y="2106"/>
                  </a:cubicBezTo>
                  <a:cubicBezTo>
                    <a:pt x="9759" y="1989"/>
                    <a:pt x="9441" y="1855"/>
                    <a:pt x="9141" y="1705"/>
                  </a:cubicBezTo>
                  <a:cubicBezTo>
                    <a:pt x="6584" y="1137"/>
                    <a:pt x="1254" y="101"/>
                    <a:pt x="1104" y="51"/>
                  </a:cubicBezTo>
                  <a:cubicBezTo>
                    <a:pt x="1104" y="51"/>
                    <a:pt x="636"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 name="Google Shape;482;p38"/>
            <p:cNvSpPr/>
            <p:nvPr/>
          </p:nvSpPr>
          <p:spPr>
            <a:xfrm>
              <a:off x="7770824" y="1452229"/>
              <a:ext cx="330435" cy="591771"/>
            </a:xfrm>
            <a:custGeom>
              <a:avLst/>
              <a:gdLst/>
              <a:ahLst/>
              <a:cxnLst/>
              <a:rect l="l" t="t" r="r" b="b"/>
              <a:pathLst>
                <a:path w="10310" h="18464" extrusionOk="0">
                  <a:moveTo>
                    <a:pt x="2356" y="1"/>
                  </a:moveTo>
                  <a:cubicBezTo>
                    <a:pt x="1939" y="301"/>
                    <a:pt x="1571" y="886"/>
                    <a:pt x="1270" y="2139"/>
                  </a:cubicBezTo>
                  <a:cubicBezTo>
                    <a:pt x="853" y="4445"/>
                    <a:pt x="151" y="3743"/>
                    <a:pt x="51" y="4295"/>
                  </a:cubicBezTo>
                  <a:cubicBezTo>
                    <a:pt x="0" y="4529"/>
                    <a:pt x="619" y="4729"/>
                    <a:pt x="485" y="5414"/>
                  </a:cubicBezTo>
                  <a:cubicBezTo>
                    <a:pt x="335" y="6133"/>
                    <a:pt x="218" y="7252"/>
                    <a:pt x="418" y="7520"/>
                  </a:cubicBezTo>
                  <a:cubicBezTo>
                    <a:pt x="719" y="7921"/>
                    <a:pt x="1504" y="8171"/>
                    <a:pt x="2557" y="8205"/>
                  </a:cubicBezTo>
                  <a:cubicBezTo>
                    <a:pt x="2674" y="8221"/>
                    <a:pt x="2791" y="8221"/>
                    <a:pt x="2874" y="8238"/>
                  </a:cubicBezTo>
                  <a:cubicBezTo>
                    <a:pt x="3626" y="8338"/>
                    <a:pt x="3325" y="9992"/>
                    <a:pt x="3292" y="10260"/>
                  </a:cubicBezTo>
                  <a:cubicBezTo>
                    <a:pt x="3192" y="10878"/>
                    <a:pt x="2858" y="11446"/>
                    <a:pt x="2356" y="11814"/>
                  </a:cubicBezTo>
                  <a:cubicBezTo>
                    <a:pt x="2010" y="12052"/>
                    <a:pt x="1357" y="12086"/>
                    <a:pt x="1012" y="12086"/>
                  </a:cubicBezTo>
                  <a:cubicBezTo>
                    <a:pt x="874" y="12086"/>
                    <a:pt x="786" y="12081"/>
                    <a:pt x="786" y="12081"/>
                  </a:cubicBezTo>
                  <a:lnTo>
                    <a:pt x="786" y="12081"/>
                  </a:lnTo>
                  <a:cubicBezTo>
                    <a:pt x="786" y="12081"/>
                    <a:pt x="752" y="17946"/>
                    <a:pt x="1805" y="18464"/>
                  </a:cubicBezTo>
                  <a:cubicBezTo>
                    <a:pt x="3476" y="18180"/>
                    <a:pt x="7619" y="15506"/>
                    <a:pt x="9056" y="13869"/>
                  </a:cubicBezTo>
                  <a:cubicBezTo>
                    <a:pt x="7987" y="13234"/>
                    <a:pt x="7001" y="12365"/>
                    <a:pt x="6868" y="11195"/>
                  </a:cubicBezTo>
                  <a:cubicBezTo>
                    <a:pt x="6734" y="10009"/>
                    <a:pt x="7954" y="6032"/>
                    <a:pt x="7954" y="6032"/>
                  </a:cubicBezTo>
                  <a:cubicBezTo>
                    <a:pt x="7954" y="6032"/>
                    <a:pt x="8090" y="6159"/>
                    <a:pt x="8389" y="6159"/>
                  </a:cubicBezTo>
                  <a:cubicBezTo>
                    <a:pt x="8495" y="6159"/>
                    <a:pt x="8623" y="6143"/>
                    <a:pt x="8772" y="6099"/>
                  </a:cubicBezTo>
                  <a:cubicBezTo>
                    <a:pt x="9340" y="5949"/>
                    <a:pt x="10310" y="3660"/>
                    <a:pt x="9524" y="3276"/>
                  </a:cubicBezTo>
                  <a:cubicBezTo>
                    <a:pt x="9358" y="3193"/>
                    <a:pt x="9197" y="3153"/>
                    <a:pt x="9040" y="3153"/>
                  </a:cubicBezTo>
                  <a:cubicBezTo>
                    <a:pt x="8503" y="3153"/>
                    <a:pt x="8024" y="3619"/>
                    <a:pt x="7636" y="4395"/>
                  </a:cubicBezTo>
                  <a:cubicBezTo>
                    <a:pt x="7018" y="3560"/>
                    <a:pt x="6834" y="3276"/>
                    <a:pt x="5899" y="2691"/>
                  </a:cubicBezTo>
                  <a:cubicBezTo>
                    <a:pt x="5113" y="2206"/>
                    <a:pt x="3726" y="1839"/>
                    <a:pt x="2941" y="1070"/>
                  </a:cubicBezTo>
                  <a:cubicBezTo>
                    <a:pt x="2657" y="769"/>
                    <a:pt x="2457" y="402"/>
                    <a:pt x="2356"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 name="Google Shape;483;p38"/>
            <p:cNvSpPr/>
            <p:nvPr/>
          </p:nvSpPr>
          <p:spPr>
            <a:xfrm>
              <a:off x="7794926" y="1619305"/>
              <a:ext cx="266175" cy="424695"/>
            </a:xfrm>
            <a:custGeom>
              <a:avLst/>
              <a:gdLst/>
              <a:ahLst/>
              <a:cxnLst/>
              <a:rect l="l" t="t" r="r" b="b"/>
              <a:pathLst>
                <a:path w="8305" h="13251" extrusionOk="0">
                  <a:moveTo>
                    <a:pt x="6851" y="1"/>
                  </a:moveTo>
                  <a:lnTo>
                    <a:pt x="6851" y="1"/>
                  </a:lnTo>
                  <a:cubicBezTo>
                    <a:pt x="6700" y="335"/>
                    <a:pt x="6583" y="552"/>
                    <a:pt x="6517" y="719"/>
                  </a:cubicBezTo>
                  <a:cubicBezTo>
                    <a:pt x="5311" y="2775"/>
                    <a:pt x="3275" y="3029"/>
                    <a:pt x="2329" y="3029"/>
                  </a:cubicBezTo>
                  <a:cubicBezTo>
                    <a:pt x="2253" y="3029"/>
                    <a:pt x="2183" y="3027"/>
                    <a:pt x="2122" y="3025"/>
                  </a:cubicBezTo>
                  <a:lnTo>
                    <a:pt x="2122" y="3025"/>
                  </a:lnTo>
                  <a:cubicBezTo>
                    <a:pt x="2874" y="3125"/>
                    <a:pt x="2573" y="4779"/>
                    <a:pt x="2540" y="5047"/>
                  </a:cubicBezTo>
                  <a:cubicBezTo>
                    <a:pt x="2440" y="5665"/>
                    <a:pt x="2106" y="6233"/>
                    <a:pt x="1604" y="6601"/>
                  </a:cubicBezTo>
                  <a:cubicBezTo>
                    <a:pt x="1258" y="6839"/>
                    <a:pt x="605" y="6873"/>
                    <a:pt x="260" y="6873"/>
                  </a:cubicBezTo>
                  <a:cubicBezTo>
                    <a:pt x="122" y="6873"/>
                    <a:pt x="34" y="6868"/>
                    <a:pt x="34" y="6868"/>
                  </a:cubicBezTo>
                  <a:lnTo>
                    <a:pt x="34" y="6868"/>
                  </a:lnTo>
                  <a:cubicBezTo>
                    <a:pt x="34" y="6868"/>
                    <a:pt x="0" y="12733"/>
                    <a:pt x="1053" y="13251"/>
                  </a:cubicBezTo>
                  <a:cubicBezTo>
                    <a:pt x="2724" y="12967"/>
                    <a:pt x="6867" y="10293"/>
                    <a:pt x="8304" y="8656"/>
                  </a:cubicBezTo>
                  <a:cubicBezTo>
                    <a:pt x="7235" y="8021"/>
                    <a:pt x="6249" y="7152"/>
                    <a:pt x="6116" y="5982"/>
                  </a:cubicBezTo>
                  <a:cubicBezTo>
                    <a:pt x="5982" y="4796"/>
                    <a:pt x="7202" y="819"/>
                    <a:pt x="7202" y="819"/>
                  </a:cubicBezTo>
                  <a:cubicBezTo>
                    <a:pt x="7202" y="819"/>
                    <a:pt x="6817" y="636"/>
                    <a:pt x="6851"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 name="Google Shape;484;p38"/>
            <p:cNvSpPr/>
            <p:nvPr/>
          </p:nvSpPr>
          <p:spPr>
            <a:xfrm>
              <a:off x="8021968" y="1570750"/>
              <a:ext cx="49293" cy="58587"/>
            </a:xfrm>
            <a:custGeom>
              <a:avLst/>
              <a:gdLst/>
              <a:ahLst/>
              <a:cxnLst/>
              <a:rect l="l" t="t" r="r" b="b"/>
              <a:pathLst>
                <a:path w="1538" h="1828" extrusionOk="0">
                  <a:moveTo>
                    <a:pt x="1223" y="0"/>
                  </a:moveTo>
                  <a:cubicBezTo>
                    <a:pt x="1149" y="0"/>
                    <a:pt x="1059" y="17"/>
                    <a:pt x="953" y="62"/>
                  </a:cubicBezTo>
                  <a:cubicBezTo>
                    <a:pt x="368" y="313"/>
                    <a:pt x="1" y="1700"/>
                    <a:pt x="519" y="1816"/>
                  </a:cubicBezTo>
                  <a:cubicBezTo>
                    <a:pt x="551" y="1824"/>
                    <a:pt x="582" y="1827"/>
                    <a:pt x="612" y="1827"/>
                  </a:cubicBezTo>
                  <a:cubicBezTo>
                    <a:pt x="1062" y="1827"/>
                    <a:pt x="1232" y="1054"/>
                    <a:pt x="903" y="898"/>
                  </a:cubicBezTo>
                  <a:cubicBezTo>
                    <a:pt x="836" y="864"/>
                    <a:pt x="769" y="831"/>
                    <a:pt x="686" y="797"/>
                  </a:cubicBezTo>
                  <a:cubicBezTo>
                    <a:pt x="686" y="797"/>
                    <a:pt x="908" y="143"/>
                    <a:pt x="1392" y="143"/>
                  </a:cubicBezTo>
                  <a:cubicBezTo>
                    <a:pt x="1438" y="143"/>
                    <a:pt x="1487" y="149"/>
                    <a:pt x="1538" y="162"/>
                  </a:cubicBezTo>
                  <a:cubicBezTo>
                    <a:pt x="1538" y="162"/>
                    <a:pt x="1452" y="0"/>
                    <a:pt x="1223"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 name="Google Shape;485;p38"/>
            <p:cNvSpPr/>
            <p:nvPr/>
          </p:nvSpPr>
          <p:spPr>
            <a:xfrm>
              <a:off x="7828643" y="1511104"/>
              <a:ext cx="44582" cy="27916"/>
            </a:xfrm>
            <a:custGeom>
              <a:avLst/>
              <a:gdLst/>
              <a:ahLst/>
              <a:cxnLst/>
              <a:rect l="l" t="t" r="r" b="b"/>
              <a:pathLst>
                <a:path w="1391" h="871" extrusionOk="0">
                  <a:moveTo>
                    <a:pt x="670" y="0"/>
                  </a:moveTo>
                  <a:cubicBezTo>
                    <a:pt x="415" y="0"/>
                    <a:pt x="152" y="120"/>
                    <a:pt x="1" y="319"/>
                  </a:cubicBezTo>
                  <a:cubicBezTo>
                    <a:pt x="519" y="336"/>
                    <a:pt x="1003" y="536"/>
                    <a:pt x="1371" y="870"/>
                  </a:cubicBezTo>
                  <a:cubicBezTo>
                    <a:pt x="1391" y="249"/>
                    <a:pt x="1038" y="0"/>
                    <a:pt x="670"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 name="Google Shape;486;p38"/>
            <p:cNvSpPr/>
            <p:nvPr/>
          </p:nvSpPr>
          <p:spPr>
            <a:xfrm>
              <a:off x="7826527" y="1543603"/>
              <a:ext cx="26249" cy="26153"/>
            </a:xfrm>
            <a:custGeom>
              <a:avLst/>
              <a:gdLst/>
              <a:ahLst/>
              <a:cxnLst/>
              <a:rect l="l" t="t" r="r" b="b"/>
              <a:pathLst>
                <a:path w="819" h="816" extrusionOk="0">
                  <a:moveTo>
                    <a:pt x="419" y="1"/>
                  </a:moveTo>
                  <a:cubicBezTo>
                    <a:pt x="331" y="1"/>
                    <a:pt x="248" y="23"/>
                    <a:pt x="184" y="74"/>
                  </a:cubicBezTo>
                  <a:cubicBezTo>
                    <a:pt x="100" y="124"/>
                    <a:pt x="33" y="224"/>
                    <a:pt x="0" y="324"/>
                  </a:cubicBezTo>
                  <a:cubicBezTo>
                    <a:pt x="0" y="358"/>
                    <a:pt x="0" y="408"/>
                    <a:pt x="0" y="441"/>
                  </a:cubicBezTo>
                  <a:cubicBezTo>
                    <a:pt x="0" y="508"/>
                    <a:pt x="33" y="575"/>
                    <a:pt x="67" y="642"/>
                  </a:cubicBezTo>
                  <a:lnTo>
                    <a:pt x="150" y="725"/>
                  </a:lnTo>
                  <a:cubicBezTo>
                    <a:pt x="201" y="775"/>
                    <a:pt x="267" y="809"/>
                    <a:pt x="334" y="809"/>
                  </a:cubicBezTo>
                  <a:cubicBezTo>
                    <a:pt x="359" y="813"/>
                    <a:pt x="385" y="815"/>
                    <a:pt x="412" y="815"/>
                  </a:cubicBezTo>
                  <a:cubicBezTo>
                    <a:pt x="491" y="815"/>
                    <a:pt x="572" y="796"/>
                    <a:pt x="635" y="759"/>
                  </a:cubicBezTo>
                  <a:cubicBezTo>
                    <a:pt x="685" y="725"/>
                    <a:pt x="735" y="692"/>
                    <a:pt x="752" y="642"/>
                  </a:cubicBezTo>
                  <a:cubicBezTo>
                    <a:pt x="785" y="592"/>
                    <a:pt x="802" y="542"/>
                    <a:pt x="819" y="491"/>
                  </a:cubicBezTo>
                  <a:cubicBezTo>
                    <a:pt x="819" y="458"/>
                    <a:pt x="819" y="425"/>
                    <a:pt x="819" y="391"/>
                  </a:cubicBezTo>
                  <a:cubicBezTo>
                    <a:pt x="819" y="308"/>
                    <a:pt x="802" y="241"/>
                    <a:pt x="752" y="174"/>
                  </a:cubicBezTo>
                  <a:lnTo>
                    <a:pt x="685" y="90"/>
                  </a:lnTo>
                  <a:cubicBezTo>
                    <a:pt x="635" y="57"/>
                    <a:pt x="568" y="24"/>
                    <a:pt x="501" y="7"/>
                  </a:cubicBezTo>
                  <a:cubicBezTo>
                    <a:pt x="474" y="3"/>
                    <a:pt x="446" y="1"/>
                    <a:pt x="419"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7" name="Google Shape;487;p38"/>
            <p:cNvSpPr/>
            <p:nvPr/>
          </p:nvSpPr>
          <p:spPr>
            <a:xfrm>
              <a:off x="7805086" y="1639112"/>
              <a:ext cx="63779" cy="23204"/>
            </a:xfrm>
            <a:custGeom>
              <a:avLst/>
              <a:gdLst/>
              <a:ahLst/>
              <a:cxnLst/>
              <a:rect l="l" t="t" r="r" b="b"/>
              <a:pathLst>
                <a:path w="1990" h="724" extrusionOk="0">
                  <a:moveTo>
                    <a:pt x="1989" y="1"/>
                  </a:moveTo>
                  <a:lnTo>
                    <a:pt x="1" y="352"/>
                  </a:lnTo>
                  <a:cubicBezTo>
                    <a:pt x="1" y="352"/>
                    <a:pt x="432" y="724"/>
                    <a:pt x="947" y="724"/>
                  </a:cubicBezTo>
                  <a:cubicBezTo>
                    <a:pt x="1292" y="724"/>
                    <a:pt x="1674" y="557"/>
                    <a:pt x="19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8" name="Google Shape;488;p38"/>
            <p:cNvSpPr/>
            <p:nvPr/>
          </p:nvSpPr>
          <p:spPr>
            <a:xfrm>
              <a:off x="7400326" y="1387391"/>
              <a:ext cx="104387" cy="148936"/>
            </a:xfrm>
            <a:custGeom>
              <a:avLst/>
              <a:gdLst/>
              <a:ahLst/>
              <a:cxnLst/>
              <a:rect l="l" t="t" r="r" b="b"/>
              <a:pathLst>
                <a:path w="3257" h="4647" extrusionOk="0">
                  <a:moveTo>
                    <a:pt x="244" y="0"/>
                  </a:moveTo>
                  <a:cubicBezTo>
                    <a:pt x="29" y="0"/>
                    <a:pt x="0" y="478"/>
                    <a:pt x="65" y="720"/>
                  </a:cubicBezTo>
                  <a:cubicBezTo>
                    <a:pt x="132" y="971"/>
                    <a:pt x="349" y="1305"/>
                    <a:pt x="549" y="1372"/>
                  </a:cubicBezTo>
                  <a:cubicBezTo>
                    <a:pt x="917" y="1439"/>
                    <a:pt x="1301" y="1489"/>
                    <a:pt x="1669" y="1522"/>
                  </a:cubicBezTo>
                  <a:lnTo>
                    <a:pt x="3006" y="4647"/>
                  </a:lnTo>
                  <a:cubicBezTo>
                    <a:pt x="3006" y="4647"/>
                    <a:pt x="3256" y="2809"/>
                    <a:pt x="2822" y="1439"/>
                  </a:cubicBezTo>
                  <a:cubicBezTo>
                    <a:pt x="2523" y="531"/>
                    <a:pt x="2341" y="327"/>
                    <a:pt x="2146" y="327"/>
                  </a:cubicBezTo>
                  <a:cubicBezTo>
                    <a:pt x="2046" y="327"/>
                    <a:pt x="1943" y="380"/>
                    <a:pt x="1819" y="420"/>
                  </a:cubicBezTo>
                  <a:cubicBezTo>
                    <a:pt x="1519" y="503"/>
                    <a:pt x="1218" y="570"/>
                    <a:pt x="900" y="620"/>
                  </a:cubicBezTo>
                  <a:cubicBezTo>
                    <a:pt x="900" y="620"/>
                    <a:pt x="499" y="35"/>
                    <a:pt x="265" y="2"/>
                  </a:cubicBezTo>
                  <a:cubicBezTo>
                    <a:pt x="258" y="1"/>
                    <a:pt x="251" y="0"/>
                    <a:pt x="244"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9" name="Google Shape;489;p38"/>
            <p:cNvSpPr/>
            <p:nvPr/>
          </p:nvSpPr>
          <p:spPr>
            <a:xfrm>
              <a:off x="7336002" y="1412326"/>
              <a:ext cx="168166" cy="161211"/>
            </a:xfrm>
            <a:custGeom>
              <a:avLst/>
              <a:gdLst/>
              <a:ahLst/>
              <a:cxnLst/>
              <a:rect l="l" t="t" r="r" b="b"/>
              <a:pathLst>
                <a:path w="5247" h="5030" extrusionOk="0">
                  <a:moveTo>
                    <a:pt x="1409" y="1"/>
                  </a:moveTo>
                  <a:cubicBezTo>
                    <a:pt x="909" y="1"/>
                    <a:pt x="136" y="68"/>
                    <a:pt x="67" y="193"/>
                  </a:cubicBezTo>
                  <a:cubicBezTo>
                    <a:pt x="17" y="277"/>
                    <a:pt x="0" y="360"/>
                    <a:pt x="0" y="460"/>
                  </a:cubicBezTo>
                  <a:cubicBezTo>
                    <a:pt x="0" y="561"/>
                    <a:pt x="50" y="644"/>
                    <a:pt x="117" y="711"/>
                  </a:cubicBezTo>
                  <a:lnTo>
                    <a:pt x="652" y="828"/>
                  </a:lnTo>
                  <a:cubicBezTo>
                    <a:pt x="652" y="828"/>
                    <a:pt x="518" y="1279"/>
                    <a:pt x="602" y="1329"/>
                  </a:cubicBezTo>
                  <a:cubicBezTo>
                    <a:pt x="802" y="1413"/>
                    <a:pt x="1003" y="1480"/>
                    <a:pt x="1203" y="1546"/>
                  </a:cubicBezTo>
                  <a:cubicBezTo>
                    <a:pt x="1186" y="1630"/>
                    <a:pt x="1170" y="1730"/>
                    <a:pt x="1153" y="1814"/>
                  </a:cubicBezTo>
                  <a:cubicBezTo>
                    <a:pt x="1136" y="1931"/>
                    <a:pt x="1153" y="2031"/>
                    <a:pt x="1203" y="2131"/>
                  </a:cubicBezTo>
                  <a:cubicBezTo>
                    <a:pt x="1253" y="2215"/>
                    <a:pt x="1337" y="2265"/>
                    <a:pt x="1420" y="2315"/>
                  </a:cubicBezTo>
                  <a:cubicBezTo>
                    <a:pt x="1320" y="2348"/>
                    <a:pt x="1220" y="2399"/>
                    <a:pt x="1120" y="2465"/>
                  </a:cubicBezTo>
                  <a:cubicBezTo>
                    <a:pt x="1086" y="2482"/>
                    <a:pt x="1053" y="2499"/>
                    <a:pt x="1036" y="2532"/>
                  </a:cubicBezTo>
                  <a:cubicBezTo>
                    <a:pt x="1003" y="2716"/>
                    <a:pt x="1069" y="2917"/>
                    <a:pt x="1203" y="3033"/>
                  </a:cubicBezTo>
                  <a:cubicBezTo>
                    <a:pt x="1370" y="3117"/>
                    <a:pt x="2373" y="3418"/>
                    <a:pt x="2373" y="3418"/>
                  </a:cubicBezTo>
                  <a:cubicBezTo>
                    <a:pt x="2373" y="3418"/>
                    <a:pt x="3457" y="5029"/>
                    <a:pt x="4463" y="5029"/>
                  </a:cubicBezTo>
                  <a:cubicBezTo>
                    <a:pt x="4501" y="5029"/>
                    <a:pt x="4540" y="5027"/>
                    <a:pt x="4578" y="5022"/>
                  </a:cubicBezTo>
                  <a:cubicBezTo>
                    <a:pt x="5247" y="4922"/>
                    <a:pt x="5230" y="2031"/>
                    <a:pt x="4394" y="1212"/>
                  </a:cubicBezTo>
                  <a:cubicBezTo>
                    <a:pt x="3676" y="494"/>
                    <a:pt x="2089" y="26"/>
                    <a:pt x="1671" y="9"/>
                  </a:cubicBezTo>
                  <a:cubicBezTo>
                    <a:pt x="1600" y="4"/>
                    <a:pt x="1510" y="1"/>
                    <a:pt x="1409"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0" name="Google Shape;490;p38"/>
            <p:cNvSpPr/>
            <p:nvPr/>
          </p:nvSpPr>
          <p:spPr>
            <a:xfrm>
              <a:off x="7336002" y="1427069"/>
              <a:ext cx="81407" cy="23044"/>
            </a:xfrm>
            <a:custGeom>
              <a:avLst/>
              <a:gdLst/>
              <a:ahLst/>
              <a:cxnLst/>
              <a:rect l="l" t="t" r="r" b="b"/>
              <a:pathLst>
                <a:path w="2540" h="719" extrusionOk="0">
                  <a:moveTo>
                    <a:pt x="0" y="0"/>
                  </a:moveTo>
                  <a:cubicBezTo>
                    <a:pt x="0" y="101"/>
                    <a:pt x="50" y="184"/>
                    <a:pt x="117" y="251"/>
                  </a:cubicBezTo>
                  <a:lnTo>
                    <a:pt x="652" y="368"/>
                  </a:lnTo>
                  <a:cubicBezTo>
                    <a:pt x="652" y="368"/>
                    <a:pt x="2272" y="652"/>
                    <a:pt x="2540" y="719"/>
                  </a:cubicBezTo>
                  <a:cubicBezTo>
                    <a:pt x="2306" y="452"/>
                    <a:pt x="1988" y="268"/>
                    <a:pt x="1637" y="201"/>
                  </a:cubicBezTo>
                  <a:cubicBezTo>
                    <a:pt x="1103" y="101"/>
                    <a:pt x="551" y="34"/>
                    <a:pt x="0"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 name="Google Shape;491;p38"/>
            <p:cNvSpPr/>
            <p:nvPr/>
          </p:nvSpPr>
          <p:spPr>
            <a:xfrm>
              <a:off x="7372924" y="1461876"/>
              <a:ext cx="49325" cy="13942"/>
            </a:xfrm>
            <a:custGeom>
              <a:avLst/>
              <a:gdLst/>
              <a:ahLst/>
              <a:cxnLst/>
              <a:rect l="l" t="t" r="r" b="b"/>
              <a:pathLst>
                <a:path w="1539" h="435" extrusionOk="0">
                  <a:moveTo>
                    <a:pt x="51" y="0"/>
                  </a:moveTo>
                  <a:cubicBezTo>
                    <a:pt x="34" y="84"/>
                    <a:pt x="18" y="184"/>
                    <a:pt x="1" y="268"/>
                  </a:cubicBezTo>
                  <a:cubicBezTo>
                    <a:pt x="502" y="385"/>
                    <a:pt x="1020" y="435"/>
                    <a:pt x="1538" y="435"/>
                  </a:cubicBezTo>
                  <a:lnTo>
                    <a:pt x="51" y="0"/>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 name="Google Shape;492;p38"/>
            <p:cNvSpPr/>
            <p:nvPr/>
          </p:nvSpPr>
          <p:spPr>
            <a:xfrm>
              <a:off x="7371866" y="1486522"/>
              <a:ext cx="40191" cy="9647"/>
            </a:xfrm>
            <a:custGeom>
              <a:avLst/>
              <a:gdLst/>
              <a:ahLst/>
              <a:cxnLst/>
              <a:rect l="l" t="t" r="r" b="b"/>
              <a:pathLst>
                <a:path w="1254" h="301" extrusionOk="0">
                  <a:moveTo>
                    <a:pt x="301" y="0"/>
                  </a:moveTo>
                  <a:cubicBezTo>
                    <a:pt x="201" y="33"/>
                    <a:pt x="101" y="84"/>
                    <a:pt x="1" y="150"/>
                  </a:cubicBezTo>
                  <a:cubicBezTo>
                    <a:pt x="418" y="217"/>
                    <a:pt x="836" y="267"/>
                    <a:pt x="1254" y="301"/>
                  </a:cubicBezTo>
                  <a:cubicBezTo>
                    <a:pt x="936" y="167"/>
                    <a:pt x="619" y="67"/>
                    <a:pt x="301"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 name="Google Shape;493;p38"/>
            <p:cNvSpPr/>
            <p:nvPr/>
          </p:nvSpPr>
          <p:spPr>
            <a:xfrm>
              <a:off x="7368116" y="1516938"/>
              <a:ext cx="902368" cy="697889"/>
            </a:xfrm>
            <a:custGeom>
              <a:avLst/>
              <a:gdLst/>
              <a:ahLst/>
              <a:cxnLst/>
              <a:rect l="l" t="t" r="r" b="b"/>
              <a:pathLst>
                <a:path w="28155" h="21775" extrusionOk="0">
                  <a:moveTo>
                    <a:pt x="5406" y="1"/>
                  </a:moveTo>
                  <a:cubicBezTo>
                    <a:pt x="5168" y="1"/>
                    <a:pt x="1" y="1825"/>
                    <a:pt x="1" y="1825"/>
                  </a:cubicBezTo>
                  <a:cubicBezTo>
                    <a:pt x="1" y="1825"/>
                    <a:pt x="1772" y="14807"/>
                    <a:pt x="4228" y="20104"/>
                  </a:cubicBezTo>
                  <a:cubicBezTo>
                    <a:pt x="6695" y="21349"/>
                    <a:pt x="10622" y="21774"/>
                    <a:pt x="14405" y="21774"/>
                  </a:cubicBezTo>
                  <a:cubicBezTo>
                    <a:pt x="18794" y="21774"/>
                    <a:pt x="22989" y="21201"/>
                    <a:pt x="24479" y="20672"/>
                  </a:cubicBezTo>
                  <a:cubicBezTo>
                    <a:pt x="27252" y="19686"/>
                    <a:pt x="27987" y="17882"/>
                    <a:pt x="28071" y="17196"/>
                  </a:cubicBezTo>
                  <a:cubicBezTo>
                    <a:pt x="28154" y="16511"/>
                    <a:pt x="28104" y="15024"/>
                    <a:pt x="26851" y="14072"/>
                  </a:cubicBezTo>
                  <a:cubicBezTo>
                    <a:pt x="26120" y="13524"/>
                    <a:pt x="20393" y="13407"/>
                    <a:pt x="15665" y="13407"/>
                  </a:cubicBezTo>
                  <a:cubicBezTo>
                    <a:pt x="12181" y="13407"/>
                    <a:pt x="9240" y="13470"/>
                    <a:pt x="9240" y="13470"/>
                  </a:cubicBezTo>
                  <a:cubicBezTo>
                    <a:pt x="9240" y="13470"/>
                    <a:pt x="5414" y="104"/>
                    <a:pt x="5414" y="3"/>
                  </a:cubicBezTo>
                  <a:cubicBezTo>
                    <a:pt x="5414" y="2"/>
                    <a:pt x="5411" y="1"/>
                    <a:pt x="54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 name="Google Shape;494;p38"/>
            <p:cNvSpPr/>
            <p:nvPr/>
          </p:nvSpPr>
          <p:spPr>
            <a:xfrm>
              <a:off x="5832280" y="2001758"/>
              <a:ext cx="947879" cy="442386"/>
            </a:xfrm>
            <a:custGeom>
              <a:avLst/>
              <a:gdLst/>
              <a:ahLst/>
              <a:cxnLst/>
              <a:rect l="l" t="t" r="r" b="b"/>
              <a:pathLst>
                <a:path w="29575" h="13803" extrusionOk="0">
                  <a:moveTo>
                    <a:pt x="27306" y="1"/>
                  </a:moveTo>
                  <a:cubicBezTo>
                    <a:pt x="26976" y="1"/>
                    <a:pt x="26082" y="566"/>
                    <a:pt x="26082" y="566"/>
                  </a:cubicBezTo>
                  <a:cubicBezTo>
                    <a:pt x="25648" y="399"/>
                    <a:pt x="25197" y="265"/>
                    <a:pt x="24746" y="165"/>
                  </a:cubicBezTo>
                  <a:cubicBezTo>
                    <a:pt x="24742" y="164"/>
                    <a:pt x="24738" y="164"/>
                    <a:pt x="24734" y="164"/>
                  </a:cubicBezTo>
                  <a:cubicBezTo>
                    <a:pt x="24387" y="164"/>
                    <a:pt x="22006" y="1501"/>
                    <a:pt x="22006" y="1501"/>
                  </a:cubicBezTo>
                  <a:cubicBezTo>
                    <a:pt x="22006" y="1501"/>
                    <a:pt x="15907" y="5044"/>
                    <a:pt x="12264" y="8085"/>
                  </a:cubicBezTo>
                  <a:cubicBezTo>
                    <a:pt x="9792" y="5779"/>
                    <a:pt x="6099" y="2387"/>
                    <a:pt x="5063" y="1635"/>
                  </a:cubicBezTo>
                  <a:cubicBezTo>
                    <a:pt x="4452" y="1296"/>
                    <a:pt x="3711" y="1036"/>
                    <a:pt x="3004" y="1036"/>
                  </a:cubicBezTo>
                  <a:cubicBezTo>
                    <a:pt x="2105" y="1036"/>
                    <a:pt x="1260" y="1456"/>
                    <a:pt x="802" y="2671"/>
                  </a:cubicBezTo>
                  <a:cubicBezTo>
                    <a:pt x="0" y="4860"/>
                    <a:pt x="3910" y="9104"/>
                    <a:pt x="7820" y="12212"/>
                  </a:cubicBezTo>
                  <a:cubicBezTo>
                    <a:pt x="9230" y="13332"/>
                    <a:pt x="10580" y="13802"/>
                    <a:pt x="11886" y="13802"/>
                  </a:cubicBezTo>
                  <a:cubicBezTo>
                    <a:pt x="13968" y="13802"/>
                    <a:pt x="15935" y="12605"/>
                    <a:pt x="17845" y="10942"/>
                  </a:cubicBezTo>
                  <a:cubicBezTo>
                    <a:pt x="20452" y="8653"/>
                    <a:pt x="21287" y="7065"/>
                    <a:pt x="23442" y="4359"/>
                  </a:cubicBezTo>
                  <a:cubicBezTo>
                    <a:pt x="23559" y="4375"/>
                    <a:pt x="23660" y="4392"/>
                    <a:pt x="23760" y="4409"/>
                  </a:cubicBezTo>
                  <a:cubicBezTo>
                    <a:pt x="24278" y="4492"/>
                    <a:pt x="25748" y="4676"/>
                    <a:pt x="25748" y="4676"/>
                  </a:cubicBezTo>
                  <a:lnTo>
                    <a:pt x="25631" y="4125"/>
                  </a:lnTo>
                  <a:lnTo>
                    <a:pt x="26600" y="3272"/>
                  </a:lnTo>
                  <a:lnTo>
                    <a:pt x="26734" y="3172"/>
                  </a:lnTo>
                  <a:cubicBezTo>
                    <a:pt x="26734" y="3172"/>
                    <a:pt x="27152" y="3022"/>
                    <a:pt x="27503" y="2888"/>
                  </a:cubicBezTo>
                  <a:cubicBezTo>
                    <a:pt x="27686" y="2821"/>
                    <a:pt x="27870" y="2755"/>
                    <a:pt x="27937" y="2738"/>
                  </a:cubicBezTo>
                  <a:cubicBezTo>
                    <a:pt x="28288" y="2504"/>
                    <a:pt x="28622" y="2237"/>
                    <a:pt x="28889" y="1919"/>
                  </a:cubicBezTo>
                  <a:cubicBezTo>
                    <a:pt x="29240" y="1552"/>
                    <a:pt x="29575" y="1084"/>
                    <a:pt x="29407" y="883"/>
                  </a:cubicBezTo>
                  <a:lnTo>
                    <a:pt x="29424" y="883"/>
                  </a:lnTo>
                  <a:cubicBezTo>
                    <a:pt x="29406" y="861"/>
                    <a:pt x="29377" y="851"/>
                    <a:pt x="29338" y="851"/>
                  </a:cubicBezTo>
                  <a:cubicBezTo>
                    <a:pt x="29025" y="851"/>
                    <a:pt x="28109" y="1516"/>
                    <a:pt x="27737" y="1769"/>
                  </a:cubicBezTo>
                  <a:cubicBezTo>
                    <a:pt x="27620" y="1852"/>
                    <a:pt x="27486" y="1902"/>
                    <a:pt x="27336" y="1953"/>
                  </a:cubicBezTo>
                  <a:cubicBezTo>
                    <a:pt x="27068" y="2036"/>
                    <a:pt x="26801" y="2086"/>
                    <a:pt x="26517" y="2120"/>
                  </a:cubicBezTo>
                  <a:lnTo>
                    <a:pt x="26383" y="1886"/>
                  </a:lnTo>
                  <a:lnTo>
                    <a:pt x="26283" y="1719"/>
                  </a:lnTo>
                  <a:cubicBezTo>
                    <a:pt x="26283" y="1719"/>
                    <a:pt x="27118" y="1234"/>
                    <a:pt x="27302" y="883"/>
                  </a:cubicBezTo>
                  <a:cubicBezTo>
                    <a:pt x="27419" y="666"/>
                    <a:pt x="27570" y="215"/>
                    <a:pt x="27402" y="31"/>
                  </a:cubicBezTo>
                  <a:cubicBezTo>
                    <a:pt x="27382" y="10"/>
                    <a:pt x="27348" y="1"/>
                    <a:pt x="27306" y="1"/>
                  </a:cubicBezTo>
                  <a:close/>
                </a:path>
              </a:pathLst>
            </a:custGeom>
            <a:solidFill>
              <a:srgbClr val="9F67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5" name="Google Shape;495;p38"/>
            <p:cNvSpPr/>
            <p:nvPr/>
          </p:nvSpPr>
          <p:spPr>
            <a:xfrm>
              <a:off x="6669811" y="2062172"/>
              <a:ext cx="43941" cy="44485"/>
            </a:xfrm>
            <a:custGeom>
              <a:avLst/>
              <a:gdLst/>
              <a:ahLst/>
              <a:cxnLst/>
              <a:rect l="l" t="t" r="r" b="b"/>
              <a:pathLst>
                <a:path w="1371" h="1388" extrusionOk="0">
                  <a:moveTo>
                    <a:pt x="251" y="1"/>
                  </a:moveTo>
                  <a:cubicBezTo>
                    <a:pt x="101" y="68"/>
                    <a:pt x="1" y="134"/>
                    <a:pt x="1" y="134"/>
                  </a:cubicBezTo>
                  <a:lnTo>
                    <a:pt x="485" y="1387"/>
                  </a:lnTo>
                  <a:lnTo>
                    <a:pt x="602" y="1287"/>
                  </a:lnTo>
                  <a:cubicBezTo>
                    <a:pt x="602" y="1287"/>
                    <a:pt x="1020" y="1137"/>
                    <a:pt x="1371" y="1003"/>
                  </a:cubicBezTo>
                  <a:cubicBezTo>
                    <a:pt x="1371" y="686"/>
                    <a:pt x="1321" y="368"/>
                    <a:pt x="1204" y="68"/>
                  </a:cubicBezTo>
                  <a:cubicBezTo>
                    <a:pt x="936" y="151"/>
                    <a:pt x="669" y="201"/>
                    <a:pt x="385" y="235"/>
                  </a:cubicBezTo>
                  <a:lnTo>
                    <a:pt x="251" y="1"/>
                  </a:ln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6" name="Google Shape;496;p38"/>
            <p:cNvSpPr/>
            <p:nvPr/>
          </p:nvSpPr>
          <p:spPr>
            <a:xfrm>
              <a:off x="6608756" y="2041051"/>
              <a:ext cx="98586" cy="110925"/>
            </a:xfrm>
            <a:custGeom>
              <a:avLst/>
              <a:gdLst/>
              <a:ahLst/>
              <a:cxnLst/>
              <a:rect l="l" t="t" r="r" b="b"/>
              <a:pathLst>
                <a:path w="3076" h="3461" extrusionOk="0">
                  <a:moveTo>
                    <a:pt x="1688" y="1"/>
                  </a:moveTo>
                  <a:cubicBezTo>
                    <a:pt x="1351" y="1"/>
                    <a:pt x="1120" y="359"/>
                    <a:pt x="1120" y="359"/>
                  </a:cubicBezTo>
                  <a:lnTo>
                    <a:pt x="1120" y="376"/>
                  </a:lnTo>
                  <a:lnTo>
                    <a:pt x="1404" y="626"/>
                  </a:lnTo>
                  <a:cubicBezTo>
                    <a:pt x="1404" y="626"/>
                    <a:pt x="1310" y="614"/>
                    <a:pt x="1190" y="614"/>
                  </a:cubicBezTo>
                  <a:cubicBezTo>
                    <a:pt x="1025" y="614"/>
                    <a:pt x="813" y="637"/>
                    <a:pt x="736" y="743"/>
                  </a:cubicBezTo>
                  <a:cubicBezTo>
                    <a:pt x="602" y="927"/>
                    <a:pt x="803" y="1328"/>
                    <a:pt x="803" y="1328"/>
                  </a:cubicBezTo>
                  <a:cubicBezTo>
                    <a:pt x="669" y="1244"/>
                    <a:pt x="535" y="1194"/>
                    <a:pt x="385" y="1161"/>
                  </a:cubicBezTo>
                  <a:cubicBezTo>
                    <a:pt x="268" y="1161"/>
                    <a:pt x="151" y="1328"/>
                    <a:pt x="84" y="1529"/>
                  </a:cubicBezTo>
                  <a:cubicBezTo>
                    <a:pt x="1" y="1729"/>
                    <a:pt x="1037" y="3350"/>
                    <a:pt x="1037" y="3350"/>
                  </a:cubicBezTo>
                  <a:cubicBezTo>
                    <a:pt x="1037" y="3350"/>
                    <a:pt x="1295" y="3460"/>
                    <a:pt x="1452" y="3460"/>
                  </a:cubicBezTo>
                  <a:cubicBezTo>
                    <a:pt x="1479" y="3460"/>
                    <a:pt x="1502" y="3457"/>
                    <a:pt x="1521" y="3450"/>
                  </a:cubicBezTo>
                  <a:cubicBezTo>
                    <a:pt x="1672" y="3400"/>
                    <a:pt x="1805" y="2899"/>
                    <a:pt x="1805" y="2899"/>
                  </a:cubicBezTo>
                  <a:cubicBezTo>
                    <a:pt x="1872" y="2899"/>
                    <a:pt x="1939" y="2882"/>
                    <a:pt x="2006" y="2865"/>
                  </a:cubicBezTo>
                  <a:cubicBezTo>
                    <a:pt x="2123" y="2848"/>
                    <a:pt x="2223" y="2798"/>
                    <a:pt x="2323" y="2732"/>
                  </a:cubicBezTo>
                  <a:cubicBezTo>
                    <a:pt x="2474" y="2598"/>
                    <a:pt x="2424" y="2214"/>
                    <a:pt x="2424" y="2214"/>
                  </a:cubicBezTo>
                  <a:cubicBezTo>
                    <a:pt x="2424" y="2214"/>
                    <a:pt x="2507" y="2197"/>
                    <a:pt x="2591" y="2147"/>
                  </a:cubicBezTo>
                  <a:cubicBezTo>
                    <a:pt x="2708" y="2113"/>
                    <a:pt x="2808" y="2046"/>
                    <a:pt x="2891" y="1980"/>
                  </a:cubicBezTo>
                  <a:cubicBezTo>
                    <a:pt x="3075" y="1779"/>
                    <a:pt x="2808" y="1228"/>
                    <a:pt x="2657" y="843"/>
                  </a:cubicBezTo>
                  <a:cubicBezTo>
                    <a:pt x="2524" y="442"/>
                    <a:pt x="2223" y="142"/>
                    <a:pt x="1839" y="25"/>
                  </a:cubicBezTo>
                  <a:cubicBezTo>
                    <a:pt x="1787" y="8"/>
                    <a:pt x="1736" y="1"/>
                    <a:pt x="1688" y="1"/>
                  </a:cubicBez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7" name="Google Shape;497;p38"/>
            <p:cNvSpPr/>
            <p:nvPr/>
          </p:nvSpPr>
          <p:spPr>
            <a:xfrm>
              <a:off x="5743245" y="1959260"/>
              <a:ext cx="499788" cy="496551"/>
            </a:xfrm>
            <a:custGeom>
              <a:avLst/>
              <a:gdLst/>
              <a:ahLst/>
              <a:cxnLst/>
              <a:rect l="l" t="t" r="r" b="b"/>
              <a:pathLst>
                <a:path w="15594" h="15493" extrusionOk="0">
                  <a:moveTo>
                    <a:pt x="4500" y="0"/>
                  </a:moveTo>
                  <a:cubicBezTo>
                    <a:pt x="2194" y="0"/>
                    <a:pt x="1" y="2033"/>
                    <a:pt x="1776" y="4999"/>
                  </a:cubicBezTo>
                  <a:cubicBezTo>
                    <a:pt x="4082" y="8842"/>
                    <a:pt x="10732" y="15492"/>
                    <a:pt x="10732" y="15492"/>
                  </a:cubicBezTo>
                  <a:lnTo>
                    <a:pt x="15594" y="8458"/>
                  </a:lnTo>
                  <a:lnTo>
                    <a:pt x="6438" y="538"/>
                  </a:lnTo>
                  <a:cubicBezTo>
                    <a:pt x="5845" y="171"/>
                    <a:pt x="5167" y="0"/>
                    <a:pt x="45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 name="Google Shape;498;p38"/>
            <p:cNvSpPr/>
            <p:nvPr/>
          </p:nvSpPr>
          <p:spPr>
            <a:xfrm>
              <a:off x="6693400" y="1997912"/>
              <a:ext cx="66408" cy="77721"/>
            </a:xfrm>
            <a:custGeom>
              <a:avLst/>
              <a:gdLst/>
              <a:ahLst/>
              <a:cxnLst/>
              <a:rect l="l" t="t" r="r" b="b"/>
              <a:pathLst>
                <a:path w="2072" h="2425" extrusionOk="0">
                  <a:moveTo>
                    <a:pt x="768" y="1"/>
                  </a:moveTo>
                  <a:cubicBezTo>
                    <a:pt x="317" y="1087"/>
                    <a:pt x="267" y="1120"/>
                    <a:pt x="117" y="1688"/>
                  </a:cubicBezTo>
                  <a:cubicBezTo>
                    <a:pt x="1" y="2129"/>
                    <a:pt x="521" y="2425"/>
                    <a:pt x="928" y="2425"/>
                  </a:cubicBezTo>
                  <a:cubicBezTo>
                    <a:pt x="1107" y="2425"/>
                    <a:pt x="1265" y="2367"/>
                    <a:pt x="1336" y="2240"/>
                  </a:cubicBezTo>
                  <a:cubicBezTo>
                    <a:pt x="1470" y="2006"/>
                    <a:pt x="2072" y="535"/>
                    <a:pt x="2072" y="535"/>
                  </a:cubicBezTo>
                  <a:cubicBezTo>
                    <a:pt x="2072" y="535"/>
                    <a:pt x="986" y="101"/>
                    <a:pt x="7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 name="Google Shape;499;p38"/>
            <p:cNvSpPr/>
            <p:nvPr/>
          </p:nvSpPr>
          <p:spPr>
            <a:xfrm>
              <a:off x="6706220" y="1988810"/>
              <a:ext cx="61632" cy="32691"/>
            </a:xfrm>
            <a:custGeom>
              <a:avLst/>
              <a:gdLst/>
              <a:ahLst/>
              <a:cxnLst/>
              <a:rect l="l" t="t" r="r" b="b"/>
              <a:pathLst>
                <a:path w="1923" h="1020" extrusionOk="0">
                  <a:moveTo>
                    <a:pt x="168" y="1"/>
                  </a:moveTo>
                  <a:lnTo>
                    <a:pt x="1" y="368"/>
                  </a:lnTo>
                  <a:lnTo>
                    <a:pt x="1755" y="1020"/>
                  </a:lnTo>
                  <a:lnTo>
                    <a:pt x="1922" y="602"/>
                  </a:lnTo>
                  <a:lnTo>
                    <a:pt x="168"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 name="Google Shape;500;p38"/>
            <p:cNvSpPr/>
            <p:nvPr/>
          </p:nvSpPr>
          <p:spPr>
            <a:xfrm>
              <a:off x="6704072" y="2031116"/>
              <a:ext cx="35928" cy="35800"/>
            </a:xfrm>
            <a:custGeom>
              <a:avLst/>
              <a:gdLst/>
              <a:ahLst/>
              <a:cxnLst/>
              <a:rect l="l" t="t" r="r" b="b"/>
              <a:pathLst>
                <a:path w="1121" h="1117" extrusionOk="0">
                  <a:moveTo>
                    <a:pt x="268" y="1"/>
                  </a:moveTo>
                  <a:cubicBezTo>
                    <a:pt x="268" y="1"/>
                    <a:pt x="1" y="485"/>
                    <a:pt x="51" y="803"/>
                  </a:cubicBezTo>
                  <a:cubicBezTo>
                    <a:pt x="74" y="1025"/>
                    <a:pt x="312" y="1116"/>
                    <a:pt x="515" y="1116"/>
                  </a:cubicBezTo>
                  <a:cubicBezTo>
                    <a:pt x="601" y="1116"/>
                    <a:pt x="681" y="1100"/>
                    <a:pt x="736" y="1070"/>
                  </a:cubicBezTo>
                  <a:cubicBezTo>
                    <a:pt x="920" y="986"/>
                    <a:pt x="1120" y="251"/>
                    <a:pt x="1120" y="251"/>
                  </a:cubicBezTo>
                  <a:lnTo>
                    <a:pt x="268" y="1"/>
                  </a:lnTo>
                  <a:close/>
                </a:path>
              </a:pathLst>
            </a:custGeom>
            <a:solidFill>
              <a:srgbClr val="F3E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 name="Google Shape;501;p38"/>
            <p:cNvSpPr/>
            <p:nvPr/>
          </p:nvSpPr>
          <p:spPr>
            <a:xfrm>
              <a:off x="5872984" y="4672773"/>
              <a:ext cx="508217" cy="193903"/>
            </a:xfrm>
            <a:custGeom>
              <a:avLst/>
              <a:gdLst/>
              <a:ahLst/>
              <a:cxnLst/>
              <a:rect l="l" t="t" r="r" b="b"/>
              <a:pathLst>
                <a:path w="15857" h="6050" extrusionOk="0">
                  <a:moveTo>
                    <a:pt x="6283" y="1"/>
                  </a:moveTo>
                  <a:lnTo>
                    <a:pt x="0" y="435"/>
                  </a:lnTo>
                  <a:lnTo>
                    <a:pt x="117" y="3326"/>
                  </a:lnTo>
                  <a:lnTo>
                    <a:pt x="234" y="6049"/>
                  </a:lnTo>
                  <a:lnTo>
                    <a:pt x="15857" y="6049"/>
                  </a:lnTo>
                  <a:cubicBezTo>
                    <a:pt x="15857" y="6049"/>
                    <a:pt x="14954" y="4261"/>
                    <a:pt x="12415" y="3727"/>
                  </a:cubicBezTo>
                  <a:cubicBezTo>
                    <a:pt x="11329" y="3526"/>
                    <a:pt x="10276" y="3209"/>
                    <a:pt x="9240" y="2791"/>
                  </a:cubicBezTo>
                  <a:cubicBezTo>
                    <a:pt x="6216" y="1521"/>
                    <a:pt x="6283" y="1"/>
                    <a:pt x="6283" y="1"/>
                  </a:cubicBezTo>
                  <a:close/>
                </a:path>
              </a:pathLst>
            </a:custGeom>
            <a:solidFill>
              <a:srgbClr val="9F67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 name="Google Shape;502;p38"/>
            <p:cNvSpPr/>
            <p:nvPr/>
          </p:nvSpPr>
          <p:spPr>
            <a:xfrm>
              <a:off x="5876734" y="4762224"/>
              <a:ext cx="504467" cy="104451"/>
            </a:xfrm>
            <a:custGeom>
              <a:avLst/>
              <a:gdLst/>
              <a:ahLst/>
              <a:cxnLst/>
              <a:rect l="l" t="t" r="r" b="b"/>
              <a:pathLst>
                <a:path w="15740" h="3259" extrusionOk="0">
                  <a:moveTo>
                    <a:pt x="9123" y="0"/>
                  </a:moveTo>
                  <a:cubicBezTo>
                    <a:pt x="8438" y="618"/>
                    <a:pt x="7736" y="1387"/>
                    <a:pt x="7352" y="2155"/>
                  </a:cubicBezTo>
                  <a:cubicBezTo>
                    <a:pt x="3643" y="1838"/>
                    <a:pt x="1437" y="936"/>
                    <a:pt x="0" y="535"/>
                  </a:cubicBezTo>
                  <a:lnTo>
                    <a:pt x="0" y="535"/>
                  </a:lnTo>
                  <a:lnTo>
                    <a:pt x="117" y="3258"/>
                  </a:lnTo>
                  <a:lnTo>
                    <a:pt x="15740" y="3258"/>
                  </a:lnTo>
                  <a:cubicBezTo>
                    <a:pt x="15740" y="3258"/>
                    <a:pt x="14837" y="1470"/>
                    <a:pt x="12298" y="936"/>
                  </a:cubicBezTo>
                  <a:cubicBezTo>
                    <a:pt x="11212" y="735"/>
                    <a:pt x="10159" y="418"/>
                    <a:pt x="9123"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 name="Google Shape;503;p38"/>
            <p:cNvSpPr/>
            <p:nvPr/>
          </p:nvSpPr>
          <p:spPr>
            <a:xfrm>
              <a:off x="5678056" y="2978418"/>
              <a:ext cx="459501" cy="1762397"/>
            </a:xfrm>
            <a:custGeom>
              <a:avLst/>
              <a:gdLst/>
              <a:ahLst/>
              <a:cxnLst/>
              <a:rect l="l" t="t" r="r" b="b"/>
              <a:pathLst>
                <a:path w="14337" h="54989" extrusionOk="0">
                  <a:moveTo>
                    <a:pt x="12264" y="1"/>
                  </a:moveTo>
                  <a:lnTo>
                    <a:pt x="0" y="870"/>
                  </a:lnTo>
                  <a:cubicBezTo>
                    <a:pt x="0" y="870"/>
                    <a:pt x="251" y="2841"/>
                    <a:pt x="619" y="5749"/>
                  </a:cubicBezTo>
                  <a:cubicBezTo>
                    <a:pt x="769" y="6918"/>
                    <a:pt x="936" y="8238"/>
                    <a:pt x="1120" y="9642"/>
                  </a:cubicBezTo>
                  <a:cubicBezTo>
                    <a:pt x="2072" y="17060"/>
                    <a:pt x="3309" y="26768"/>
                    <a:pt x="3543" y="28623"/>
                  </a:cubicBezTo>
                  <a:cubicBezTo>
                    <a:pt x="3543" y="33552"/>
                    <a:pt x="4461" y="54989"/>
                    <a:pt x="4461" y="54989"/>
                  </a:cubicBezTo>
                  <a:lnTo>
                    <a:pt x="13718" y="52984"/>
                  </a:lnTo>
                  <a:cubicBezTo>
                    <a:pt x="13718" y="52984"/>
                    <a:pt x="14336" y="33101"/>
                    <a:pt x="14186" y="27236"/>
                  </a:cubicBezTo>
                  <a:cubicBezTo>
                    <a:pt x="14119" y="25181"/>
                    <a:pt x="13467" y="15941"/>
                    <a:pt x="12933" y="8790"/>
                  </a:cubicBezTo>
                  <a:cubicBezTo>
                    <a:pt x="12849" y="7720"/>
                    <a:pt x="12766" y="6701"/>
                    <a:pt x="12699" y="5749"/>
                  </a:cubicBezTo>
                  <a:cubicBezTo>
                    <a:pt x="12448" y="2390"/>
                    <a:pt x="12264" y="1"/>
                    <a:pt x="12264" y="1"/>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 name="Google Shape;504;p38"/>
            <p:cNvSpPr/>
            <p:nvPr/>
          </p:nvSpPr>
          <p:spPr>
            <a:xfrm>
              <a:off x="5678056" y="2978418"/>
              <a:ext cx="414503" cy="309026"/>
            </a:xfrm>
            <a:custGeom>
              <a:avLst/>
              <a:gdLst/>
              <a:ahLst/>
              <a:cxnLst/>
              <a:rect l="l" t="t" r="r" b="b"/>
              <a:pathLst>
                <a:path w="12933" h="9642" extrusionOk="0">
                  <a:moveTo>
                    <a:pt x="12264" y="1"/>
                  </a:moveTo>
                  <a:lnTo>
                    <a:pt x="0" y="870"/>
                  </a:lnTo>
                  <a:cubicBezTo>
                    <a:pt x="0" y="870"/>
                    <a:pt x="251" y="2841"/>
                    <a:pt x="619" y="5749"/>
                  </a:cubicBezTo>
                  <a:cubicBezTo>
                    <a:pt x="769" y="6918"/>
                    <a:pt x="936" y="8238"/>
                    <a:pt x="1120" y="9642"/>
                  </a:cubicBezTo>
                  <a:lnTo>
                    <a:pt x="12933" y="8790"/>
                  </a:lnTo>
                  <a:cubicBezTo>
                    <a:pt x="12849" y="7720"/>
                    <a:pt x="12766" y="6701"/>
                    <a:pt x="12699" y="5749"/>
                  </a:cubicBezTo>
                  <a:cubicBezTo>
                    <a:pt x="12448" y="2390"/>
                    <a:pt x="12264" y="1"/>
                    <a:pt x="122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 name="Google Shape;505;p38"/>
            <p:cNvSpPr/>
            <p:nvPr/>
          </p:nvSpPr>
          <p:spPr>
            <a:xfrm>
              <a:off x="5382971" y="4672773"/>
              <a:ext cx="500749" cy="193903"/>
            </a:xfrm>
            <a:custGeom>
              <a:avLst/>
              <a:gdLst/>
              <a:ahLst/>
              <a:cxnLst/>
              <a:rect l="l" t="t" r="r" b="b"/>
              <a:pathLst>
                <a:path w="15624" h="6050" extrusionOk="0">
                  <a:moveTo>
                    <a:pt x="6534" y="1"/>
                  </a:moveTo>
                  <a:lnTo>
                    <a:pt x="218" y="435"/>
                  </a:lnTo>
                  <a:lnTo>
                    <a:pt x="101" y="3326"/>
                  </a:lnTo>
                  <a:lnTo>
                    <a:pt x="1" y="6049"/>
                  </a:lnTo>
                  <a:lnTo>
                    <a:pt x="15623" y="6049"/>
                  </a:lnTo>
                  <a:cubicBezTo>
                    <a:pt x="15623" y="6049"/>
                    <a:pt x="14871" y="4261"/>
                    <a:pt x="12365" y="3727"/>
                  </a:cubicBezTo>
                  <a:cubicBezTo>
                    <a:pt x="11296" y="3526"/>
                    <a:pt x="10260" y="3209"/>
                    <a:pt x="9274" y="2791"/>
                  </a:cubicBezTo>
                  <a:cubicBezTo>
                    <a:pt x="6333" y="1521"/>
                    <a:pt x="6534" y="1"/>
                    <a:pt x="6534" y="1"/>
                  </a:cubicBezTo>
                  <a:close/>
                </a:path>
              </a:pathLst>
            </a:custGeom>
            <a:solidFill>
              <a:srgbClr val="9F67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 name="Google Shape;506;p38"/>
            <p:cNvSpPr/>
            <p:nvPr/>
          </p:nvSpPr>
          <p:spPr>
            <a:xfrm>
              <a:off x="5382971" y="4762224"/>
              <a:ext cx="500749" cy="104451"/>
            </a:xfrm>
            <a:custGeom>
              <a:avLst/>
              <a:gdLst/>
              <a:ahLst/>
              <a:cxnLst/>
              <a:rect l="l" t="t" r="r" b="b"/>
              <a:pathLst>
                <a:path w="15624" h="3259" extrusionOk="0">
                  <a:moveTo>
                    <a:pt x="9274" y="0"/>
                  </a:moveTo>
                  <a:cubicBezTo>
                    <a:pt x="8539" y="618"/>
                    <a:pt x="7754" y="1387"/>
                    <a:pt x="7319" y="2155"/>
                  </a:cubicBezTo>
                  <a:cubicBezTo>
                    <a:pt x="3627" y="1838"/>
                    <a:pt x="1505" y="936"/>
                    <a:pt x="101" y="535"/>
                  </a:cubicBezTo>
                  <a:lnTo>
                    <a:pt x="1" y="3258"/>
                  </a:lnTo>
                  <a:lnTo>
                    <a:pt x="15623" y="3258"/>
                  </a:lnTo>
                  <a:cubicBezTo>
                    <a:pt x="15623" y="3258"/>
                    <a:pt x="14871" y="1470"/>
                    <a:pt x="12365" y="936"/>
                  </a:cubicBezTo>
                  <a:cubicBezTo>
                    <a:pt x="11296" y="735"/>
                    <a:pt x="10260" y="418"/>
                    <a:pt x="9274"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7" name="Google Shape;507;p38"/>
            <p:cNvSpPr/>
            <p:nvPr/>
          </p:nvSpPr>
          <p:spPr>
            <a:xfrm>
              <a:off x="5327300" y="2978418"/>
              <a:ext cx="395241" cy="1762397"/>
            </a:xfrm>
            <a:custGeom>
              <a:avLst/>
              <a:gdLst/>
              <a:ahLst/>
              <a:cxnLst/>
              <a:rect l="l" t="t" r="r" b="b"/>
              <a:pathLst>
                <a:path w="12332" h="54989" extrusionOk="0">
                  <a:moveTo>
                    <a:pt x="12331" y="1"/>
                  </a:moveTo>
                  <a:lnTo>
                    <a:pt x="0" y="870"/>
                  </a:lnTo>
                  <a:cubicBezTo>
                    <a:pt x="0" y="870"/>
                    <a:pt x="100" y="2841"/>
                    <a:pt x="234" y="5749"/>
                  </a:cubicBezTo>
                  <a:cubicBezTo>
                    <a:pt x="301" y="6918"/>
                    <a:pt x="368" y="8238"/>
                    <a:pt x="435" y="9642"/>
                  </a:cubicBezTo>
                  <a:cubicBezTo>
                    <a:pt x="802" y="17060"/>
                    <a:pt x="1270" y="26768"/>
                    <a:pt x="1354" y="28623"/>
                  </a:cubicBezTo>
                  <a:cubicBezTo>
                    <a:pt x="969" y="33552"/>
                    <a:pt x="201" y="54989"/>
                    <a:pt x="201" y="54989"/>
                  </a:cubicBezTo>
                  <a:lnTo>
                    <a:pt x="9608" y="52984"/>
                  </a:lnTo>
                  <a:cubicBezTo>
                    <a:pt x="9608" y="52984"/>
                    <a:pt x="11796" y="33101"/>
                    <a:pt x="12097" y="27236"/>
                  </a:cubicBezTo>
                  <a:cubicBezTo>
                    <a:pt x="12214" y="25181"/>
                    <a:pt x="12264" y="15941"/>
                    <a:pt x="12298" y="8790"/>
                  </a:cubicBezTo>
                  <a:cubicBezTo>
                    <a:pt x="12314" y="7720"/>
                    <a:pt x="12314" y="6701"/>
                    <a:pt x="12314" y="5749"/>
                  </a:cubicBezTo>
                  <a:cubicBezTo>
                    <a:pt x="12331" y="2390"/>
                    <a:pt x="12331" y="1"/>
                    <a:pt x="12331" y="1"/>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8" name="Google Shape;508;p38"/>
            <p:cNvSpPr/>
            <p:nvPr/>
          </p:nvSpPr>
          <p:spPr>
            <a:xfrm>
              <a:off x="5327300" y="2978418"/>
              <a:ext cx="395241" cy="309026"/>
            </a:xfrm>
            <a:custGeom>
              <a:avLst/>
              <a:gdLst/>
              <a:ahLst/>
              <a:cxnLst/>
              <a:rect l="l" t="t" r="r" b="b"/>
              <a:pathLst>
                <a:path w="12332" h="9642" extrusionOk="0">
                  <a:moveTo>
                    <a:pt x="12331" y="1"/>
                  </a:moveTo>
                  <a:lnTo>
                    <a:pt x="0" y="870"/>
                  </a:lnTo>
                  <a:cubicBezTo>
                    <a:pt x="0" y="870"/>
                    <a:pt x="100" y="2841"/>
                    <a:pt x="234" y="5749"/>
                  </a:cubicBezTo>
                  <a:cubicBezTo>
                    <a:pt x="301" y="6918"/>
                    <a:pt x="368" y="8238"/>
                    <a:pt x="435" y="9642"/>
                  </a:cubicBezTo>
                  <a:lnTo>
                    <a:pt x="12298" y="8790"/>
                  </a:lnTo>
                  <a:cubicBezTo>
                    <a:pt x="12314" y="7720"/>
                    <a:pt x="12314" y="6701"/>
                    <a:pt x="12314" y="5749"/>
                  </a:cubicBezTo>
                  <a:cubicBezTo>
                    <a:pt x="12331" y="2390"/>
                    <a:pt x="12331" y="1"/>
                    <a:pt x="123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 name="Google Shape;509;p38"/>
            <p:cNvSpPr/>
            <p:nvPr/>
          </p:nvSpPr>
          <p:spPr>
            <a:xfrm>
              <a:off x="5278552" y="1926697"/>
              <a:ext cx="829005" cy="1100501"/>
            </a:xfrm>
            <a:custGeom>
              <a:avLst/>
              <a:gdLst/>
              <a:ahLst/>
              <a:cxnLst/>
              <a:rect l="l" t="t" r="r" b="b"/>
              <a:pathLst>
                <a:path w="25866" h="34337" extrusionOk="0">
                  <a:moveTo>
                    <a:pt x="8739" y="0"/>
                  </a:moveTo>
                  <a:cubicBezTo>
                    <a:pt x="8422" y="84"/>
                    <a:pt x="8088" y="134"/>
                    <a:pt x="7737" y="201"/>
                  </a:cubicBezTo>
                  <a:cubicBezTo>
                    <a:pt x="5364" y="585"/>
                    <a:pt x="2657" y="685"/>
                    <a:pt x="1220" y="3125"/>
                  </a:cubicBezTo>
                  <a:cubicBezTo>
                    <a:pt x="1" y="5197"/>
                    <a:pt x="1053" y="11262"/>
                    <a:pt x="2139" y="16391"/>
                  </a:cubicBezTo>
                  <a:cubicBezTo>
                    <a:pt x="2741" y="19249"/>
                    <a:pt x="2741" y="22223"/>
                    <a:pt x="2173" y="25097"/>
                  </a:cubicBezTo>
                  <a:cubicBezTo>
                    <a:pt x="1371" y="29090"/>
                    <a:pt x="569" y="34336"/>
                    <a:pt x="569" y="34336"/>
                  </a:cubicBezTo>
                  <a:lnTo>
                    <a:pt x="25866" y="34336"/>
                  </a:lnTo>
                  <a:cubicBezTo>
                    <a:pt x="24729" y="29123"/>
                    <a:pt x="21204" y="18848"/>
                    <a:pt x="21187" y="18764"/>
                  </a:cubicBezTo>
                  <a:cubicBezTo>
                    <a:pt x="21187" y="18764"/>
                    <a:pt x="21872" y="2674"/>
                    <a:pt x="20937" y="1554"/>
                  </a:cubicBezTo>
                  <a:cubicBezTo>
                    <a:pt x="20352" y="886"/>
                    <a:pt x="18998" y="502"/>
                    <a:pt x="18029" y="301"/>
                  </a:cubicBezTo>
                  <a:cubicBezTo>
                    <a:pt x="17411" y="184"/>
                    <a:pt x="16943" y="134"/>
                    <a:pt x="16943" y="134"/>
                  </a:cubicBezTo>
                  <a:cubicBezTo>
                    <a:pt x="16776" y="134"/>
                    <a:pt x="11363" y="0"/>
                    <a:pt x="8739" y="0"/>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 name="Google Shape;510;p38"/>
            <p:cNvSpPr/>
            <p:nvPr/>
          </p:nvSpPr>
          <p:spPr>
            <a:xfrm>
              <a:off x="5526491" y="1926697"/>
              <a:ext cx="329923" cy="234574"/>
            </a:xfrm>
            <a:custGeom>
              <a:avLst/>
              <a:gdLst/>
              <a:ahLst/>
              <a:cxnLst/>
              <a:rect l="l" t="t" r="r" b="b"/>
              <a:pathLst>
                <a:path w="10294" h="7319" extrusionOk="0">
                  <a:moveTo>
                    <a:pt x="1003" y="0"/>
                  </a:moveTo>
                  <a:cubicBezTo>
                    <a:pt x="686" y="84"/>
                    <a:pt x="352" y="134"/>
                    <a:pt x="1" y="201"/>
                  </a:cubicBezTo>
                  <a:cubicBezTo>
                    <a:pt x="1388" y="3041"/>
                    <a:pt x="5080" y="7085"/>
                    <a:pt x="7169" y="7319"/>
                  </a:cubicBezTo>
                  <a:cubicBezTo>
                    <a:pt x="8439" y="6767"/>
                    <a:pt x="9725" y="2473"/>
                    <a:pt x="10293" y="301"/>
                  </a:cubicBezTo>
                  <a:cubicBezTo>
                    <a:pt x="9675" y="184"/>
                    <a:pt x="9207" y="134"/>
                    <a:pt x="9207" y="134"/>
                  </a:cubicBezTo>
                  <a:cubicBezTo>
                    <a:pt x="9040" y="134"/>
                    <a:pt x="3627" y="0"/>
                    <a:pt x="10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 name="Google Shape;511;p38"/>
            <p:cNvSpPr/>
            <p:nvPr/>
          </p:nvSpPr>
          <p:spPr>
            <a:xfrm>
              <a:off x="6086180" y="1928780"/>
              <a:ext cx="49998" cy="160891"/>
            </a:xfrm>
            <a:custGeom>
              <a:avLst/>
              <a:gdLst/>
              <a:ahLst/>
              <a:cxnLst/>
              <a:rect l="l" t="t" r="r" b="b"/>
              <a:pathLst>
                <a:path w="1560" h="5020" extrusionOk="0">
                  <a:moveTo>
                    <a:pt x="716" y="1"/>
                  </a:moveTo>
                  <a:cubicBezTo>
                    <a:pt x="704" y="1"/>
                    <a:pt x="693" y="1"/>
                    <a:pt x="683" y="2"/>
                  </a:cubicBezTo>
                  <a:cubicBezTo>
                    <a:pt x="516" y="2"/>
                    <a:pt x="733" y="1189"/>
                    <a:pt x="683" y="1289"/>
                  </a:cubicBezTo>
                  <a:cubicBezTo>
                    <a:pt x="616" y="1372"/>
                    <a:pt x="132" y="2224"/>
                    <a:pt x="65" y="2542"/>
                  </a:cubicBezTo>
                  <a:cubicBezTo>
                    <a:pt x="1" y="2864"/>
                    <a:pt x="1134" y="4867"/>
                    <a:pt x="1214" y="5007"/>
                  </a:cubicBezTo>
                  <a:lnTo>
                    <a:pt x="1214" y="5007"/>
                  </a:lnTo>
                  <a:cubicBezTo>
                    <a:pt x="1214" y="4807"/>
                    <a:pt x="1560" y="2204"/>
                    <a:pt x="1418" y="1105"/>
                  </a:cubicBezTo>
                  <a:cubicBezTo>
                    <a:pt x="1308" y="146"/>
                    <a:pt x="903" y="1"/>
                    <a:pt x="716" y="1"/>
                  </a:cubicBezTo>
                  <a:close/>
                  <a:moveTo>
                    <a:pt x="1214" y="5007"/>
                  </a:moveTo>
                  <a:lnTo>
                    <a:pt x="1214" y="5007"/>
                  </a:lnTo>
                  <a:cubicBezTo>
                    <a:pt x="1214" y="5015"/>
                    <a:pt x="1214" y="5019"/>
                    <a:pt x="1215" y="5019"/>
                  </a:cubicBezTo>
                  <a:cubicBezTo>
                    <a:pt x="1216" y="5019"/>
                    <a:pt x="1217" y="5018"/>
                    <a:pt x="1218" y="5015"/>
                  </a:cubicBezTo>
                  <a:cubicBezTo>
                    <a:pt x="1218" y="5015"/>
                    <a:pt x="1216" y="5012"/>
                    <a:pt x="1214" y="5007"/>
                  </a:cubicBez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 name="Google Shape;512;p38"/>
            <p:cNvSpPr/>
            <p:nvPr/>
          </p:nvSpPr>
          <p:spPr>
            <a:xfrm>
              <a:off x="6109128" y="1874648"/>
              <a:ext cx="64837" cy="181147"/>
            </a:xfrm>
            <a:custGeom>
              <a:avLst/>
              <a:gdLst/>
              <a:ahLst/>
              <a:cxnLst/>
              <a:rect l="l" t="t" r="r" b="b"/>
              <a:pathLst>
                <a:path w="2023" h="5652" extrusionOk="0">
                  <a:moveTo>
                    <a:pt x="1720" y="1"/>
                  </a:moveTo>
                  <a:cubicBezTo>
                    <a:pt x="1390" y="1"/>
                    <a:pt x="455" y="1769"/>
                    <a:pt x="235" y="2510"/>
                  </a:cubicBezTo>
                  <a:cubicBezTo>
                    <a:pt x="1" y="3312"/>
                    <a:pt x="485" y="5651"/>
                    <a:pt x="485" y="5651"/>
                  </a:cubicBezTo>
                  <a:lnTo>
                    <a:pt x="1321" y="4966"/>
                  </a:lnTo>
                  <a:cubicBezTo>
                    <a:pt x="1321" y="4966"/>
                    <a:pt x="1304" y="3964"/>
                    <a:pt x="1204" y="3095"/>
                  </a:cubicBezTo>
                  <a:cubicBezTo>
                    <a:pt x="1237" y="2660"/>
                    <a:pt x="1839" y="1424"/>
                    <a:pt x="1889" y="906"/>
                  </a:cubicBezTo>
                  <a:cubicBezTo>
                    <a:pt x="1939" y="388"/>
                    <a:pt x="2022" y="254"/>
                    <a:pt x="1772" y="20"/>
                  </a:cubicBezTo>
                  <a:cubicBezTo>
                    <a:pt x="1757" y="7"/>
                    <a:pt x="1739" y="1"/>
                    <a:pt x="1720" y="1"/>
                  </a:cubicBez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 name="Google Shape;513;p38"/>
            <p:cNvSpPr/>
            <p:nvPr/>
          </p:nvSpPr>
          <p:spPr>
            <a:xfrm>
              <a:off x="6138037" y="1851187"/>
              <a:ext cx="46633" cy="158551"/>
            </a:xfrm>
            <a:custGeom>
              <a:avLst/>
              <a:gdLst/>
              <a:ahLst/>
              <a:cxnLst/>
              <a:rect l="l" t="t" r="r" b="b"/>
              <a:pathLst>
                <a:path w="1455" h="4947" extrusionOk="0">
                  <a:moveTo>
                    <a:pt x="1304" y="1"/>
                  </a:moveTo>
                  <a:lnTo>
                    <a:pt x="1" y="151"/>
                  </a:lnTo>
                  <a:lnTo>
                    <a:pt x="201" y="4946"/>
                  </a:lnTo>
                  <a:lnTo>
                    <a:pt x="1455" y="4779"/>
                  </a:lnTo>
                  <a:cubicBezTo>
                    <a:pt x="1455" y="4395"/>
                    <a:pt x="1354" y="168"/>
                    <a:pt x="1304"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 name="Google Shape;514;p38"/>
            <p:cNvSpPr/>
            <p:nvPr/>
          </p:nvSpPr>
          <p:spPr>
            <a:xfrm>
              <a:off x="6086629" y="1940799"/>
              <a:ext cx="159096" cy="211370"/>
            </a:xfrm>
            <a:custGeom>
              <a:avLst/>
              <a:gdLst/>
              <a:ahLst/>
              <a:cxnLst/>
              <a:rect l="l" t="t" r="r" b="b"/>
              <a:pathLst>
                <a:path w="4964" h="6595" extrusionOk="0">
                  <a:moveTo>
                    <a:pt x="3032" y="0"/>
                  </a:moveTo>
                  <a:cubicBezTo>
                    <a:pt x="2348" y="0"/>
                    <a:pt x="1545" y="958"/>
                    <a:pt x="1271" y="1415"/>
                  </a:cubicBezTo>
                  <a:cubicBezTo>
                    <a:pt x="1104" y="1666"/>
                    <a:pt x="1020" y="1966"/>
                    <a:pt x="1020" y="2267"/>
                  </a:cubicBezTo>
                  <a:cubicBezTo>
                    <a:pt x="1037" y="3203"/>
                    <a:pt x="686" y="4105"/>
                    <a:pt x="51" y="4807"/>
                  </a:cubicBezTo>
                  <a:lnTo>
                    <a:pt x="1" y="4857"/>
                  </a:lnTo>
                  <a:lnTo>
                    <a:pt x="1204" y="6595"/>
                  </a:lnTo>
                  <a:cubicBezTo>
                    <a:pt x="1889" y="6311"/>
                    <a:pt x="2524" y="5910"/>
                    <a:pt x="3042" y="5375"/>
                  </a:cubicBezTo>
                  <a:cubicBezTo>
                    <a:pt x="3710" y="4657"/>
                    <a:pt x="4278" y="3637"/>
                    <a:pt x="4228" y="3203"/>
                  </a:cubicBezTo>
                  <a:cubicBezTo>
                    <a:pt x="4429" y="3119"/>
                    <a:pt x="4612" y="3002"/>
                    <a:pt x="4780" y="2869"/>
                  </a:cubicBezTo>
                  <a:cubicBezTo>
                    <a:pt x="4963" y="2702"/>
                    <a:pt x="4930" y="1649"/>
                    <a:pt x="4880" y="1432"/>
                  </a:cubicBezTo>
                  <a:cubicBezTo>
                    <a:pt x="4863" y="1332"/>
                    <a:pt x="4729" y="1231"/>
                    <a:pt x="4579" y="1131"/>
                  </a:cubicBezTo>
                  <a:cubicBezTo>
                    <a:pt x="4445" y="1047"/>
                    <a:pt x="4295" y="964"/>
                    <a:pt x="4145" y="897"/>
                  </a:cubicBezTo>
                  <a:cubicBezTo>
                    <a:pt x="4211" y="780"/>
                    <a:pt x="4195" y="646"/>
                    <a:pt x="4095" y="546"/>
                  </a:cubicBezTo>
                  <a:cubicBezTo>
                    <a:pt x="4095" y="546"/>
                    <a:pt x="4078" y="546"/>
                    <a:pt x="4078" y="530"/>
                  </a:cubicBezTo>
                  <a:cubicBezTo>
                    <a:pt x="3927" y="463"/>
                    <a:pt x="3777" y="429"/>
                    <a:pt x="3627" y="413"/>
                  </a:cubicBezTo>
                  <a:cubicBezTo>
                    <a:pt x="3593" y="296"/>
                    <a:pt x="3510" y="179"/>
                    <a:pt x="3409" y="112"/>
                  </a:cubicBezTo>
                  <a:cubicBezTo>
                    <a:pt x="3343" y="78"/>
                    <a:pt x="3293" y="45"/>
                    <a:pt x="3226" y="28"/>
                  </a:cubicBezTo>
                  <a:cubicBezTo>
                    <a:pt x="3163" y="9"/>
                    <a:pt x="3098" y="0"/>
                    <a:pt x="3032" y="0"/>
                  </a:cubicBezTo>
                  <a:close/>
                </a:path>
              </a:pathLst>
            </a:custGeom>
            <a:solidFill>
              <a:srgbClr val="9F67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 name="Google Shape;515;p38"/>
            <p:cNvSpPr/>
            <p:nvPr/>
          </p:nvSpPr>
          <p:spPr>
            <a:xfrm>
              <a:off x="6155729" y="1946536"/>
              <a:ext cx="47146" cy="51953"/>
            </a:xfrm>
            <a:custGeom>
              <a:avLst/>
              <a:gdLst/>
              <a:ahLst/>
              <a:cxnLst/>
              <a:rect l="l" t="t" r="r" b="b"/>
              <a:pathLst>
                <a:path w="1471" h="1621" extrusionOk="0">
                  <a:moveTo>
                    <a:pt x="1173" y="1"/>
                  </a:moveTo>
                  <a:cubicBezTo>
                    <a:pt x="1127" y="1"/>
                    <a:pt x="1080" y="11"/>
                    <a:pt x="1036" y="33"/>
                  </a:cubicBezTo>
                  <a:cubicBezTo>
                    <a:pt x="752" y="133"/>
                    <a:pt x="502" y="284"/>
                    <a:pt x="284" y="501"/>
                  </a:cubicBezTo>
                  <a:cubicBezTo>
                    <a:pt x="34" y="835"/>
                    <a:pt x="0" y="1587"/>
                    <a:pt x="0" y="1604"/>
                  </a:cubicBezTo>
                  <a:lnTo>
                    <a:pt x="0" y="1620"/>
                  </a:lnTo>
                  <a:cubicBezTo>
                    <a:pt x="17" y="1587"/>
                    <a:pt x="301" y="902"/>
                    <a:pt x="619" y="601"/>
                  </a:cubicBezTo>
                  <a:cubicBezTo>
                    <a:pt x="869" y="401"/>
                    <a:pt x="1170" y="284"/>
                    <a:pt x="1471" y="234"/>
                  </a:cubicBezTo>
                  <a:cubicBezTo>
                    <a:pt x="1434" y="85"/>
                    <a:pt x="1305" y="1"/>
                    <a:pt x="1173" y="1"/>
                  </a:cubicBez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 name="Google Shape;516;p38"/>
            <p:cNvSpPr/>
            <p:nvPr/>
          </p:nvSpPr>
          <p:spPr>
            <a:xfrm>
              <a:off x="6189445" y="1957753"/>
              <a:ext cx="32178" cy="37531"/>
            </a:xfrm>
            <a:custGeom>
              <a:avLst/>
              <a:gdLst/>
              <a:ahLst/>
              <a:cxnLst/>
              <a:rect l="l" t="t" r="r" b="b"/>
              <a:pathLst>
                <a:path w="1004" h="1171" extrusionOk="0">
                  <a:moveTo>
                    <a:pt x="870" y="1"/>
                  </a:moveTo>
                  <a:cubicBezTo>
                    <a:pt x="452" y="285"/>
                    <a:pt x="151" y="702"/>
                    <a:pt x="1" y="1170"/>
                  </a:cubicBezTo>
                  <a:cubicBezTo>
                    <a:pt x="268" y="853"/>
                    <a:pt x="586" y="585"/>
                    <a:pt x="937" y="368"/>
                  </a:cubicBezTo>
                  <a:cubicBezTo>
                    <a:pt x="1003" y="251"/>
                    <a:pt x="987" y="117"/>
                    <a:pt x="887" y="17"/>
                  </a:cubicBezTo>
                  <a:cubicBezTo>
                    <a:pt x="887" y="17"/>
                    <a:pt x="870" y="17"/>
                    <a:pt x="870" y="1"/>
                  </a:cubicBez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 name="Google Shape;517;p38"/>
            <p:cNvSpPr/>
            <p:nvPr/>
          </p:nvSpPr>
          <p:spPr>
            <a:xfrm>
              <a:off x="6218387" y="1977047"/>
              <a:ext cx="27339" cy="66408"/>
            </a:xfrm>
            <a:custGeom>
              <a:avLst/>
              <a:gdLst/>
              <a:ahLst/>
              <a:cxnLst/>
              <a:rect l="l" t="t" r="r" b="b"/>
              <a:pathLst>
                <a:path w="853" h="2072" extrusionOk="0">
                  <a:moveTo>
                    <a:pt x="468" y="0"/>
                  </a:moveTo>
                  <a:cubicBezTo>
                    <a:pt x="468" y="0"/>
                    <a:pt x="468" y="0"/>
                    <a:pt x="468" y="17"/>
                  </a:cubicBezTo>
                  <a:cubicBezTo>
                    <a:pt x="134" y="602"/>
                    <a:pt x="0" y="1270"/>
                    <a:pt x="100" y="1938"/>
                  </a:cubicBezTo>
                  <a:lnTo>
                    <a:pt x="117" y="2072"/>
                  </a:lnTo>
                  <a:cubicBezTo>
                    <a:pt x="318" y="1988"/>
                    <a:pt x="501" y="1871"/>
                    <a:pt x="669" y="1738"/>
                  </a:cubicBezTo>
                  <a:cubicBezTo>
                    <a:pt x="852" y="1571"/>
                    <a:pt x="819" y="518"/>
                    <a:pt x="769" y="301"/>
                  </a:cubicBezTo>
                  <a:cubicBezTo>
                    <a:pt x="752" y="201"/>
                    <a:pt x="618" y="100"/>
                    <a:pt x="468" y="0"/>
                  </a:cubicBez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 name="Google Shape;518;p38"/>
            <p:cNvSpPr/>
            <p:nvPr/>
          </p:nvSpPr>
          <p:spPr>
            <a:xfrm>
              <a:off x="6138037" y="1822278"/>
              <a:ext cx="41825" cy="40223"/>
            </a:xfrm>
            <a:custGeom>
              <a:avLst/>
              <a:gdLst/>
              <a:ahLst/>
              <a:cxnLst/>
              <a:rect l="l" t="t" r="r" b="b"/>
              <a:pathLst>
                <a:path w="1305" h="1255" extrusionOk="0">
                  <a:moveTo>
                    <a:pt x="569" y="0"/>
                  </a:moveTo>
                  <a:lnTo>
                    <a:pt x="1" y="1053"/>
                  </a:lnTo>
                  <a:cubicBezTo>
                    <a:pt x="201" y="1170"/>
                    <a:pt x="419" y="1237"/>
                    <a:pt x="653" y="1253"/>
                  </a:cubicBezTo>
                  <a:cubicBezTo>
                    <a:pt x="668" y="1254"/>
                    <a:pt x="683" y="1255"/>
                    <a:pt x="697" y="1255"/>
                  </a:cubicBezTo>
                  <a:cubicBezTo>
                    <a:pt x="948" y="1255"/>
                    <a:pt x="1178" y="1123"/>
                    <a:pt x="1304" y="903"/>
                  </a:cubicBezTo>
                  <a:lnTo>
                    <a:pt x="569" y="0"/>
                  </a:lnTo>
                  <a:close/>
                </a:path>
              </a:pathLst>
            </a:custGeom>
            <a:solidFill>
              <a:srgbClr val="B5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 name="Google Shape;519;p38"/>
            <p:cNvSpPr/>
            <p:nvPr/>
          </p:nvSpPr>
          <p:spPr>
            <a:xfrm>
              <a:off x="6149832" y="1728019"/>
              <a:ext cx="10737" cy="104739"/>
            </a:xfrm>
            <a:custGeom>
              <a:avLst/>
              <a:gdLst/>
              <a:ahLst/>
              <a:cxnLst/>
              <a:rect l="l" t="t" r="r" b="b"/>
              <a:pathLst>
                <a:path w="335" h="3268" extrusionOk="0">
                  <a:moveTo>
                    <a:pt x="101" y="1"/>
                  </a:moveTo>
                  <a:cubicBezTo>
                    <a:pt x="17" y="686"/>
                    <a:pt x="1" y="1371"/>
                    <a:pt x="51" y="2056"/>
                  </a:cubicBezTo>
                  <a:lnTo>
                    <a:pt x="118" y="3175"/>
                  </a:lnTo>
                  <a:cubicBezTo>
                    <a:pt x="118" y="3238"/>
                    <a:pt x="165" y="3267"/>
                    <a:pt x="216" y="3267"/>
                  </a:cubicBezTo>
                  <a:cubicBezTo>
                    <a:pt x="273" y="3267"/>
                    <a:pt x="335" y="3229"/>
                    <a:pt x="335" y="3158"/>
                  </a:cubicBezTo>
                  <a:lnTo>
                    <a:pt x="101" y="1"/>
                  </a:lnTo>
                  <a:close/>
                </a:path>
              </a:pathLst>
            </a:custGeom>
            <a:solidFill>
              <a:srgbClr val="B5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0" name="Google Shape;520;p38"/>
            <p:cNvSpPr/>
            <p:nvPr/>
          </p:nvSpPr>
          <p:spPr>
            <a:xfrm>
              <a:off x="5542035" y="2055762"/>
              <a:ext cx="621738" cy="437515"/>
            </a:xfrm>
            <a:custGeom>
              <a:avLst/>
              <a:gdLst/>
              <a:ahLst/>
              <a:cxnLst/>
              <a:rect l="l" t="t" r="r" b="b"/>
              <a:pathLst>
                <a:path w="19399" h="13651" extrusionOk="0">
                  <a:moveTo>
                    <a:pt x="18179" y="0"/>
                  </a:moveTo>
                  <a:cubicBezTo>
                    <a:pt x="18179" y="0"/>
                    <a:pt x="8204" y="5464"/>
                    <a:pt x="5080" y="7151"/>
                  </a:cubicBezTo>
                  <a:cubicBezTo>
                    <a:pt x="1939" y="8822"/>
                    <a:pt x="0" y="12197"/>
                    <a:pt x="4228" y="13534"/>
                  </a:cubicBezTo>
                  <a:cubicBezTo>
                    <a:pt x="4477" y="13613"/>
                    <a:pt x="4743" y="13650"/>
                    <a:pt x="5025" y="13650"/>
                  </a:cubicBezTo>
                  <a:cubicBezTo>
                    <a:pt x="9938" y="13650"/>
                    <a:pt x="19399" y="2306"/>
                    <a:pt x="19399" y="2306"/>
                  </a:cubicBezTo>
                  <a:lnTo>
                    <a:pt x="18179" y="0"/>
                  </a:lnTo>
                  <a:close/>
                </a:path>
              </a:pathLst>
            </a:custGeom>
            <a:solidFill>
              <a:srgbClr val="9F67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 name="Google Shape;521;p38"/>
            <p:cNvSpPr/>
            <p:nvPr/>
          </p:nvSpPr>
          <p:spPr>
            <a:xfrm>
              <a:off x="5247496" y="1992592"/>
              <a:ext cx="491647" cy="500172"/>
            </a:xfrm>
            <a:custGeom>
              <a:avLst/>
              <a:gdLst/>
              <a:ahLst/>
              <a:cxnLst/>
              <a:rect l="l" t="t" r="r" b="b"/>
              <a:pathLst>
                <a:path w="15340" h="15606" extrusionOk="0">
                  <a:moveTo>
                    <a:pt x="3604" y="0"/>
                  </a:moveTo>
                  <a:cubicBezTo>
                    <a:pt x="3475" y="0"/>
                    <a:pt x="3365" y="22"/>
                    <a:pt x="3275" y="66"/>
                  </a:cubicBezTo>
                  <a:cubicBezTo>
                    <a:pt x="1137" y="1119"/>
                    <a:pt x="1" y="4110"/>
                    <a:pt x="1638" y="6867"/>
                  </a:cubicBezTo>
                  <a:cubicBezTo>
                    <a:pt x="3275" y="9624"/>
                    <a:pt x="7887" y="13968"/>
                    <a:pt x="10728" y="15605"/>
                  </a:cubicBezTo>
                  <a:cubicBezTo>
                    <a:pt x="12265" y="13166"/>
                    <a:pt x="15339" y="7819"/>
                    <a:pt x="15339" y="7819"/>
                  </a:cubicBezTo>
                  <a:cubicBezTo>
                    <a:pt x="15339" y="7819"/>
                    <a:pt x="6071" y="0"/>
                    <a:pt x="36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 name="Google Shape;522;p38"/>
            <p:cNvSpPr/>
            <p:nvPr/>
          </p:nvSpPr>
          <p:spPr>
            <a:xfrm>
              <a:off x="5431719" y="1392936"/>
              <a:ext cx="579464" cy="510653"/>
            </a:xfrm>
            <a:custGeom>
              <a:avLst/>
              <a:gdLst/>
              <a:ahLst/>
              <a:cxnLst/>
              <a:rect l="l" t="t" r="r" b="b"/>
              <a:pathLst>
                <a:path w="18080" h="15933" extrusionOk="0">
                  <a:moveTo>
                    <a:pt x="12671" y="0"/>
                  </a:moveTo>
                  <a:cubicBezTo>
                    <a:pt x="12332" y="0"/>
                    <a:pt x="11980" y="72"/>
                    <a:pt x="11630" y="230"/>
                  </a:cubicBezTo>
                  <a:cubicBezTo>
                    <a:pt x="11195" y="430"/>
                    <a:pt x="11028" y="798"/>
                    <a:pt x="10660" y="1099"/>
                  </a:cubicBezTo>
                  <a:cubicBezTo>
                    <a:pt x="10106" y="602"/>
                    <a:pt x="9391" y="337"/>
                    <a:pt x="8660" y="337"/>
                  </a:cubicBezTo>
                  <a:cubicBezTo>
                    <a:pt x="8334" y="337"/>
                    <a:pt x="8005" y="389"/>
                    <a:pt x="7686" y="497"/>
                  </a:cubicBezTo>
                  <a:cubicBezTo>
                    <a:pt x="6667" y="848"/>
                    <a:pt x="5915" y="1734"/>
                    <a:pt x="5731" y="2803"/>
                  </a:cubicBezTo>
                  <a:cubicBezTo>
                    <a:pt x="5371" y="2424"/>
                    <a:pt x="4845" y="2233"/>
                    <a:pt x="4314" y="2233"/>
                  </a:cubicBezTo>
                  <a:cubicBezTo>
                    <a:pt x="3908" y="2233"/>
                    <a:pt x="3498" y="2345"/>
                    <a:pt x="3158" y="2569"/>
                  </a:cubicBezTo>
                  <a:cubicBezTo>
                    <a:pt x="2373" y="3121"/>
                    <a:pt x="1955" y="4073"/>
                    <a:pt x="2072" y="5042"/>
                  </a:cubicBezTo>
                  <a:cubicBezTo>
                    <a:pt x="1253" y="5142"/>
                    <a:pt x="552" y="5744"/>
                    <a:pt x="351" y="6562"/>
                  </a:cubicBezTo>
                  <a:cubicBezTo>
                    <a:pt x="201" y="7398"/>
                    <a:pt x="568" y="8250"/>
                    <a:pt x="1270" y="8718"/>
                  </a:cubicBezTo>
                  <a:cubicBezTo>
                    <a:pt x="518" y="9269"/>
                    <a:pt x="0" y="10656"/>
                    <a:pt x="568" y="11525"/>
                  </a:cubicBezTo>
                  <a:cubicBezTo>
                    <a:pt x="1061" y="12287"/>
                    <a:pt x="2288" y="12608"/>
                    <a:pt x="3211" y="12608"/>
                  </a:cubicBezTo>
                  <a:cubicBezTo>
                    <a:pt x="3321" y="12608"/>
                    <a:pt x="3426" y="12603"/>
                    <a:pt x="3526" y="12594"/>
                  </a:cubicBezTo>
                  <a:lnTo>
                    <a:pt x="3526" y="12594"/>
                  </a:lnTo>
                  <a:cubicBezTo>
                    <a:pt x="3292" y="13563"/>
                    <a:pt x="4061" y="14365"/>
                    <a:pt x="4980" y="14532"/>
                  </a:cubicBezTo>
                  <a:cubicBezTo>
                    <a:pt x="5095" y="14553"/>
                    <a:pt x="5212" y="14563"/>
                    <a:pt x="5328" y="14563"/>
                  </a:cubicBezTo>
                  <a:cubicBezTo>
                    <a:pt x="5780" y="14563"/>
                    <a:pt x="6221" y="14411"/>
                    <a:pt x="6567" y="14131"/>
                  </a:cubicBezTo>
                  <a:cubicBezTo>
                    <a:pt x="6634" y="14215"/>
                    <a:pt x="6684" y="14315"/>
                    <a:pt x="6751" y="14399"/>
                  </a:cubicBezTo>
                  <a:cubicBezTo>
                    <a:pt x="7205" y="15061"/>
                    <a:pt x="7795" y="15425"/>
                    <a:pt x="8446" y="15425"/>
                  </a:cubicBezTo>
                  <a:cubicBezTo>
                    <a:pt x="8895" y="15425"/>
                    <a:pt x="9374" y="15252"/>
                    <a:pt x="9858" y="14883"/>
                  </a:cubicBezTo>
                  <a:cubicBezTo>
                    <a:pt x="10176" y="15533"/>
                    <a:pt x="10830" y="15933"/>
                    <a:pt x="11541" y="15933"/>
                  </a:cubicBezTo>
                  <a:cubicBezTo>
                    <a:pt x="11653" y="15933"/>
                    <a:pt x="11766" y="15923"/>
                    <a:pt x="11880" y="15903"/>
                  </a:cubicBezTo>
                  <a:cubicBezTo>
                    <a:pt x="12665" y="15752"/>
                    <a:pt x="13467" y="15234"/>
                    <a:pt x="13501" y="14432"/>
                  </a:cubicBezTo>
                  <a:cubicBezTo>
                    <a:pt x="13761" y="14537"/>
                    <a:pt x="14031" y="14587"/>
                    <a:pt x="14298" y="14587"/>
                  </a:cubicBezTo>
                  <a:cubicBezTo>
                    <a:pt x="15008" y="14587"/>
                    <a:pt x="15695" y="14233"/>
                    <a:pt x="16107" y="13613"/>
                  </a:cubicBezTo>
                  <a:cubicBezTo>
                    <a:pt x="16625" y="12761"/>
                    <a:pt x="16508" y="11542"/>
                    <a:pt x="15740" y="10923"/>
                  </a:cubicBezTo>
                  <a:lnTo>
                    <a:pt x="15740" y="10923"/>
                  </a:lnTo>
                  <a:cubicBezTo>
                    <a:pt x="15777" y="10925"/>
                    <a:pt x="15814" y="10926"/>
                    <a:pt x="15851" y="10926"/>
                  </a:cubicBezTo>
                  <a:cubicBezTo>
                    <a:pt x="16744" y="10926"/>
                    <a:pt x="17556" y="10353"/>
                    <a:pt x="17828" y="9486"/>
                  </a:cubicBezTo>
                  <a:cubicBezTo>
                    <a:pt x="18079" y="8601"/>
                    <a:pt x="17661" y="7364"/>
                    <a:pt x="16843" y="6947"/>
                  </a:cubicBezTo>
                  <a:cubicBezTo>
                    <a:pt x="17528" y="6278"/>
                    <a:pt x="17678" y="5209"/>
                    <a:pt x="17210" y="4374"/>
                  </a:cubicBezTo>
                  <a:cubicBezTo>
                    <a:pt x="16872" y="3749"/>
                    <a:pt x="16220" y="3378"/>
                    <a:pt x="15538" y="3378"/>
                  </a:cubicBezTo>
                  <a:cubicBezTo>
                    <a:pt x="15344" y="3378"/>
                    <a:pt x="15147" y="3408"/>
                    <a:pt x="14955" y="3471"/>
                  </a:cubicBezTo>
                  <a:cubicBezTo>
                    <a:pt x="15690" y="1736"/>
                    <a:pt x="14338" y="0"/>
                    <a:pt x="12671"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 name="Google Shape;523;p38"/>
            <p:cNvSpPr/>
            <p:nvPr/>
          </p:nvSpPr>
          <p:spPr>
            <a:xfrm>
              <a:off x="5550593" y="1541648"/>
              <a:ext cx="348640" cy="581611"/>
            </a:xfrm>
            <a:custGeom>
              <a:avLst/>
              <a:gdLst/>
              <a:ahLst/>
              <a:cxnLst/>
              <a:rect l="l" t="t" r="r" b="b"/>
              <a:pathLst>
                <a:path w="10878" h="18147" extrusionOk="0">
                  <a:moveTo>
                    <a:pt x="9525" y="1"/>
                  </a:moveTo>
                  <a:cubicBezTo>
                    <a:pt x="9458" y="151"/>
                    <a:pt x="9525" y="636"/>
                    <a:pt x="9240" y="1120"/>
                  </a:cubicBezTo>
                  <a:cubicBezTo>
                    <a:pt x="8856" y="1789"/>
                    <a:pt x="6367" y="1555"/>
                    <a:pt x="5498" y="1872"/>
                  </a:cubicBezTo>
                  <a:cubicBezTo>
                    <a:pt x="4462" y="2223"/>
                    <a:pt x="4211" y="2474"/>
                    <a:pt x="3426" y="3159"/>
                  </a:cubicBezTo>
                  <a:cubicBezTo>
                    <a:pt x="3178" y="2197"/>
                    <a:pt x="2753" y="1617"/>
                    <a:pt x="2127" y="1617"/>
                  </a:cubicBezTo>
                  <a:cubicBezTo>
                    <a:pt x="2035" y="1617"/>
                    <a:pt x="1939" y="1629"/>
                    <a:pt x="1839" y="1655"/>
                  </a:cubicBezTo>
                  <a:cubicBezTo>
                    <a:pt x="986" y="1856"/>
                    <a:pt x="1421" y="4312"/>
                    <a:pt x="1939" y="4579"/>
                  </a:cubicBezTo>
                  <a:cubicBezTo>
                    <a:pt x="2190" y="4705"/>
                    <a:pt x="2390" y="4738"/>
                    <a:pt x="2531" y="4738"/>
                  </a:cubicBezTo>
                  <a:cubicBezTo>
                    <a:pt x="2690" y="4738"/>
                    <a:pt x="2774" y="4696"/>
                    <a:pt x="2774" y="4696"/>
                  </a:cubicBezTo>
                  <a:lnTo>
                    <a:pt x="2774" y="4696"/>
                  </a:lnTo>
                  <a:cubicBezTo>
                    <a:pt x="2774" y="4696"/>
                    <a:pt x="3092" y="8823"/>
                    <a:pt x="2707" y="9959"/>
                  </a:cubicBezTo>
                  <a:cubicBezTo>
                    <a:pt x="2323" y="11079"/>
                    <a:pt x="1187" y="11697"/>
                    <a:pt x="1" y="12081"/>
                  </a:cubicBezTo>
                  <a:cubicBezTo>
                    <a:pt x="1037" y="14003"/>
                    <a:pt x="4512" y="17512"/>
                    <a:pt x="6083" y="18146"/>
                  </a:cubicBezTo>
                  <a:cubicBezTo>
                    <a:pt x="7235" y="17862"/>
                    <a:pt x="8455" y="12148"/>
                    <a:pt x="8455" y="12148"/>
                  </a:cubicBezTo>
                  <a:cubicBezTo>
                    <a:pt x="8455" y="12148"/>
                    <a:pt x="7369" y="11964"/>
                    <a:pt x="6985" y="11547"/>
                  </a:cubicBezTo>
                  <a:cubicBezTo>
                    <a:pt x="6417" y="10928"/>
                    <a:pt x="6567" y="10143"/>
                    <a:pt x="6601" y="9842"/>
                  </a:cubicBezTo>
                  <a:cubicBezTo>
                    <a:pt x="6617" y="9580"/>
                    <a:pt x="6505" y="7936"/>
                    <a:pt x="7210" y="7936"/>
                  </a:cubicBezTo>
                  <a:cubicBezTo>
                    <a:pt x="7224" y="7936"/>
                    <a:pt x="7238" y="7936"/>
                    <a:pt x="7252" y="7938"/>
                  </a:cubicBezTo>
                  <a:cubicBezTo>
                    <a:pt x="7352" y="7938"/>
                    <a:pt x="7453" y="7954"/>
                    <a:pt x="7553" y="7971"/>
                  </a:cubicBezTo>
                  <a:cubicBezTo>
                    <a:pt x="7932" y="8043"/>
                    <a:pt x="8282" y="8079"/>
                    <a:pt x="8591" y="8079"/>
                  </a:cubicBezTo>
                  <a:cubicBezTo>
                    <a:pt x="9140" y="8079"/>
                    <a:pt x="9563" y="7967"/>
                    <a:pt x="9809" y="7754"/>
                  </a:cubicBezTo>
                  <a:cubicBezTo>
                    <a:pt x="10059" y="7537"/>
                    <a:pt x="10043" y="6584"/>
                    <a:pt x="10193" y="5682"/>
                  </a:cubicBezTo>
                  <a:cubicBezTo>
                    <a:pt x="10310" y="4997"/>
                    <a:pt x="10845" y="4930"/>
                    <a:pt x="10861" y="4696"/>
                  </a:cubicBezTo>
                  <a:cubicBezTo>
                    <a:pt x="10878" y="4128"/>
                    <a:pt x="10043" y="4663"/>
                    <a:pt x="10143" y="2323"/>
                  </a:cubicBezTo>
                  <a:cubicBezTo>
                    <a:pt x="10109" y="1037"/>
                    <a:pt x="9875" y="385"/>
                    <a:pt x="9525" y="1"/>
                  </a:cubicBezTo>
                  <a:close/>
                </a:path>
              </a:pathLst>
            </a:custGeom>
            <a:solidFill>
              <a:srgbClr val="9F67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 name="Google Shape;524;p38"/>
            <p:cNvSpPr/>
            <p:nvPr/>
          </p:nvSpPr>
          <p:spPr>
            <a:xfrm>
              <a:off x="5550593" y="1668566"/>
              <a:ext cx="271015" cy="454693"/>
            </a:xfrm>
            <a:custGeom>
              <a:avLst/>
              <a:gdLst/>
              <a:ahLst/>
              <a:cxnLst/>
              <a:rect l="l" t="t" r="r" b="b"/>
              <a:pathLst>
                <a:path w="8456" h="14187" extrusionOk="0">
                  <a:moveTo>
                    <a:pt x="3292" y="1"/>
                  </a:moveTo>
                  <a:cubicBezTo>
                    <a:pt x="3175" y="619"/>
                    <a:pt x="2774" y="736"/>
                    <a:pt x="2774" y="736"/>
                  </a:cubicBezTo>
                  <a:cubicBezTo>
                    <a:pt x="2774" y="736"/>
                    <a:pt x="3092" y="4863"/>
                    <a:pt x="2707" y="5999"/>
                  </a:cubicBezTo>
                  <a:cubicBezTo>
                    <a:pt x="2323" y="7119"/>
                    <a:pt x="1187" y="7737"/>
                    <a:pt x="1" y="8121"/>
                  </a:cubicBezTo>
                  <a:cubicBezTo>
                    <a:pt x="1037" y="10043"/>
                    <a:pt x="4512" y="13552"/>
                    <a:pt x="6083" y="14186"/>
                  </a:cubicBezTo>
                  <a:cubicBezTo>
                    <a:pt x="7235" y="13902"/>
                    <a:pt x="8455" y="8188"/>
                    <a:pt x="8455" y="8188"/>
                  </a:cubicBezTo>
                  <a:cubicBezTo>
                    <a:pt x="8455" y="8188"/>
                    <a:pt x="7319" y="8054"/>
                    <a:pt x="6985" y="7587"/>
                  </a:cubicBezTo>
                  <a:cubicBezTo>
                    <a:pt x="6550" y="6985"/>
                    <a:pt x="6567" y="6183"/>
                    <a:pt x="6601" y="5882"/>
                  </a:cubicBezTo>
                  <a:cubicBezTo>
                    <a:pt x="6617" y="5620"/>
                    <a:pt x="6505" y="3976"/>
                    <a:pt x="7210" y="3976"/>
                  </a:cubicBezTo>
                  <a:cubicBezTo>
                    <a:pt x="7224" y="3976"/>
                    <a:pt x="7238" y="3976"/>
                    <a:pt x="7252" y="3978"/>
                  </a:cubicBezTo>
                  <a:cubicBezTo>
                    <a:pt x="6433" y="3827"/>
                    <a:pt x="4245" y="3226"/>
                    <a:pt x="3459" y="770"/>
                  </a:cubicBezTo>
                  <a:cubicBezTo>
                    <a:pt x="3426" y="586"/>
                    <a:pt x="3359" y="352"/>
                    <a:pt x="3292" y="1"/>
                  </a:cubicBez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 name="Google Shape;525;p38"/>
            <p:cNvSpPr/>
            <p:nvPr/>
          </p:nvSpPr>
          <p:spPr>
            <a:xfrm>
              <a:off x="5609501" y="1610684"/>
              <a:ext cx="38043" cy="61664"/>
            </a:xfrm>
            <a:custGeom>
              <a:avLst/>
              <a:gdLst/>
              <a:ahLst/>
              <a:cxnLst/>
              <a:rect l="l" t="t" r="r" b="b"/>
              <a:pathLst>
                <a:path w="1187" h="1924" extrusionOk="0">
                  <a:moveTo>
                    <a:pt x="260" y="1"/>
                  </a:moveTo>
                  <a:cubicBezTo>
                    <a:pt x="96" y="1"/>
                    <a:pt x="1" y="103"/>
                    <a:pt x="1" y="103"/>
                  </a:cubicBezTo>
                  <a:cubicBezTo>
                    <a:pt x="7" y="102"/>
                    <a:pt x="13" y="102"/>
                    <a:pt x="19" y="102"/>
                  </a:cubicBezTo>
                  <a:cubicBezTo>
                    <a:pt x="620" y="102"/>
                    <a:pt x="702" y="905"/>
                    <a:pt x="702" y="905"/>
                  </a:cubicBezTo>
                  <a:cubicBezTo>
                    <a:pt x="619" y="921"/>
                    <a:pt x="535" y="938"/>
                    <a:pt x="468" y="955"/>
                  </a:cubicBezTo>
                  <a:cubicBezTo>
                    <a:pt x="101" y="1038"/>
                    <a:pt x="134" y="1924"/>
                    <a:pt x="652" y="1924"/>
                  </a:cubicBezTo>
                  <a:cubicBezTo>
                    <a:pt x="1187" y="1924"/>
                    <a:pt x="1120" y="504"/>
                    <a:pt x="602" y="136"/>
                  </a:cubicBezTo>
                  <a:cubicBezTo>
                    <a:pt x="469" y="33"/>
                    <a:pt x="354" y="1"/>
                    <a:pt x="260" y="1"/>
                  </a:cubicBez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 name="Google Shape;526;p38"/>
            <p:cNvSpPr/>
            <p:nvPr/>
          </p:nvSpPr>
          <p:spPr>
            <a:xfrm>
              <a:off x="5825325" y="1632157"/>
              <a:ext cx="27851" cy="27339"/>
            </a:xfrm>
            <a:custGeom>
              <a:avLst/>
              <a:gdLst/>
              <a:ahLst/>
              <a:cxnLst/>
              <a:rect l="l" t="t" r="r" b="b"/>
              <a:pathLst>
                <a:path w="869" h="853" extrusionOk="0">
                  <a:moveTo>
                    <a:pt x="435" y="1"/>
                  </a:moveTo>
                  <a:cubicBezTo>
                    <a:pt x="368" y="1"/>
                    <a:pt x="301" y="17"/>
                    <a:pt x="234" y="51"/>
                  </a:cubicBezTo>
                  <a:cubicBezTo>
                    <a:pt x="201" y="68"/>
                    <a:pt x="167" y="101"/>
                    <a:pt x="134" y="118"/>
                  </a:cubicBezTo>
                  <a:cubicBezTo>
                    <a:pt x="84" y="168"/>
                    <a:pt x="50" y="235"/>
                    <a:pt x="17" y="318"/>
                  </a:cubicBezTo>
                  <a:cubicBezTo>
                    <a:pt x="17" y="352"/>
                    <a:pt x="17" y="385"/>
                    <a:pt x="0" y="418"/>
                  </a:cubicBezTo>
                  <a:cubicBezTo>
                    <a:pt x="17" y="535"/>
                    <a:pt x="50" y="636"/>
                    <a:pt x="117" y="719"/>
                  </a:cubicBezTo>
                  <a:cubicBezTo>
                    <a:pt x="201" y="803"/>
                    <a:pt x="318" y="853"/>
                    <a:pt x="418" y="853"/>
                  </a:cubicBezTo>
                  <a:cubicBezTo>
                    <a:pt x="501" y="853"/>
                    <a:pt x="568" y="836"/>
                    <a:pt x="635" y="803"/>
                  </a:cubicBezTo>
                  <a:cubicBezTo>
                    <a:pt x="668" y="786"/>
                    <a:pt x="702" y="753"/>
                    <a:pt x="735" y="736"/>
                  </a:cubicBezTo>
                  <a:cubicBezTo>
                    <a:pt x="785" y="686"/>
                    <a:pt x="819" y="619"/>
                    <a:pt x="852" y="552"/>
                  </a:cubicBezTo>
                  <a:cubicBezTo>
                    <a:pt x="852" y="502"/>
                    <a:pt x="852" y="469"/>
                    <a:pt x="852" y="435"/>
                  </a:cubicBezTo>
                  <a:cubicBezTo>
                    <a:pt x="869" y="385"/>
                    <a:pt x="852" y="335"/>
                    <a:pt x="836" y="285"/>
                  </a:cubicBezTo>
                  <a:cubicBezTo>
                    <a:pt x="769" y="118"/>
                    <a:pt x="618" y="1"/>
                    <a:pt x="435"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 name="Google Shape;527;p38"/>
            <p:cNvSpPr/>
            <p:nvPr/>
          </p:nvSpPr>
          <p:spPr>
            <a:xfrm>
              <a:off x="5807121" y="1718372"/>
              <a:ext cx="56248" cy="26537"/>
            </a:xfrm>
            <a:custGeom>
              <a:avLst/>
              <a:gdLst/>
              <a:ahLst/>
              <a:cxnLst/>
              <a:rect l="l" t="t" r="r" b="b"/>
              <a:pathLst>
                <a:path w="1755" h="828" extrusionOk="0">
                  <a:moveTo>
                    <a:pt x="0" y="1"/>
                  </a:moveTo>
                  <a:lnTo>
                    <a:pt x="0" y="1"/>
                  </a:lnTo>
                  <a:cubicBezTo>
                    <a:pt x="50" y="419"/>
                    <a:pt x="368" y="753"/>
                    <a:pt x="785" y="820"/>
                  </a:cubicBezTo>
                  <a:cubicBezTo>
                    <a:pt x="822" y="825"/>
                    <a:pt x="858" y="827"/>
                    <a:pt x="894" y="827"/>
                  </a:cubicBezTo>
                  <a:cubicBezTo>
                    <a:pt x="1404" y="827"/>
                    <a:pt x="1754" y="302"/>
                    <a:pt x="1754" y="302"/>
                  </a:cubicBezTo>
                  <a:cubicBezTo>
                    <a:pt x="1754" y="302"/>
                    <a:pt x="1370" y="285"/>
                    <a:pt x="852" y="218"/>
                  </a:cubicBezTo>
                  <a:cubicBezTo>
                    <a:pt x="568" y="185"/>
                    <a:pt x="284" y="10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 name="Google Shape;528;p38"/>
            <p:cNvSpPr/>
            <p:nvPr/>
          </p:nvSpPr>
          <p:spPr>
            <a:xfrm>
              <a:off x="5811928" y="1604851"/>
              <a:ext cx="43941" cy="21441"/>
            </a:xfrm>
            <a:custGeom>
              <a:avLst/>
              <a:gdLst/>
              <a:ahLst/>
              <a:cxnLst/>
              <a:rect l="l" t="t" r="r" b="b"/>
              <a:pathLst>
                <a:path w="1371" h="669" extrusionOk="0">
                  <a:moveTo>
                    <a:pt x="685" y="1"/>
                  </a:moveTo>
                  <a:cubicBezTo>
                    <a:pt x="218" y="17"/>
                    <a:pt x="0" y="669"/>
                    <a:pt x="0" y="669"/>
                  </a:cubicBezTo>
                  <a:cubicBezTo>
                    <a:pt x="218" y="535"/>
                    <a:pt x="452" y="452"/>
                    <a:pt x="685" y="385"/>
                  </a:cubicBezTo>
                  <a:cubicBezTo>
                    <a:pt x="763" y="374"/>
                    <a:pt x="841" y="368"/>
                    <a:pt x="919" y="368"/>
                  </a:cubicBezTo>
                  <a:cubicBezTo>
                    <a:pt x="1073" y="368"/>
                    <a:pt x="1226" y="390"/>
                    <a:pt x="1371" y="435"/>
                  </a:cubicBezTo>
                  <a:cubicBezTo>
                    <a:pt x="1371" y="435"/>
                    <a:pt x="1053" y="1"/>
                    <a:pt x="685"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nodeType="withEffect">
                                  <p:stCondLst>
                                    <p:cond delay="0"/>
                                  </p:stCondLst>
                                  <p:childTnLst>
                                    <p:set>
                                      <p:cBhvr>
                                        <p:cTn id="6" dur="1" fill="hold">
                                          <p:stCondLst>
                                            <p:cond delay="0"/>
                                          </p:stCondLst>
                                        </p:cTn>
                                        <p:tgtEl>
                                          <p:spTgt spid="444"/>
                                        </p:tgtEl>
                                        <p:attrNameLst>
                                          <p:attrName>style.visibility</p:attrName>
                                        </p:attrNameLst>
                                      </p:cBhvr>
                                      <p:to>
                                        <p:strVal val="visible"/>
                                      </p:to>
                                    </p:set>
                                    <p:anim calcmode="lin" valueType="num">
                                      <p:cBhvr>
                                        <p:cTn id="7" dur="1000" fill="hold"/>
                                        <p:tgtEl>
                                          <p:spTgt spid="444"/>
                                        </p:tgtEl>
                                        <p:attrNameLst>
                                          <p:attrName>ppt_x</p:attrName>
                                        </p:attrNameLst>
                                      </p:cBhvr>
                                      <p:tavLst>
                                        <p:tav tm="0">
                                          <p:val>
                                            <p:strVal val="#ppt_x-.2"/>
                                          </p:val>
                                        </p:tav>
                                        <p:tav tm="100000">
                                          <p:val>
                                            <p:strVal val="#ppt_x"/>
                                          </p:val>
                                        </p:tav>
                                      </p:tavLst>
                                    </p:anim>
                                    <p:anim calcmode="lin" valueType="num">
                                      <p:cBhvr>
                                        <p:cTn id="8" dur="1000" fill="hold"/>
                                        <p:tgtEl>
                                          <p:spTgt spid="444"/>
                                        </p:tgtEl>
                                        <p:attrNameLst>
                                          <p:attrName>ppt_y</p:attrName>
                                        </p:attrNameLst>
                                      </p:cBhvr>
                                      <p:tavLst>
                                        <p:tav tm="0">
                                          <p:val>
                                            <p:strVal val="#ppt_y"/>
                                          </p:val>
                                        </p:tav>
                                        <p:tav tm="100000">
                                          <p:val>
                                            <p:strVal val="#ppt_y"/>
                                          </p:val>
                                        </p:tav>
                                      </p:tavLst>
                                    </p:anim>
                                    <p:animEffect transition="in" filter="wipe(right)" prLst="gradientSize: 0.1">
                                      <p:cBhvr>
                                        <p:cTn id="9" dur="1000"/>
                                        <p:tgtEl>
                                          <p:spTgt spid="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32" name="Shape 532"/>
        <p:cNvGrpSpPr/>
        <p:nvPr/>
      </p:nvGrpSpPr>
      <p:grpSpPr>
        <a:xfrm>
          <a:off x="0" y="0"/>
          <a:ext cx="0" cy="0"/>
          <a:chOff x="0" y="0"/>
          <a:chExt cx="0" cy="0"/>
        </a:xfrm>
      </p:grpSpPr>
      <p:sp>
        <p:nvSpPr>
          <p:cNvPr id="533" name="Google Shape;533;p39"/>
          <p:cNvSpPr txBox="1"/>
          <p:nvPr>
            <p:ph type="title"/>
          </p:nvPr>
        </p:nvSpPr>
        <p:spPr>
          <a:xfrm>
            <a:off x="4355838" y="2773474"/>
            <a:ext cx="3993600" cy="61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b="1"/>
              <a:t>Connexion</a:t>
            </a:r>
            <a:endParaRPr lang="en-US" altLang="en-GB" b="1"/>
          </a:p>
        </p:txBody>
      </p:sp>
      <p:sp>
        <p:nvSpPr>
          <p:cNvPr id="534" name="Google Shape;534;p39"/>
          <p:cNvSpPr txBox="1"/>
          <p:nvPr>
            <p:ph type="title" idx="2"/>
          </p:nvPr>
        </p:nvSpPr>
        <p:spPr>
          <a:xfrm>
            <a:off x="4356130" y="2161610"/>
            <a:ext cx="3993600" cy="95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0</a:t>
            </a:r>
            <a:r>
              <a:rPr lang="en-US" altLang="en-GB" b="1"/>
              <a:t>2</a:t>
            </a:r>
            <a:endParaRPr lang="en-US" altLang="en-GB" b="1"/>
          </a:p>
        </p:txBody>
      </p:sp>
      <p:grpSp>
        <p:nvGrpSpPr>
          <p:cNvPr id="536" name="Google Shape;536;p39"/>
          <p:cNvGrpSpPr/>
          <p:nvPr/>
        </p:nvGrpSpPr>
        <p:grpSpPr>
          <a:xfrm>
            <a:off x="6955526" y="308689"/>
            <a:ext cx="1465547" cy="1458915"/>
            <a:chOff x="7019104" y="3218529"/>
            <a:chExt cx="1577383" cy="1570077"/>
          </a:xfrm>
        </p:grpSpPr>
        <p:sp>
          <p:nvSpPr>
            <p:cNvPr id="537" name="Google Shape;537;p39"/>
            <p:cNvSpPr/>
            <p:nvPr/>
          </p:nvSpPr>
          <p:spPr>
            <a:xfrm>
              <a:off x="7021796" y="3218529"/>
              <a:ext cx="1572576" cy="1570077"/>
            </a:xfrm>
            <a:custGeom>
              <a:avLst/>
              <a:gdLst/>
              <a:ahLst/>
              <a:cxnLst/>
              <a:rect l="l" t="t" r="r" b="b"/>
              <a:pathLst>
                <a:path w="49074" h="48996" extrusionOk="0">
                  <a:moveTo>
                    <a:pt x="37179" y="0"/>
                  </a:moveTo>
                  <a:cubicBezTo>
                    <a:pt x="36884" y="0"/>
                    <a:pt x="36592" y="113"/>
                    <a:pt x="36375" y="339"/>
                  </a:cubicBezTo>
                  <a:lnTo>
                    <a:pt x="451" y="36462"/>
                  </a:lnTo>
                  <a:cubicBezTo>
                    <a:pt x="0" y="36914"/>
                    <a:pt x="0" y="37649"/>
                    <a:pt x="451" y="38100"/>
                  </a:cubicBezTo>
                  <a:lnTo>
                    <a:pt x="11061" y="48660"/>
                  </a:lnTo>
                  <a:cubicBezTo>
                    <a:pt x="11285" y="48883"/>
                    <a:pt x="11578" y="48996"/>
                    <a:pt x="11872" y="48996"/>
                  </a:cubicBezTo>
                  <a:cubicBezTo>
                    <a:pt x="12171" y="48996"/>
                    <a:pt x="12471" y="48879"/>
                    <a:pt x="12699" y="48643"/>
                  </a:cubicBezTo>
                  <a:lnTo>
                    <a:pt x="48622" y="12519"/>
                  </a:lnTo>
                  <a:cubicBezTo>
                    <a:pt x="49073" y="12068"/>
                    <a:pt x="49073" y="11333"/>
                    <a:pt x="48605" y="10882"/>
                  </a:cubicBezTo>
                  <a:lnTo>
                    <a:pt x="37995" y="339"/>
                  </a:lnTo>
                  <a:cubicBezTo>
                    <a:pt x="37770" y="113"/>
                    <a:pt x="37473" y="0"/>
                    <a:pt x="37179" y="0"/>
                  </a:cubicBezTo>
                  <a:close/>
                </a:path>
              </a:pathLst>
            </a:custGeom>
            <a:solidFill>
              <a:srgbClr val="F3E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8" name="Google Shape;538;p39"/>
            <p:cNvSpPr/>
            <p:nvPr/>
          </p:nvSpPr>
          <p:spPr>
            <a:xfrm>
              <a:off x="7502054" y="3701671"/>
              <a:ext cx="611483" cy="603536"/>
            </a:xfrm>
            <a:custGeom>
              <a:avLst/>
              <a:gdLst/>
              <a:ahLst/>
              <a:cxnLst/>
              <a:rect l="l" t="t" r="r" b="b"/>
              <a:pathLst>
                <a:path w="19082" h="18834" extrusionOk="0">
                  <a:moveTo>
                    <a:pt x="10929" y="1"/>
                  </a:moveTo>
                  <a:cubicBezTo>
                    <a:pt x="10677" y="1"/>
                    <a:pt x="10436" y="89"/>
                    <a:pt x="10260" y="266"/>
                  </a:cubicBezTo>
                  <a:lnTo>
                    <a:pt x="402" y="10191"/>
                  </a:lnTo>
                  <a:cubicBezTo>
                    <a:pt x="1" y="10575"/>
                    <a:pt x="51" y="11260"/>
                    <a:pt x="519" y="11711"/>
                  </a:cubicBezTo>
                  <a:lnTo>
                    <a:pt x="7302" y="18461"/>
                  </a:lnTo>
                  <a:cubicBezTo>
                    <a:pt x="7548" y="18707"/>
                    <a:pt x="7862" y="18834"/>
                    <a:pt x="8160" y="18834"/>
                  </a:cubicBezTo>
                  <a:cubicBezTo>
                    <a:pt x="8410" y="18834"/>
                    <a:pt x="8648" y="18745"/>
                    <a:pt x="8823" y="18562"/>
                  </a:cubicBezTo>
                  <a:lnTo>
                    <a:pt x="18681" y="8637"/>
                  </a:lnTo>
                  <a:cubicBezTo>
                    <a:pt x="19082" y="8253"/>
                    <a:pt x="19032" y="7568"/>
                    <a:pt x="18581" y="7116"/>
                  </a:cubicBezTo>
                  <a:lnTo>
                    <a:pt x="11780" y="366"/>
                  </a:lnTo>
                  <a:cubicBezTo>
                    <a:pt x="11537" y="123"/>
                    <a:pt x="11225" y="1"/>
                    <a:pt x="10929"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9" name="Google Shape;539;p39"/>
            <p:cNvSpPr/>
            <p:nvPr/>
          </p:nvSpPr>
          <p:spPr>
            <a:xfrm>
              <a:off x="8131194" y="3500973"/>
              <a:ext cx="61590" cy="58578"/>
            </a:xfrm>
            <a:custGeom>
              <a:avLst/>
              <a:gdLst/>
              <a:ahLst/>
              <a:cxnLst/>
              <a:rect l="l" t="t" r="r" b="b"/>
              <a:pathLst>
                <a:path w="1922" h="1828" extrusionOk="0">
                  <a:moveTo>
                    <a:pt x="928" y="1"/>
                  </a:moveTo>
                  <a:cubicBezTo>
                    <a:pt x="457" y="1"/>
                    <a:pt x="0" y="369"/>
                    <a:pt x="0" y="915"/>
                  </a:cubicBezTo>
                  <a:cubicBezTo>
                    <a:pt x="11" y="1465"/>
                    <a:pt x="453" y="1827"/>
                    <a:pt x="914" y="1827"/>
                  </a:cubicBezTo>
                  <a:cubicBezTo>
                    <a:pt x="1139" y="1827"/>
                    <a:pt x="1368" y="1741"/>
                    <a:pt x="1554" y="1550"/>
                  </a:cubicBezTo>
                  <a:cubicBezTo>
                    <a:pt x="1922" y="1199"/>
                    <a:pt x="1922" y="614"/>
                    <a:pt x="1554" y="263"/>
                  </a:cubicBezTo>
                  <a:cubicBezTo>
                    <a:pt x="1373" y="82"/>
                    <a:pt x="1149" y="1"/>
                    <a:pt x="928"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0" name="Google Shape;540;p39"/>
            <p:cNvSpPr/>
            <p:nvPr/>
          </p:nvSpPr>
          <p:spPr>
            <a:xfrm>
              <a:off x="8249696" y="3618771"/>
              <a:ext cx="61430" cy="58450"/>
            </a:xfrm>
            <a:custGeom>
              <a:avLst/>
              <a:gdLst/>
              <a:ahLst/>
              <a:cxnLst/>
              <a:rect l="l" t="t" r="r" b="b"/>
              <a:pathLst>
                <a:path w="1917" h="1824" extrusionOk="0">
                  <a:moveTo>
                    <a:pt x="923" y="1"/>
                  </a:moveTo>
                  <a:cubicBezTo>
                    <a:pt x="453" y="1"/>
                    <a:pt x="0" y="369"/>
                    <a:pt x="12" y="915"/>
                  </a:cubicBezTo>
                  <a:cubicBezTo>
                    <a:pt x="12" y="1457"/>
                    <a:pt x="454" y="1823"/>
                    <a:pt x="922" y="1823"/>
                  </a:cubicBezTo>
                  <a:cubicBezTo>
                    <a:pt x="1146" y="1823"/>
                    <a:pt x="1376" y="1739"/>
                    <a:pt x="1565" y="1550"/>
                  </a:cubicBezTo>
                  <a:cubicBezTo>
                    <a:pt x="1916" y="1199"/>
                    <a:pt x="1916" y="614"/>
                    <a:pt x="1549" y="263"/>
                  </a:cubicBezTo>
                  <a:cubicBezTo>
                    <a:pt x="1367" y="82"/>
                    <a:pt x="1143" y="1"/>
                    <a:pt x="923"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1" name="Google Shape;541;p39"/>
            <p:cNvSpPr/>
            <p:nvPr/>
          </p:nvSpPr>
          <p:spPr>
            <a:xfrm>
              <a:off x="8108698" y="3642516"/>
              <a:ext cx="61078" cy="58386"/>
            </a:xfrm>
            <a:custGeom>
              <a:avLst/>
              <a:gdLst/>
              <a:ahLst/>
              <a:cxnLst/>
              <a:rect l="l" t="t" r="r" b="b"/>
              <a:pathLst>
                <a:path w="1906" h="1822" extrusionOk="0">
                  <a:moveTo>
                    <a:pt x="906" y="0"/>
                  </a:moveTo>
                  <a:cubicBezTo>
                    <a:pt x="443" y="0"/>
                    <a:pt x="0" y="367"/>
                    <a:pt x="0" y="909"/>
                  </a:cubicBezTo>
                  <a:cubicBezTo>
                    <a:pt x="0" y="1459"/>
                    <a:pt x="446" y="1821"/>
                    <a:pt x="911" y="1821"/>
                  </a:cubicBezTo>
                  <a:cubicBezTo>
                    <a:pt x="1137" y="1821"/>
                    <a:pt x="1368" y="1735"/>
                    <a:pt x="1554" y="1544"/>
                  </a:cubicBezTo>
                  <a:cubicBezTo>
                    <a:pt x="1905" y="1193"/>
                    <a:pt x="1905" y="625"/>
                    <a:pt x="1538" y="274"/>
                  </a:cubicBezTo>
                  <a:cubicBezTo>
                    <a:pt x="1354" y="84"/>
                    <a:pt x="1127" y="0"/>
                    <a:pt x="906"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2" name="Google Shape;542;p39"/>
            <p:cNvSpPr/>
            <p:nvPr/>
          </p:nvSpPr>
          <p:spPr>
            <a:xfrm>
              <a:off x="7422807" y="4447486"/>
              <a:ext cx="61623" cy="58322"/>
            </a:xfrm>
            <a:custGeom>
              <a:avLst/>
              <a:gdLst/>
              <a:ahLst/>
              <a:cxnLst/>
              <a:rect l="l" t="t" r="r" b="b"/>
              <a:pathLst>
                <a:path w="1923" h="1820" extrusionOk="0">
                  <a:moveTo>
                    <a:pt x="1004" y="1"/>
                  </a:moveTo>
                  <a:cubicBezTo>
                    <a:pt x="780" y="1"/>
                    <a:pt x="552" y="83"/>
                    <a:pt x="368" y="267"/>
                  </a:cubicBezTo>
                  <a:cubicBezTo>
                    <a:pt x="1" y="618"/>
                    <a:pt x="17" y="1203"/>
                    <a:pt x="368" y="1553"/>
                  </a:cubicBezTo>
                  <a:cubicBezTo>
                    <a:pt x="552" y="1737"/>
                    <a:pt x="779" y="1819"/>
                    <a:pt x="1002" y="1819"/>
                  </a:cubicBezTo>
                  <a:cubicBezTo>
                    <a:pt x="1470" y="1819"/>
                    <a:pt x="1922" y="1456"/>
                    <a:pt x="1922" y="902"/>
                  </a:cubicBezTo>
                  <a:cubicBezTo>
                    <a:pt x="1922" y="360"/>
                    <a:pt x="1472" y="1"/>
                    <a:pt x="1004"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3" name="Google Shape;543;p39"/>
            <p:cNvSpPr/>
            <p:nvPr/>
          </p:nvSpPr>
          <p:spPr>
            <a:xfrm>
              <a:off x="7304497" y="4329689"/>
              <a:ext cx="61590" cy="58322"/>
            </a:xfrm>
            <a:custGeom>
              <a:avLst/>
              <a:gdLst/>
              <a:ahLst/>
              <a:cxnLst/>
              <a:rect l="l" t="t" r="r" b="b"/>
              <a:pathLst>
                <a:path w="1922" h="1820" extrusionOk="0">
                  <a:moveTo>
                    <a:pt x="1000" y="1"/>
                  </a:moveTo>
                  <a:cubicBezTo>
                    <a:pt x="778" y="1"/>
                    <a:pt x="552" y="83"/>
                    <a:pt x="368" y="267"/>
                  </a:cubicBezTo>
                  <a:cubicBezTo>
                    <a:pt x="0" y="618"/>
                    <a:pt x="0" y="1203"/>
                    <a:pt x="368" y="1554"/>
                  </a:cubicBezTo>
                  <a:cubicBezTo>
                    <a:pt x="551" y="1737"/>
                    <a:pt x="778" y="1819"/>
                    <a:pt x="1001" y="1819"/>
                  </a:cubicBezTo>
                  <a:cubicBezTo>
                    <a:pt x="1469" y="1819"/>
                    <a:pt x="1922" y="1456"/>
                    <a:pt x="1922" y="902"/>
                  </a:cubicBezTo>
                  <a:cubicBezTo>
                    <a:pt x="1910" y="360"/>
                    <a:pt x="1464" y="1"/>
                    <a:pt x="1000"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4" name="Google Shape;544;p39"/>
            <p:cNvSpPr/>
            <p:nvPr/>
          </p:nvSpPr>
          <p:spPr>
            <a:xfrm>
              <a:off x="7445847" y="4305911"/>
              <a:ext cx="61430" cy="58418"/>
            </a:xfrm>
            <a:custGeom>
              <a:avLst/>
              <a:gdLst/>
              <a:ahLst/>
              <a:cxnLst/>
              <a:rect l="l" t="t" r="r" b="b"/>
              <a:pathLst>
                <a:path w="1917" h="1823" extrusionOk="0">
                  <a:moveTo>
                    <a:pt x="1000" y="0"/>
                  </a:moveTo>
                  <a:cubicBezTo>
                    <a:pt x="778" y="0"/>
                    <a:pt x="552" y="84"/>
                    <a:pt x="368" y="274"/>
                  </a:cubicBezTo>
                  <a:cubicBezTo>
                    <a:pt x="0" y="625"/>
                    <a:pt x="0" y="1210"/>
                    <a:pt x="368" y="1560"/>
                  </a:cubicBezTo>
                  <a:cubicBezTo>
                    <a:pt x="549" y="1742"/>
                    <a:pt x="773" y="1823"/>
                    <a:pt x="993" y="1823"/>
                  </a:cubicBezTo>
                  <a:cubicBezTo>
                    <a:pt x="1463" y="1823"/>
                    <a:pt x="1916" y="1455"/>
                    <a:pt x="1905" y="909"/>
                  </a:cubicBezTo>
                  <a:cubicBezTo>
                    <a:pt x="1905" y="367"/>
                    <a:pt x="1462" y="0"/>
                    <a:pt x="1000"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5" name="Google Shape;545;p39"/>
            <p:cNvSpPr/>
            <p:nvPr/>
          </p:nvSpPr>
          <p:spPr>
            <a:xfrm>
              <a:off x="7019104" y="3220676"/>
              <a:ext cx="1577383" cy="1565334"/>
            </a:xfrm>
            <a:custGeom>
              <a:avLst/>
              <a:gdLst/>
              <a:ahLst/>
              <a:cxnLst/>
              <a:rect l="l" t="t" r="r" b="b"/>
              <a:pathLst>
                <a:path w="49224" h="48848" extrusionOk="0">
                  <a:moveTo>
                    <a:pt x="11822" y="0"/>
                  </a:moveTo>
                  <a:cubicBezTo>
                    <a:pt x="11529" y="0"/>
                    <a:pt x="11237" y="113"/>
                    <a:pt x="11011" y="339"/>
                  </a:cubicBezTo>
                  <a:lnTo>
                    <a:pt x="452" y="10948"/>
                  </a:lnTo>
                  <a:cubicBezTo>
                    <a:pt x="1" y="11416"/>
                    <a:pt x="1" y="12135"/>
                    <a:pt x="452" y="12586"/>
                  </a:cubicBezTo>
                  <a:lnTo>
                    <a:pt x="36592" y="48509"/>
                  </a:lnTo>
                  <a:cubicBezTo>
                    <a:pt x="36818" y="48735"/>
                    <a:pt x="37114" y="48848"/>
                    <a:pt x="37411" y="48848"/>
                  </a:cubicBezTo>
                  <a:cubicBezTo>
                    <a:pt x="37708" y="48848"/>
                    <a:pt x="38004" y="48735"/>
                    <a:pt x="38230" y="48509"/>
                  </a:cubicBezTo>
                  <a:lnTo>
                    <a:pt x="48773" y="37899"/>
                  </a:lnTo>
                  <a:cubicBezTo>
                    <a:pt x="49224" y="37448"/>
                    <a:pt x="49224" y="36713"/>
                    <a:pt x="48773" y="36262"/>
                  </a:cubicBezTo>
                  <a:lnTo>
                    <a:pt x="12632" y="339"/>
                  </a:lnTo>
                  <a:cubicBezTo>
                    <a:pt x="12407" y="113"/>
                    <a:pt x="12114" y="0"/>
                    <a:pt x="11822" y="0"/>
                  </a:cubicBezTo>
                  <a:close/>
                </a:path>
              </a:pathLst>
            </a:custGeom>
            <a:solidFill>
              <a:srgbClr val="F3E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6" name="Google Shape;546;p39"/>
            <p:cNvSpPr/>
            <p:nvPr/>
          </p:nvSpPr>
          <p:spPr>
            <a:xfrm>
              <a:off x="7502054" y="3701895"/>
              <a:ext cx="611483" cy="602863"/>
            </a:xfrm>
            <a:custGeom>
              <a:avLst/>
              <a:gdLst/>
              <a:ahLst/>
              <a:cxnLst/>
              <a:rect l="l" t="t" r="r" b="b"/>
              <a:pathLst>
                <a:path w="19082" h="18813" extrusionOk="0">
                  <a:moveTo>
                    <a:pt x="8113" y="1"/>
                  </a:moveTo>
                  <a:cubicBezTo>
                    <a:pt x="7814" y="1"/>
                    <a:pt x="7500" y="128"/>
                    <a:pt x="7252" y="376"/>
                  </a:cubicBezTo>
                  <a:lnTo>
                    <a:pt x="502" y="7160"/>
                  </a:lnTo>
                  <a:cubicBezTo>
                    <a:pt x="51" y="7611"/>
                    <a:pt x="1" y="8296"/>
                    <a:pt x="402" y="8697"/>
                  </a:cubicBezTo>
                  <a:lnTo>
                    <a:pt x="10310" y="18555"/>
                  </a:lnTo>
                  <a:cubicBezTo>
                    <a:pt x="10490" y="18728"/>
                    <a:pt x="10728" y="18813"/>
                    <a:pt x="10977" y="18813"/>
                  </a:cubicBezTo>
                  <a:cubicBezTo>
                    <a:pt x="11280" y="18813"/>
                    <a:pt x="11599" y="18686"/>
                    <a:pt x="11847" y="18438"/>
                  </a:cubicBezTo>
                  <a:lnTo>
                    <a:pt x="18581" y="11654"/>
                  </a:lnTo>
                  <a:cubicBezTo>
                    <a:pt x="19032" y="11203"/>
                    <a:pt x="19082" y="10518"/>
                    <a:pt x="18698" y="10117"/>
                  </a:cubicBezTo>
                  <a:lnTo>
                    <a:pt x="8773" y="259"/>
                  </a:lnTo>
                  <a:cubicBezTo>
                    <a:pt x="8592" y="86"/>
                    <a:pt x="8358" y="1"/>
                    <a:pt x="8113"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7" name="Google Shape;547;p39"/>
            <p:cNvSpPr/>
            <p:nvPr/>
          </p:nvSpPr>
          <p:spPr>
            <a:xfrm>
              <a:off x="8242005" y="4326997"/>
              <a:ext cx="78222" cy="58258"/>
            </a:xfrm>
            <a:custGeom>
              <a:avLst/>
              <a:gdLst/>
              <a:ahLst/>
              <a:cxnLst/>
              <a:rect l="l" t="t" r="r" b="b"/>
              <a:pathLst>
                <a:path w="2441" h="1818" extrusionOk="0">
                  <a:moveTo>
                    <a:pt x="1221" y="0"/>
                  </a:moveTo>
                  <a:cubicBezTo>
                    <a:pt x="402" y="0"/>
                    <a:pt x="1" y="986"/>
                    <a:pt x="586" y="1554"/>
                  </a:cubicBezTo>
                  <a:cubicBezTo>
                    <a:pt x="761" y="1729"/>
                    <a:pt x="991" y="1817"/>
                    <a:pt x="1221" y="1817"/>
                  </a:cubicBezTo>
                  <a:cubicBezTo>
                    <a:pt x="1450" y="1817"/>
                    <a:pt x="1680" y="1729"/>
                    <a:pt x="1856" y="1554"/>
                  </a:cubicBezTo>
                  <a:cubicBezTo>
                    <a:pt x="2440" y="986"/>
                    <a:pt x="2023" y="0"/>
                    <a:pt x="1221"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8" name="Google Shape;548;p39"/>
            <p:cNvSpPr/>
            <p:nvPr/>
          </p:nvSpPr>
          <p:spPr>
            <a:xfrm>
              <a:off x="8124240" y="4445307"/>
              <a:ext cx="78190" cy="58258"/>
            </a:xfrm>
            <a:custGeom>
              <a:avLst/>
              <a:gdLst/>
              <a:ahLst/>
              <a:cxnLst/>
              <a:rect l="l" t="t" r="r" b="b"/>
              <a:pathLst>
                <a:path w="2440" h="1818" extrusionOk="0">
                  <a:moveTo>
                    <a:pt x="1220" y="1"/>
                  </a:moveTo>
                  <a:cubicBezTo>
                    <a:pt x="401" y="1"/>
                    <a:pt x="0" y="987"/>
                    <a:pt x="585" y="1555"/>
                  </a:cubicBezTo>
                  <a:cubicBezTo>
                    <a:pt x="760" y="1730"/>
                    <a:pt x="990" y="1818"/>
                    <a:pt x="1222" y="1818"/>
                  </a:cubicBezTo>
                  <a:cubicBezTo>
                    <a:pt x="1454" y="1818"/>
                    <a:pt x="1688" y="1730"/>
                    <a:pt x="1871" y="1555"/>
                  </a:cubicBezTo>
                  <a:cubicBezTo>
                    <a:pt x="2439" y="987"/>
                    <a:pt x="2022" y="1"/>
                    <a:pt x="1220"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 name="Google Shape;549;p39"/>
            <p:cNvSpPr/>
            <p:nvPr/>
          </p:nvSpPr>
          <p:spPr>
            <a:xfrm>
              <a:off x="8100655" y="4303957"/>
              <a:ext cx="78222" cy="58258"/>
            </a:xfrm>
            <a:custGeom>
              <a:avLst/>
              <a:gdLst/>
              <a:ahLst/>
              <a:cxnLst/>
              <a:rect l="l" t="t" r="r" b="b"/>
              <a:pathLst>
                <a:path w="2441" h="1818" extrusionOk="0">
                  <a:moveTo>
                    <a:pt x="1221" y="1"/>
                  </a:moveTo>
                  <a:cubicBezTo>
                    <a:pt x="402" y="1"/>
                    <a:pt x="1" y="986"/>
                    <a:pt x="586" y="1555"/>
                  </a:cubicBezTo>
                  <a:cubicBezTo>
                    <a:pt x="761" y="1730"/>
                    <a:pt x="991" y="1818"/>
                    <a:pt x="1221" y="1818"/>
                  </a:cubicBezTo>
                  <a:cubicBezTo>
                    <a:pt x="1450" y="1818"/>
                    <a:pt x="1680" y="1730"/>
                    <a:pt x="1855" y="1555"/>
                  </a:cubicBezTo>
                  <a:cubicBezTo>
                    <a:pt x="2440" y="986"/>
                    <a:pt x="2023" y="1"/>
                    <a:pt x="1221"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0" name="Google Shape;550;p39"/>
            <p:cNvSpPr/>
            <p:nvPr/>
          </p:nvSpPr>
          <p:spPr>
            <a:xfrm>
              <a:off x="7295909" y="3621430"/>
              <a:ext cx="77677" cy="58258"/>
            </a:xfrm>
            <a:custGeom>
              <a:avLst/>
              <a:gdLst/>
              <a:ahLst/>
              <a:cxnLst/>
              <a:rect l="l" t="t" r="r" b="b"/>
              <a:pathLst>
                <a:path w="2424" h="1818" extrusionOk="0">
                  <a:moveTo>
                    <a:pt x="1206" y="0"/>
                  </a:moveTo>
                  <a:cubicBezTo>
                    <a:pt x="974" y="0"/>
                    <a:pt x="744" y="88"/>
                    <a:pt x="569" y="264"/>
                  </a:cubicBezTo>
                  <a:cubicBezTo>
                    <a:pt x="1" y="848"/>
                    <a:pt x="402" y="1818"/>
                    <a:pt x="1204" y="1818"/>
                  </a:cubicBezTo>
                  <a:cubicBezTo>
                    <a:pt x="2023" y="1818"/>
                    <a:pt x="2424" y="832"/>
                    <a:pt x="1855" y="264"/>
                  </a:cubicBezTo>
                  <a:cubicBezTo>
                    <a:pt x="1672" y="88"/>
                    <a:pt x="1438" y="0"/>
                    <a:pt x="1206"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1" name="Google Shape;551;p39"/>
            <p:cNvSpPr/>
            <p:nvPr/>
          </p:nvSpPr>
          <p:spPr>
            <a:xfrm>
              <a:off x="7413194" y="3503088"/>
              <a:ext cx="78190" cy="58258"/>
            </a:xfrm>
            <a:custGeom>
              <a:avLst/>
              <a:gdLst/>
              <a:ahLst/>
              <a:cxnLst/>
              <a:rect l="l" t="t" r="r" b="b"/>
              <a:pathLst>
                <a:path w="2440" h="1818" extrusionOk="0">
                  <a:moveTo>
                    <a:pt x="1222" y="1"/>
                  </a:moveTo>
                  <a:cubicBezTo>
                    <a:pt x="990" y="1"/>
                    <a:pt x="760" y="89"/>
                    <a:pt x="585" y="264"/>
                  </a:cubicBezTo>
                  <a:cubicBezTo>
                    <a:pt x="0" y="849"/>
                    <a:pt x="418" y="1818"/>
                    <a:pt x="1236" y="1818"/>
                  </a:cubicBezTo>
                  <a:cubicBezTo>
                    <a:pt x="2038" y="1818"/>
                    <a:pt x="2439" y="832"/>
                    <a:pt x="1871" y="264"/>
                  </a:cubicBezTo>
                  <a:cubicBezTo>
                    <a:pt x="1688" y="89"/>
                    <a:pt x="1454" y="1"/>
                    <a:pt x="1222"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2" name="Google Shape;552;p39"/>
            <p:cNvSpPr/>
            <p:nvPr/>
          </p:nvSpPr>
          <p:spPr>
            <a:xfrm>
              <a:off x="7437259" y="3644439"/>
              <a:ext cx="77677" cy="58258"/>
            </a:xfrm>
            <a:custGeom>
              <a:avLst/>
              <a:gdLst/>
              <a:ahLst/>
              <a:cxnLst/>
              <a:rect l="l" t="t" r="r" b="b"/>
              <a:pathLst>
                <a:path w="2424" h="1818" extrusionOk="0">
                  <a:moveTo>
                    <a:pt x="1212" y="1"/>
                  </a:moveTo>
                  <a:cubicBezTo>
                    <a:pt x="978" y="1"/>
                    <a:pt x="744" y="89"/>
                    <a:pt x="569" y="264"/>
                  </a:cubicBezTo>
                  <a:cubicBezTo>
                    <a:pt x="1" y="849"/>
                    <a:pt x="402" y="1818"/>
                    <a:pt x="1221" y="1818"/>
                  </a:cubicBezTo>
                  <a:cubicBezTo>
                    <a:pt x="2023" y="1818"/>
                    <a:pt x="2424" y="832"/>
                    <a:pt x="1856" y="264"/>
                  </a:cubicBezTo>
                  <a:cubicBezTo>
                    <a:pt x="1680" y="89"/>
                    <a:pt x="1446" y="1"/>
                    <a:pt x="1212"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53" name="Google Shape;553;p39"/>
          <p:cNvGrpSpPr/>
          <p:nvPr/>
        </p:nvGrpSpPr>
        <p:grpSpPr>
          <a:xfrm>
            <a:off x="720000" y="2258601"/>
            <a:ext cx="3481228" cy="2303176"/>
            <a:chOff x="720000" y="2258601"/>
            <a:chExt cx="3481228" cy="2303176"/>
          </a:xfrm>
        </p:grpSpPr>
        <p:grpSp>
          <p:nvGrpSpPr>
            <p:cNvPr id="554" name="Google Shape;554;p39"/>
            <p:cNvGrpSpPr/>
            <p:nvPr/>
          </p:nvGrpSpPr>
          <p:grpSpPr>
            <a:xfrm>
              <a:off x="720000" y="2258601"/>
              <a:ext cx="3481228" cy="2303176"/>
              <a:chOff x="4439941" y="2113720"/>
              <a:chExt cx="3760238" cy="2487768"/>
            </a:xfrm>
          </p:grpSpPr>
          <p:sp>
            <p:nvSpPr>
              <p:cNvPr id="555" name="Google Shape;555;p39"/>
              <p:cNvSpPr/>
              <p:nvPr/>
            </p:nvSpPr>
            <p:spPr>
              <a:xfrm>
                <a:off x="4518174" y="2560578"/>
                <a:ext cx="920533" cy="1660999"/>
              </a:xfrm>
              <a:custGeom>
                <a:avLst/>
                <a:gdLst/>
                <a:ahLst/>
                <a:cxnLst/>
                <a:rect l="l" t="t" r="r" b="b"/>
                <a:pathLst>
                  <a:path w="28628" h="51656" extrusionOk="0">
                    <a:moveTo>
                      <a:pt x="24262" y="6099"/>
                    </a:moveTo>
                    <a:lnTo>
                      <a:pt x="24262" y="21279"/>
                    </a:lnTo>
                    <a:lnTo>
                      <a:pt x="5849" y="21279"/>
                    </a:lnTo>
                    <a:lnTo>
                      <a:pt x="5849" y="19513"/>
                    </a:lnTo>
                    <a:cubicBezTo>
                      <a:pt x="5949" y="19046"/>
                      <a:pt x="6132" y="18596"/>
                      <a:pt x="6382" y="18196"/>
                    </a:cubicBezTo>
                    <a:lnTo>
                      <a:pt x="17946" y="6632"/>
                    </a:lnTo>
                    <a:cubicBezTo>
                      <a:pt x="18330" y="6333"/>
                      <a:pt x="18780" y="6149"/>
                      <a:pt x="19263" y="6099"/>
                    </a:cubicBezTo>
                    <a:close/>
                    <a:moveTo>
                      <a:pt x="19129" y="1"/>
                    </a:moveTo>
                    <a:cubicBezTo>
                      <a:pt x="17946" y="34"/>
                      <a:pt x="16780" y="301"/>
                      <a:pt x="15697" y="767"/>
                    </a:cubicBezTo>
                    <a:cubicBezTo>
                      <a:pt x="14580" y="1200"/>
                      <a:pt x="13547" y="1834"/>
                      <a:pt x="12681" y="2667"/>
                    </a:cubicBezTo>
                    <a:lnTo>
                      <a:pt x="2667" y="12931"/>
                    </a:lnTo>
                    <a:cubicBezTo>
                      <a:pt x="1850" y="13797"/>
                      <a:pt x="1200" y="14831"/>
                      <a:pt x="784" y="15947"/>
                    </a:cubicBezTo>
                    <a:cubicBezTo>
                      <a:pt x="300" y="17030"/>
                      <a:pt x="34" y="18196"/>
                      <a:pt x="1" y="19396"/>
                    </a:cubicBezTo>
                    <a:lnTo>
                      <a:pt x="1" y="50705"/>
                    </a:lnTo>
                    <a:lnTo>
                      <a:pt x="5849" y="50705"/>
                    </a:lnTo>
                    <a:lnTo>
                      <a:pt x="5849" y="51655"/>
                    </a:lnTo>
                    <a:lnTo>
                      <a:pt x="28627" y="51655"/>
                    </a:lnTo>
                    <a:lnTo>
                      <a:pt x="28627"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6" name="Google Shape;556;p39"/>
              <p:cNvSpPr/>
              <p:nvPr/>
            </p:nvSpPr>
            <p:spPr>
              <a:xfrm>
                <a:off x="5435974" y="2113720"/>
                <a:ext cx="2685971" cy="2107857"/>
              </a:xfrm>
              <a:custGeom>
                <a:avLst/>
                <a:gdLst/>
                <a:ahLst/>
                <a:cxnLst/>
                <a:rect l="l" t="t" r="r" b="b"/>
                <a:pathLst>
                  <a:path w="83532" h="65553" extrusionOk="0">
                    <a:moveTo>
                      <a:pt x="79777" y="0"/>
                    </a:moveTo>
                    <a:cubicBezTo>
                      <a:pt x="79756" y="0"/>
                      <a:pt x="79736" y="1"/>
                      <a:pt x="79716" y="1"/>
                    </a:cubicBezTo>
                    <a:lnTo>
                      <a:pt x="3800" y="1"/>
                    </a:lnTo>
                    <a:cubicBezTo>
                      <a:pt x="1717" y="18"/>
                      <a:pt x="34" y="1701"/>
                      <a:pt x="1" y="3783"/>
                    </a:cubicBezTo>
                    <a:lnTo>
                      <a:pt x="1" y="65552"/>
                    </a:lnTo>
                    <a:lnTo>
                      <a:pt x="79716" y="65552"/>
                    </a:lnTo>
                    <a:cubicBezTo>
                      <a:pt x="81798" y="65519"/>
                      <a:pt x="83481" y="63836"/>
                      <a:pt x="83515" y="61753"/>
                    </a:cubicBezTo>
                    <a:lnTo>
                      <a:pt x="83515" y="3783"/>
                    </a:lnTo>
                    <a:cubicBezTo>
                      <a:pt x="83531" y="2784"/>
                      <a:pt x="83115" y="1817"/>
                      <a:pt x="82398" y="1117"/>
                    </a:cubicBezTo>
                    <a:cubicBezTo>
                      <a:pt x="81713" y="399"/>
                      <a:pt x="80771" y="0"/>
                      <a:pt x="79777"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 name="Google Shape;557;p39"/>
              <p:cNvSpPr/>
              <p:nvPr/>
            </p:nvSpPr>
            <p:spPr>
              <a:xfrm>
                <a:off x="4984839" y="3436609"/>
                <a:ext cx="321518" cy="64310"/>
              </a:xfrm>
              <a:custGeom>
                <a:avLst/>
                <a:gdLst/>
                <a:ahLst/>
                <a:cxnLst/>
                <a:rect l="l" t="t" r="r" b="b"/>
                <a:pathLst>
                  <a:path w="9999" h="2000" extrusionOk="0">
                    <a:moveTo>
                      <a:pt x="1334" y="0"/>
                    </a:moveTo>
                    <a:cubicBezTo>
                      <a:pt x="1" y="0"/>
                      <a:pt x="1" y="2000"/>
                      <a:pt x="1334" y="2000"/>
                    </a:cubicBezTo>
                    <a:lnTo>
                      <a:pt x="8999" y="2000"/>
                    </a:lnTo>
                    <a:cubicBezTo>
                      <a:pt x="9549" y="2000"/>
                      <a:pt x="9998" y="1550"/>
                      <a:pt x="9998" y="1000"/>
                    </a:cubicBezTo>
                    <a:cubicBezTo>
                      <a:pt x="9998" y="450"/>
                      <a:pt x="9549" y="0"/>
                      <a:pt x="8999"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8" name="Google Shape;558;p39"/>
              <p:cNvSpPr/>
              <p:nvPr/>
            </p:nvSpPr>
            <p:spPr>
              <a:xfrm>
                <a:off x="5435974" y="2113720"/>
                <a:ext cx="2685971" cy="2107857"/>
              </a:xfrm>
              <a:custGeom>
                <a:avLst/>
                <a:gdLst/>
                <a:ahLst/>
                <a:cxnLst/>
                <a:rect l="l" t="t" r="r" b="b"/>
                <a:pathLst>
                  <a:path w="83532" h="65553" extrusionOk="0">
                    <a:moveTo>
                      <a:pt x="79777" y="0"/>
                    </a:moveTo>
                    <a:cubicBezTo>
                      <a:pt x="79756" y="0"/>
                      <a:pt x="79736" y="1"/>
                      <a:pt x="79716" y="1"/>
                    </a:cubicBezTo>
                    <a:lnTo>
                      <a:pt x="3800" y="1"/>
                    </a:lnTo>
                    <a:cubicBezTo>
                      <a:pt x="1717" y="18"/>
                      <a:pt x="34" y="1701"/>
                      <a:pt x="1" y="3783"/>
                    </a:cubicBezTo>
                    <a:lnTo>
                      <a:pt x="1" y="65552"/>
                    </a:lnTo>
                    <a:lnTo>
                      <a:pt x="79716" y="65552"/>
                    </a:lnTo>
                    <a:cubicBezTo>
                      <a:pt x="81798" y="65519"/>
                      <a:pt x="83481" y="63836"/>
                      <a:pt x="83515" y="61753"/>
                    </a:cubicBezTo>
                    <a:lnTo>
                      <a:pt x="83515" y="3783"/>
                    </a:lnTo>
                    <a:cubicBezTo>
                      <a:pt x="83531" y="2784"/>
                      <a:pt x="83115" y="1817"/>
                      <a:pt x="82398" y="1117"/>
                    </a:cubicBezTo>
                    <a:cubicBezTo>
                      <a:pt x="81713" y="399"/>
                      <a:pt x="80771" y="0"/>
                      <a:pt x="79777" y="0"/>
                    </a:cubicBezTo>
                    <a:close/>
                  </a:path>
                </a:pathLst>
              </a:custGeom>
              <a:solidFill>
                <a:srgbClr val="FFFFFF">
                  <a:alpha val="4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 name="Google Shape;559;p39"/>
              <p:cNvSpPr/>
              <p:nvPr/>
            </p:nvSpPr>
            <p:spPr>
              <a:xfrm>
                <a:off x="6071968" y="2475914"/>
                <a:ext cx="1290219" cy="1240958"/>
              </a:xfrm>
              <a:custGeom>
                <a:avLst/>
                <a:gdLst/>
                <a:ahLst/>
                <a:cxnLst/>
                <a:rect l="l" t="t" r="r" b="b"/>
                <a:pathLst>
                  <a:path w="40125" h="38593" extrusionOk="0">
                    <a:moveTo>
                      <a:pt x="20829" y="1"/>
                    </a:moveTo>
                    <a:cubicBezTo>
                      <a:pt x="13014" y="1"/>
                      <a:pt x="5983" y="4700"/>
                      <a:pt x="3000" y="11915"/>
                    </a:cubicBezTo>
                    <a:cubicBezTo>
                      <a:pt x="1" y="19113"/>
                      <a:pt x="1667" y="27428"/>
                      <a:pt x="7182" y="32943"/>
                    </a:cubicBezTo>
                    <a:cubicBezTo>
                      <a:pt x="10872" y="36633"/>
                      <a:pt x="15807" y="38593"/>
                      <a:pt x="20830" y="38593"/>
                    </a:cubicBezTo>
                    <a:cubicBezTo>
                      <a:pt x="23316" y="38593"/>
                      <a:pt x="25822" y="38113"/>
                      <a:pt x="28211" y="37126"/>
                    </a:cubicBezTo>
                    <a:cubicBezTo>
                      <a:pt x="35426" y="34143"/>
                      <a:pt x="40125" y="27095"/>
                      <a:pt x="40125" y="19296"/>
                    </a:cubicBezTo>
                    <a:cubicBezTo>
                      <a:pt x="40125" y="8632"/>
                      <a:pt x="31477" y="1"/>
                      <a:pt x="208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0" name="Google Shape;560;p39"/>
              <p:cNvSpPr/>
              <p:nvPr/>
            </p:nvSpPr>
            <p:spPr>
              <a:xfrm>
                <a:off x="6384868" y="2740067"/>
                <a:ext cx="713166" cy="712651"/>
              </a:xfrm>
              <a:custGeom>
                <a:avLst/>
                <a:gdLst/>
                <a:ahLst/>
                <a:cxnLst/>
                <a:rect l="l" t="t" r="r" b="b"/>
                <a:pathLst>
                  <a:path w="22179" h="22163" extrusionOk="0">
                    <a:moveTo>
                      <a:pt x="8682" y="1"/>
                    </a:moveTo>
                    <a:cubicBezTo>
                      <a:pt x="8149" y="1"/>
                      <a:pt x="7716" y="434"/>
                      <a:pt x="7716" y="967"/>
                    </a:cubicBezTo>
                    <a:lnTo>
                      <a:pt x="7716" y="7716"/>
                    </a:lnTo>
                    <a:lnTo>
                      <a:pt x="967" y="7716"/>
                    </a:lnTo>
                    <a:cubicBezTo>
                      <a:pt x="957" y="7715"/>
                      <a:pt x="947" y="7715"/>
                      <a:pt x="937" y="7715"/>
                    </a:cubicBezTo>
                    <a:cubicBezTo>
                      <a:pt x="418" y="7715"/>
                      <a:pt x="1" y="8142"/>
                      <a:pt x="1" y="8665"/>
                    </a:cubicBezTo>
                    <a:lnTo>
                      <a:pt x="1" y="13498"/>
                    </a:lnTo>
                    <a:cubicBezTo>
                      <a:pt x="1" y="14014"/>
                      <a:pt x="434" y="14447"/>
                      <a:pt x="967" y="14447"/>
                    </a:cubicBezTo>
                    <a:lnTo>
                      <a:pt x="7716" y="14447"/>
                    </a:lnTo>
                    <a:lnTo>
                      <a:pt x="7716" y="21196"/>
                    </a:lnTo>
                    <a:cubicBezTo>
                      <a:pt x="7716" y="21729"/>
                      <a:pt x="8149" y="22162"/>
                      <a:pt x="8682" y="22162"/>
                    </a:cubicBezTo>
                    <a:lnTo>
                      <a:pt x="13498" y="22162"/>
                    </a:lnTo>
                    <a:cubicBezTo>
                      <a:pt x="14031" y="22162"/>
                      <a:pt x="14464" y="21729"/>
                      <a:pt x="14464" y="21196"/>
                    </a:cubicBezTo>
                    <a:lnTo>
                      <a:pt x="14464" y="14447"/>
                    </a:lnTo>
                    <a:lnTo>
                      <a:pt x="21212" y="14447"/>
                    </a:lnTo>
                    <a:cubicBezTo>
                      <a:pt x="21746" y="14447"/>
                      <a:pt x="22179" y="14014"/>
                      <a:pt x="22179" y="13498"/>
                    </a:cubicBezTo>
                    <a:lnTo>
                      <a:pt x="22179" y="8665"/>
                    </a:lnTo>
                    <a:cubicBezTo>
                      <a:pt x="22179" y="8142"/>
                      <a:pt x="21762" y="7715"/>
                      <a:pt x="21242" y="7715"/>
                    </a:cubicBezTo>
                    <a:cubicBezTo>
                      <a:pt x="21232" y="7715"/>
                      <a:pt x="21222" y="7715"/>
                      <a:pt x="21212" y="7716"/>
                    </a:cubicBezTo>
                    <a:lnTo>
                      <a:pt x="14464" y="7716"/>
                    </a:lnTo>
                    <a:lnTo>
                      <a:pt x="14464" y="967"/>
                    </a:lnTo>
                    <a:cubicBezTo>
                      <a:pt x="14464" y="434"/>
                      <a:pt x="14031" y="1"/>
                      <a:pt x="13498" y="1"/>
                    </a:cubicBezTo>
                    <a:close/>
                  </a:path>
                </a:pathLst>
              </a:custGeom>
              <a:solidFill>
                <a:srgbClr val="ED30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1" name="Google Shape;561;p39"/>
              <p:cNvSpPr/>
              <p:nvPr/>
            </p:nvSpPr>
            <p:spPr>
              <a:xfrm>
                <a:off x="4439941" y="4099387"/>
                <a:ext cx="3760238" cy="122189"/>
              </a:xfrm>
              <a:custGeom>
                <a:avLst/>
                <a:gdLst/>
                <a:ahLst/>
                <a:cxnLst/>
                <a:rect l="l" t="t" r="r" b="b"/>
                <a:pathLst>
                  <a:path w="116941" h="3800" extrusionOk="0">
                    <a:moveTo>
                      <a:pt x="1900" y="0"/>
                    </a:moveTo>
                    <a:cubicBezTo>
                      <a:pt x="851" y="0"/>
                      <a:pt x="1" y="850"/>
                      <a:pt x="1" y="1900"/>
                    </a:cubicBezTo>
                    <a:cubicBezTo>
                      <a:pt x="1" y="2949"/>
                      <a:pt x="851" y="3799"/>
                      <a:pt x="1900" y="3799"/>
                    </a:cubicBezTo>
                    <a:lnTo>
                      <a:pt x="115041" y="3799"/>
                    </a:lnTo>
                    <a:cubicBezTo>
                      <a:pt x="116090" y="3799"/>
                      <a:pt x="116940" y="2949"/>
                      <a:pt x="116940" y="1900"/>
                    </a:cubicBezTo>
                    <a:cubicBezTo>
                      <a:pt x="116940" y="850"/>
                      <a:pt x="116090" y="0"/>
                      <a:pt x="115041"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 name="Google Shape;562;p39"/>
              <p:cNvSpPr/>
              <p:nvPr/>
            </p:nvSpPr>
            <p:spPr>
              <a:xfrm>
                <a:off x="4439941" y="4099387"/>
                <a:ext cx="3760238" cy="122189"/>
              </a:xfrm>
              <a:custGeom>
                <a:avLst/>
                <a:gdLst/>
                <a:ahLst/>
                <a:cxnLst/>
                <a:rect l="l" t="t" r="r" b="b"/>
                <a:pathLst>
                  <a:path w="116941" h="3800" extrusionOk="0">
                    <a:moveTo>
                      <a:pt x="1900" y="0"/>
                    </a:moveTo>
                    <a:cubicBezTo>
                      <a:pt x="851" y="0"/>
                      <a:pt x="1" y="850"/>
                      <a:pt x="1" y="1900"/>
                    </a:cubicBezTo>
                    <a:cubicBezTo>
                      <a:pt x="1" y="2949"/>
                      <a:pt x="851" y="3799"/>
                      <a:pt x="1900" y="3799"/>
                    </a:cubicBezTo>
                    <a:lnTo>
                      <a:pt x="115041" y="3799"/>
                    </a:lnTo>
                    <a:cubicBezTo>
                      <a:pt x="116090" y="3799"/>
                      <a:pt x="116940" y="2949"/>
                      <a:pt x="116940" y="1900"/>
                    </a:cubicBezTo>
                    <a:cubicBezTo>
                      <a:pt x="116940" y="850"/>
                      <a:pt x="116090" y="0"/>
                      <a:pt x="115041" y="0"/>
                    </a:cubicBezTo>
                    <a:close/>
                  </a:path>
                </a:pathLst>
              </a:custGeom>
              <a:solidFill>
                <a:srgbClr val="0B1F2C">
                  <a:alpha val="1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 name="Google Shape;563;p39"/>
              <p:cNvSpPr/>
              <p:nvPr/>
            </p:nvSpPr>
            <p:spPr>
              <a:xfrm>
                <a:off x="5027187" y="3780056"/>
                <a:ext cx="853522" cy="821432"/>
              </a:xfrm>
              <a:custGeom>
                <a:avLst/>
                <a:gdLst/>
                <a:ahLst/>
                <a:cxnLst/>
                <a:rect l="l" t="t" r="r" b="b"/>
                <a:pathLst>
                  <a:path w="26544" h="25546" extrusionOk="0">
                    <a:moveTo>
                      <a:pt x="13780" y="0"/>
                    </a:moveTo>
                    <a:cubicBezTo>
                      <a:pt x="8615" y="0"/>
                      <a:pt x="3949" y="3116"/>
                      <a:pt x="1966" y="7882"/>
                    </a:cubicBezTo>
                    <a:cubicBezTo>
                      <a:pt x="0" y="12664"/>
                      <a:pt x="1083" y="18146"/>
                      <a:pt x="4749" y="21812"/>
                    </a:cubicBezTo>
                    <a:cubicBezTo>
                      <a:pt x="7190" y="24253"/>
                      <a:pt x="10459" y="25545"/>
                      <a:pt x="13782" y="25545"/>
                    </a:cubicBezTo>
                    <a:cubicBezTo>
                      <a:pt x="15426" y="25545"/>
                      <a:pt x="17085" y="25229"/>
                      <a:pt x="18663" y="24578"/>
                    </a:cubicBezTo>
                    <a:cubicBezTo>
                      <a:pt x="23445" y="22595"/>
                      <a:pt x="26544" y="17946"/>
                      <a:pt x="26544" y="12780"/>
                    </a:cubicBezTo>
                    <a:cubicBezTo>
                      <a:pt x="26544" y="5715"/>
                      <a:pt x="20829" y="0"/>
                      <a:pt x="13780"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 name="Google Shape;564;p39"/>
              <p:cNvSpPr/>
              <p:nvPr/>
            </p:nvSpPr>
            <p:spPr>
              <a:xfrm>
                <a:off x="5163814" y="3907036"/>
                <a:ext cx="590462" cy="567632"/>
              </a:xfrm>
              <a:custGeom>
                <a:avLst/>
                <a:gdLst/>
                <a:ahLst/>
                <a:cxnLst/>
                <a:rect l="l" t="t" r="r" b="b"/>
                <a:pathLst>
                  <a:path w="18363" h="17653" extrusionOk="0">
                    <a:moveTo>
                      <a:pt x="9531" y="0"/>
                    </a:moveTo>
                    <a:cubicBezTo>
                      <a:pt x="5949" y="0"/>
                      <a:pt x="2733" y="2150"/>
                      <a:pt x="1367" y="5449"/>
                    </a:cubicBezTo>
                    <a:cubicBezTo>
                      <a:pt x="0" y="8748"/>
                      <a:pt x="750" y="12547"/>
                      <a:pt x="3283" y="15063"/>
                    </a:cubicBezTo>
                    <a:cubicBezTo>
                      <a:pt x="4976" y="16757"/>
                      <a:pt x="7235" y="17653"/>
                      <a:pt x="9532" y="17653"/>
                    </a:cubicBezTo>
                    <a:cubicBezTo>
                      <a:pt x="10672" y="17653"/>
                      <a:pt x="11820" y="17432"/>
                      <a:pt x="12914" y="16980"/>
                    </a:cubicBezTo>
                    <a:cubicBezTo>
                      <a:pt x="16213" y="15613"/>
                      <a:pt x="18363" y="12397"/>
                      <a:pt x="18363" y="8831"/>
                    </a:cubicBezTo>
                    <a:cubicBezTo>
                      <a:pt x="18363" y="3949"/>
                      <a:pt x="14397" y="0"/>
                      <a:pt x="95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 name="Google Shape;565;p39"/>
              <p:cNvSpPr/>
              <p:nvPr/>
            </p:nvSpPr>
            <p:spPr>
              <a:xfrm>
                <a:off x="5344911" y="4097233"/>
                <a:ext cx="218622" cy="187271"/>
              </a:xfrm>
              <a:custGeom>
                <a:avLst/>
                <a:gdLst/>
                <a:ahLst/>
                <a:cxnLst/>
                <a:rect l="l" t="t" r="r" b="b"/>
                <a:pathLst>
                  <a:path w="6799" h="5824" extrusionOk="0">
                    <a:moveTo>
                      <a:pt x="3899" y="0"/>
                    </a:moveTo>
                    <a:cubicBezTo>
                      <a:pt x="1300" y="0"/>
                      <a:pt x="0" y="3133"/>
                      <a:pt x="1833" y="4966"/>
                    </a:cubicBezTo>
                    <a:cubicBezTo>
                      <a:pt x="2426" y="5559"/>
                      <a:pt x="3155" y="5824"/>
                      <a:pt x="3870" y="5824"/>
                    </a:cubicBezTo>
                    <a:cubicBezTo>
                      <a:pt x="5365" y="5824"/>
                      <a:pt x="6799" y="4664"/>
                      <a:pt x="6799" y="2916"/>
                    </a:cubicBezTo>
                    <a:cubicBezTo>
                      <a:pt x="6799" y="1300"/>
                      <a:pt x="5499" y="0"/>
                      <a:pt x="3899"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 name="Google Shape;566;p39"/>
              <p:cNvSpPr/>
              <p:nvPr/>
            </p:nvSpPr>
            <p:spPr>
              <a:xfrm>
                <a:off x="6917998" y="3780056"/>
                <a:ext cx="854069" cy="821432"/>
              </a:xfrm>
              <a:custGeom>
                <a:avLst/>
                <a:gdLst/>
                <a:ahLst/>
                <a:cxnLst/>
                <a:rect l="l" t="t" r="r" b="b"/>
                <a:pathLst>
                  <a:path w="26561" h="25546" extrusionOk="0">
                    <a:moveTo>
                      <a:pt x="13780" y="0"/>
                    </a:moveTo>
                    <a:cubicBezTo>
                      <a:pt x="8615" y="0"/>
                      <a:pt x="3949" y="3116"/>
                      <a:pt x="1983" y="7882"/>
                    </a:cubicBezTo>
                    <a:cubicBezTo>
                      <a:pt x="0" y="12664"/>
                      <a:pt x="1100" y="18146"/>
                      <a:pt x="4749" y="21812"/>
                    </a:cubicBezTo>
                    <a:cubicBezTo>
                      <a:pt x="7190" y="24253"/>
                      <a:pt x="10459" y="25545"/>
                      <a:pt x="13782" y="25545"/>
                    </a:cubicBezTo>
                    <a:cubicBezTo>
                      <a:pt x="15426" y="25545"/>
                      <a:pt x="17085" y="25229"/>
                      <a:pt x="18662" y="24578"/>
                    </a:cubicBezTo>
                    <a:cubicBezTo>
                      <a:pt x="23445" y="22595"/>
                      <a:pt x="26561" y="17946"/>
                      <a:pt x="26561" y="12780"/>
                    </a:cubicBezTo>
                    <a:cubicBezTo>
                      <a:pt x="26561" y="5715"/>
                      <a:pt x="20829" y="0"/>
                      <a:pt x="13780"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 name="Google Shape;567;p39"/>
              <p:cNvSpPr/>
              <p:nvPr/>
            </p:nvSpPr>
            <p:spPr>
              <a:xfrm>
                <a:off x="7054624" y="3907036"/>
                <a:ext cx="590462" cy="567632"/>
              </a:xfrm>
              <a:custGeom>
                <a:avLst/>
                <a:gdLst/>
                <a:ahLst/>
                <a:cxnLst/>
                <a:rect l="l" t="t" r="r" b="b"/>
                <a:pathLst>
                  <a:path w="18363" h="17653" extrusionOk="0">
                    <a:moveTo>
                      <a:pt x="9531" y="0"/>
                    </a:moveTo>
                    <a:cubicBezTo>
                      <a:pt x="5965" y="0"/>
                      <a:pt x="2733" y="2150"/>
                      <a:pt x="1366" y="5449"/>
                    </a:cubicBezTo>
                    <a:cubicBezTo>
                      <a:pt x="0" y="8748"/>
                      <a:pt x="767" y="12547"/>
                      <a:pt x="3283" y="15063"/>
                    </a:cubicBezTo>
                    <a:cubicBezTo>
                      <a:pt x="4976" y="16757"/>
                      <a:pt x="7235" y="17653"/>
                      <a:pt x="9532" y="17653"/>
                    </a:cubicBezTo>
                    <a:cubicBezTo>
                      <a:pt x="10672" y="17653"/>
                      <a:pt x="11820" y="17432"/>
                      <a:pt x="12914" y="16980"/>
                    </a:cubicBezTo>
                    <a:cubicBezTo>
                      <a:pt x="16213" y="15613"/>
                      <a:pt x="18363" y="12397"/>
                      <a:pt x="18363" y="8831"/>
                    </a:cubicBezTo>
                    <a:cubicBezTo>
                      <a:pt x="18363" y="3949"/>
                      <a:pt x="14413" y="0"/>
                      <a:pt x="95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 name="Google Shape;568;p39"/>
              <p:cNvSpPr/>
              <p:nvPr/>
            </p:nvSpPr>
            <p:spPr>
              <a:xfrm>
                <a:off x="7235721" y="4097233"/>
                <a:ext cx="219168" cy="187271"/>
              </a:xfrm>
              <a:custGeom>
                <a:avLst/>
                <a:gdLst/>
                <a:ahLst/>
                <a:cxnLst/>
                <a:rect l="l" t="t" r="r" b="b"/>
                <a:pathLst>
                  <a:path w="6816" h="5824" extrusionOk="0">
                    <a:moveTo>
                      <a:pt x="3899" y="0"/>
                    </a:moveTo>
                    <a:cubicBezTo>
                      <a:pt x="1300" y="0"/>
                      <a:pt x="0" y="3133"/>
                      <a:pt x="1833" y="4966"/>
                    </a:cubicBezTo>
                    <a:cubicBezTo>
                      <a:pt x="2426" y="5559"/>
                      <a:pt x="3155" y="5824"/>
                      <a:pt x="3870" y="5824"/>
                    </a:cubicBezTo>
                    <a:cubicBezTo>
                      <a:pt x="5366" y="5824"/>
                      <a:pt x="6804" y="4664"/>
                      <a:pt x="6815" y="2916"/>
                    </a:cubicBezTo>
                    <a:cubicBezTo>
                      <a:pt x="6815" y="1300"/>
                      <a:pt x="5499" y="0"/>
                      <a:pt x="3899"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69" name="Google Shape;569;p39"/>
            <p:cNvSpPr/>
            <p:nvPr/>
          </p:nvSpPr>
          <p:spPr>
            <a:xfrm>
              <a:off x="962900" y="2853050"/>
              <a:ext cx="556925" cy="456390"/>
            </a:xfrm>
            <a:custGeom>
              <a:avLst/>
              <a:gdLst/>
              <a:ahLst/>
              <a:cxnLst/>
              <a:rect l="l" t="t" r="r" b="b"/>
              <a:pathLst>
                <a:path w="22175" h="18172" extrusionOk="0">
                  <a:moveTo>
                    <a:pt x="0" y="18172"/>
                  </a:moveTo>
                  <a:lnTo>
                    <a:pt x="22175" y="18172"/>
                  </a:lnTo>
                  <a:lnTo>
                    <a:pt x="22175" y="0"/>
                  </a:lnTo>
                  <a:lnTo>
                    <a:pt x="15090" y="0"/>
                  </a:lnTo>
                  <a:lnTo>
                    <a:pt x="69" y="15021"/>
                  </a:lnTo>
                  <a:close/>
                </a:path>
              </a:pathLst>
            </a:custGeom>
            <a:solidFill>
              <a:srgbClr val="FFFFFF"/>
            </a:solidFill>
            <a:ln>
              <a:noFill/>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ntr" presetSubtype="2" fill="hold" nodeType="withEffect">
                                  <p:stCondLst>
                                    <p:cond delay="0"/>
                                  </p:stCondLst>
                                  <p:childTnLst>
                                    <p:set>
                                      <p:cBhvr>
                                        <p:cTn id="6" dur="500" fill="hold">
                                          <p:stCondLst>
                                            <p:cond delay="0"/>
                                          </p:stCondLst>
                                        </p:cTn>
                                        <p:tgtEl>
                                          <p:spTgt spid="553"/>
                                        </p:tgtEl>
                                        <p:attrNameLst>
                                          <p:attrName>style.visibility</p:attrName>
                                        </p:attrNameLst>
                                      </p:cBhvr>
                                      <p:to>
                                        <p:strVal val="visible"/>
                                      </p:to>
                                    </p:set>
                                    <p:anim calcmode="lin" valueType="num">
                                      <p:cBhvr additive="base">
                                        <p:cTn id="7" dur="500" fill="hold"/>
                                        <p:tgtEl>
                                          <p:spTgt spid="553"/>
                                        </p:tgtEl>
                                        <p:attrNameLst>
                                          <p:attrName>ppt_x</p:attrName>
                                        </p:attrNameLst>
                                      </p:cBhvr>
                                      <p:tavLst>
                                        <p:tav tm="0" fmla="">
                                          <p:val>
                                            <p:strVal val="1+#ppt_w/2"/>
                                          </p:val>
                                        </p:tav>
                                        <p:tav tm="100000" fmla="">
                                          <p:val>
                                            <p:strVal val="#ppt_x"/>
                                          </p:val>
                                        </p:tav>
                                      </p:tavLst>
                                    </p:anim>
                                    <p:anim calcmode="lin" valueType="num">
                                      <p:cBhvr additive="base">
                                        <p:cTn id="8" dur="500" fill="hold"/>
                                        <p:tgtEl>
                                          <p:spTgt spid="553"/>
                                        </p:tgtEl>
                                        <p:attrNameLst>
                                          <p:attrName>ppt_y</p:attrName>
                                        </p:attrNameLst>
                                      </p:cBhvr>
                                      <p:tavLst>
                                        <p:tav tm="0" fmla="">
                                          <p:val>
                                            <p:strVal val="#ppt_y"/>
                                          </p:val>
                                        </p:tav>
                                        <p:tav tm="100000" fmla="">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184" name="Shape 1184"/>
        <p:cNvGrpSpPr/>
        <p:nvPr/>
      </p:nvGrpSpPr>
      <p:grpSpPr>
        <a:xfrm>
          <a:off x="0" y="0"/>
          <a:ext cx="0" cy="0"/>
          <a:chOff x="0" y="0"/>
          <a:chExt cx="0" cy="0"/>
        </a:xfrm>
      </p:grpSpPr>
      <p:sp>
        <p:nvSpPr>
          <p:cNvPr id="1186" name="Google Shape;1186;p49"/>
          <p:cNvSpPr/>
          <p:nvPr/>
        </p:nvSpPr>
        <p:spPr>
          <a:xfrm>
            <a:off x="3448050" y="1096010"/>
            <a:ext cx="5233035" cy="3567430"/>
          </a:xfrm>
          <a:prstGeom prst="wedgeRectCallout">
            <a:avLst>
              <a:gd name="adj1" fmla="val -54995"/>
              <a:gd name="adj2" fmla="val -22187"/>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95" name="Google Shape;1195;p49"/>
          <p:cNvGrpSpPr/>
          <p:nvPr/>
        </p:nvGrpSpPr>
        <p:grpSpPr>
          <a:xfrm rot="21420000" flipH="1">
            <a:off x="1173409" y="1571070"/>
            <a:ext cx="1991567" cy="4780236"/>
            <a:chOff x="2714675" y="237925"/>
            <a:chExt cx="2177825" cy="5227300"/>
          </a:xfrm>
        </p:grpSpPr>
        <p:sp>
          <p:nvSpPr>
            <p:cNvPr id="1196" name="Google Shape;1196;p49"/>
            <p:cNvSpPr/>
            <p:nvPr/>
          </p:nvSpPr>
          <p:spPr>
            <a:xfrm>
              <a:off x="4179775" y="5184425"/>
              <a:ext cx="712725" cy="280800"/>
            </a:xfrm>
            <a:custGeom>
              <a:avLst/>
              <a:gdLst/>
              <a:ahLst/>
              <a:cxnLst/>
              <a:rect l="l" t="t" r="r" b="b"/>
              <a:pathLst>
                <a:path w="28509" h="11232" extrusionOk="0">
                  <a:moveTo>
                    <a:pt x="10740" y="1"/>
                  </a:moveTo>
                  <a:lnTo>
                    <a:pt x="0" y="818"/>
                  </a:lnTo>
                  <a:lnTo>
                    <a:pt x="794" y="6188"/>
                  </a:lnTo>
                  <a:lnTo>
                    <a:pt x="1541" y="11231"/>
                  </a:lnTo>
                  <a:lnTo>
                    <a:pt x="28508" y="11231"/>
                  </a:lnTo>
                  <a:cubicBezTo>
                    <a:pt x="27014" y="9013"/>
                    <a:pt x="24726" y="7472"/>
                    <a:pt x="22087" y="6935"/>
                  </a:cubicBezTo>
                  <a:cubicBezTo>
                    <a:pt x="20150" y="6538"/>
                    <a:pt x="18258" y="5954"/>
                    <a:pt x="16437" y="5184"/>
                  </a:cubicBezTo>
                  <a:cubicBezTo>
                    <a:pt x="10927" y="2826"/>
                    <a:pt x="10740" y="1"/>
                    <a:pt x="10740" y="1"/>
                  </a:cubicBez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7" name="Google Shape;1197;p49"/>
            <p:cNvSpPr/>
            <p:nvPr/>
          </p:nvSpPr>
          <p:spPr>
            <a:xfrm>
              <a:off x="4199600" y="5314000"/>
              <a:ext cx="692900" cy="151225"/>
            </a:xfrm>
            <a:custGeom>
              <a:avLst/>
              <a:gdLst/>
              <a:ahLst/>
              <a:cxnLst/>
              <a:rect l="l" t="t" r="r" b="b"/>
              <a:pathLst>
                <a:path w="27716" h="6049" extrusionOk="0">
                  <a:moveTo>
                    <a:pt x="15644" y="1"/>
                  </a:moveTo>
                  <a:cubicBezTo>
                    <a:pt x="14570" y="1168"/>
                    <a:pt x="13519" y="2569"/>
                    <a:pt x="13006" y="3993"/>
                  </a:cubicBezTo>
                  <a:cubicBezTo>
                    <a:pt x="6515" y="3433"/>
                    <a:pt x="2546" y="1729"/>
                    <a:pt x="1" y="1005"/>
                  </a:cubicBezTo>
                  <a:lnTo>
                    <a:pt x="1" y="1005"/>
                  </a:lnTo>
                  <a:lnTo>
                    <a:pt x="748" y="6048"/>
                  </a:lnTo>
                  <a:lnTo>
                    <a:pt x="27715" y="6048"/>
                  </a:lnTo>
                  <a:cubicBezTo>
                    <a:pt x="26221" y="3830"/>
                    <a:pt x="23933" y="2289"/>
                    <a:pt x="21294" y="1752"/>
                  </a:cubicBezTo>
                  <a:cubicBezTo>
                    <a:pt x="19357" y="1355"/>
                    <a:pt x="17465" y="771"/>
                    <a:pt x="15644"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8" name="Google Shape;1198;p49"/>
            <p:cNvSpPr/>
            <p:nvPr/>
          </p:nvSpPr>
          <p:spPr>
            <a:xfrm>
              <a:off x="3899000" y="2851950"/>
              <a:ext cx="644425" cy="2504100"/>
            </a:xfrm>
            <a:custGeom>
              <a:avLst/>
              <a:gdLst/>
              <a:ahLst/>
              <a:cxnLst/>
              <a:rect l="l" t="t" r="r" b="b"/>
              <a:pathLst>
                <a:path w="25777" h="100164" extrusionOk="0">
                  <a:moveTo>
                    <a:pt x="17558" y="0"/>
                  </a:moveTo>
                  <a:lnTo>
                    <a:pt x="1" y="187"/>
                  </a:lnTo>
                  <a:lnTo>
                    <a:pt x="561" y="6701"/>
                  </a:lnTo>
                  <a:lnTo>
                    <a:pt x="8850" y="100164"/>
                  </a:lnTo>
                  <a:lnTo>
                    <a:pt x="25777" y="94280"/>
                  </a:lnTo>
                  <a:lnTo>
                    <a:pt x="18142" y="6701"/>
                  </a:lnTo>
                  <a:lnTo>
                    <a:pt x="17558" y="0"/>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9" name="Google Shape;1199;p49"/>
            <p:cNvSpPr/>
            <p:nvPr/>
          </p:nvSpPr>
          <p:spPr>
            <a:xfrm>
              <a:off x="3163525" y="5184425"/>
              <a:ext cx="683550" cy="280800"/>
            </a:xfrm>
            <a:custGeom>
              <a:avLst/>
              <a:gdLst/>
              <a:ahLst/>
              <a:cxnLst/>
              <a:rect l="l" t="t" r="r" b="b"/>
              <a:pathLst>
                <a:path w="27342" h="11232" extrusionOk="0">
                  <a:moveTo>
                    <a:pt x="16508" y="1"/>
                  </a:moveTo>
                  <a:cubicBezTo>
                    <a:pt x="16508" y="1"/>
                    <a:pt x="16648" y="2826"/>
                    <a:pt x="11395" y="5184"/>
                  </a:cubicBezTo>
                  <a:cubicBezTo>
                    <a:pt x="9644" y="5954"/>
                    <a:pt x="7799" y="6538"/>
                    <a:pt x="5931" y="6935"/>
                  </a:cubicBezTo>
                  <a:cubicBezTo>
                    <a:pt x="1542" y="7916"/>
                    <a:pt x="1" y="11231"/>
                    <a:pt x="1" y="11231"/>
                  </a:cubicBezTo>
                  <a:lnTo>
                    <a:pt x="26968" y="11231"/>
                  </a:lnTo>
                  <a:lnTo>
                    <a:pt x="27155" y="6188"/>
                  </a:lnTo>
                  <a:lnTo>
                    <a:pt x="27342" y="818"/>
                  </a:lnTo>
                  <a:lnTo>
                    <a:pt x="16508" y="1"/>
                  </a:ln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0" name="Google Shape;1200;p49"/>
            <p:cNvSpPr/>
            <p:nvPr/>
          </p:nvSpPr>
          <p:spPr>
            <a:xfrm>
              <a:off x="3163525" y="5314000"/>
              <a:ext cx="678875" cy="151225"/>
            </a:xfrm>
            <a:custGeom>
              <a:avLst/>
              <a:gdLst/>
              <a:ahLst/>
              <a:cxnLst/>
              <a:rect l="l" t="t" r="r" b="b"/>
              <a:pathLst>
                <a:path w="27155" h="6049" extrusionOk="0">
                  <a:moveTo>
                    <a:pt x="11395" y="1"/>
                  </a:moveTo>
                  <a:cubicBezTo>
                    <a:pt x="9644" y="771"/>
                    <a:pt x="7799" y="1355"/>
                    <a:pt x="5931" y="1752"/>
                  </a:cubicBezTo>
                  <a:cubicBezTo>
                    <a:pt x="1542" y="2733"/>
                    <a:pt x="1" y="6048"/>
                    <a:pt x="1" y="6048"/>
                  </a:cubicBezTo>
                  <a:lnTo>
                    <a:pt x="26968" y="6048"/>
                  </a:lnTo>
                  <a:lnTo>
                    <a:pt x="27155" y="1005"/>
                  </a:lnTo>
                  <a:lnTo>
                    <a:pt x="27155" y="1005"/>
                  </a:lnTo>
                  <a:cubicBezTo>
                    <a:pt x="24680" y="1729"/>
                    <a:pt x="20898" y="3433"/>
                    <a:pt x="14477" y="3993"/>
                  </a:cubicBezTo>
                  <a:cubicBezTo>
                    <a:pt x="13823" y="2569"/>
                    <a:pt x="12586" y="1168"/>
                    <a:pt x="11395"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1" name="Google Shape;1201;p49"/>
            <p:cNvSpPr/>
            <p:nvPr/>
          </p:nvSpPr>
          <p:spPr>
            <a:xfrm>
              <a:off x="3427950" y="2851950"/>
              <a:ext cx="495600" cy="2504100"/>
            </a:xfrm>
            <a:custGeom>
              <a:avLst/>
              <a:gdLst/>
              <a:ahLst/>
              <a:cxnLst/>
              <a:rect l="l" t="t" r="r" b="b"/>
              <a:pathLst>
                <a:path w="19824" h="100164" extrusionOk="0">
                  <a:moveTo>
                    <a:pt x="1" y="0"/>
                  </a:moveTo>
                  <a:lnTo>
                    <a:pt x="164" y="6701"/>
                  </a:lnTo>
                  <a:lnTo>
                    <a:pt x="2242" y="94280"/>
                  </a:lnTo>
                  <a:lnTo>
                    <a:pt x="19823" y="100164"/>
                  </a:lnTo>
                  <a:lnTo>
                    <a:pt x="17722" y="6701"/>
                  </a:lnTo>
                  <a:lnTo>
                    <a:pt x="17582" y="187"/>
                  </a:lnTo>
                  <a:lnTo>
                    <a:pt x="1" y="0"/>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2" name="Google Shape;1202;p49"/>
            <p:cNvSpPr/>
            <p:nvPr/>
          </p:nvSpPr>
          <p:spPr>
            <a:xfrm>
              <a:off x="2714675" y="668875"/>
              <a:ext cx="289525" cy="692900"/>
            </a:xfrm>
            <a:custGeom>
              <a:avLst/>
              <a:gdLst/>
              <a:ahLst/>
              <a:cxnLst/>
              <a:rect l="l" t="t" r="r" b="b"/>
              <a:pathLst>
                <a:path w="11581" h="27716" extrusionOk="0">
                  <a:moveTo>
                    <a:pt x="9409" y="9153"/>
                  </a:moveTo>
                  <a:cubicBezTo>
                    <a:pt x="9409" y="9153"/>
                    <a:pt x="9573" y="1986"/>
                    <a:pt x="8872" y="982"/>
                  </a:cubicBezTo>
                  <a:cubicBezTo>
                    <a:pt x="8149" y="1"/>
                    <a:pt x="7425" y="585"/>
                    <a:pt x="7168" y="1285"/>
                  </a:cubicBezTo>
                  <a:cubicBezTo>
                    <a:pt x="6911" y="1962"/>
                    <a:pt x="6911" y="8266"/>
                    <a:pt x="6911" y="8266"/>
                  </a:cubicBezTo>
                  <a:cubicBezTo>
                    <a:pt x="6444" y="7799"/>
                    <a:pt x="5720" y="7659"/>
                    <a:pt x="5113" y="7963"/>
                  </a:cubicBezTo>
                  <a:cubicBezTo>
                    <a:pt x="3993" y="8430"/>
                    <a:pt x="1891" y="8873"/>
                    <a:pt x="1471" y="9714"/>
                  </a:cubicBezTo>
                  <a:cubicBezTo>
                    <a:pt x="1027" y="10554"/>
                    <a:pt x="0" y="11558"/>
                    <a:pt x="304" y="12539"/>
                  </a:cubicBezTo>
                  <a:cubicBezTo>
                    <a:pt x="631" y="13496"/>
                    <a:pt x="1168" y="17185"/>
                    <a:pt x="2732" y="18913"/>
                  </a:cubicBezTo>
                  <a:cubicBezTo>
                    <a:pt x="4273" y="20664"/>
                    <a:pt x="3946" y="27715"/>
                    <a:pt x="3946" y="27715"/>
                  </a:cubicBezTo>
                  <a:lnTo>
                    <a:pt x="10950" y="27435"/>
                  </a:lnTo>
                  <a:cubicBezTo>
                    <a:pt x="10950" y="27435"/>
                    <a:pt x="9876" y="23676"/>
                    <a:pt x="9783" y="20711"/>
                  </a:cubicBezTo>
                  <a:cubicBezTo>
                    <a:pt x="9736" y="19380"/>
                    <a:pt x="10367" y="18586"/>
                    <a:pt x="10787" y="16531"/>
                  </a:cubicBezTo>
                  <a:cubicBezTo>
                    <a:pt x="11231" y="14477"/>
                    <a:pt x="11581" y="12376"/>
                    <a:pt x="10600" y="11115"/>
                  </a:cubicBezTo>
                  <a:cubicBezTo>
                    <a:pt x="10017" y="10368"/>
                    <a:pt x="9596" y="9247"/>
                    <a:pt x="9409" y="9130"/>
                  </a:cubicBezTo>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3" name="Google Shape;1203;p49"/>
            <p:cNvSpPr/>
            <p:nvPr/>
          </p:nvSpPr>
          <p:spPr>
            <a:xfrm>
              <a:off x="2750050" y="954325"/>
              <a:ext cx="77300" cy="95625"/>
            </a:xfrm>
            <a:custGeom>
              <a:avLst/>
              <a:gdLst/>
              <a:ahLst/>
              <a:cxnLst/>
              <a:rect l="l" t="t" r="r" b="b"/>
              <a:pathLst>
                <a:path w="3092" h="3825" extrusionOk="0">
                  <a:moveTo>
                    <a:pt x="258" y="0"/>
                  </a:moveTo>
                  <a:cubicBezTo>
                    <a:pt x="125" y="0"/>
                    <a:pt x="0" y="153"/>
                    <a:pt x="79" y="327"/>
                  </a:cubicBezTo>
                  <a:cubicBezTo>
                    <a:pt x="383" y="864"/>
                    <a:pt x="733" y="1378"/>
                    <a:pt x="1107" y="1868"/>
                  </a:cubicBezTo>
                  <a:cubicBezTo>
                    <a:pt x="1317" y="2172"/>
                    <a:pt x="1504" y="2498"/>
                    <a:pt x="1644" y="2849"/>
                  </a:cubicBezTo>
                  <a:cubicBezTo>
                    <a:pt x="1714" y="3129"/>
                    <a:pt x="1761" y="3409"/>
                    <a:pt x="1761" y="3713"/>
                  </a:cubicBezTo>
                  <a:cubicBezTo>
                    <a:pt x="1778" y="3781"/>
                    <a:pt x="1832" y="3824"/>
                    <a:pt x="1897" y="3824"/>
                  </a:cubicBezTo>
                  <a:cubicBezTo>
                    <a:pt x="1921" y="3824"/>
                    <a:pt x="1946" y="3818"/>
                    <a:pt x="1971" y="3806"/>
                  </a:cubicBezTo>
                  <a:cubicBezTo>
                    <a:pt x="3091" y="3222"/>
                    <a:pt x="733" y="701"/>
                    <a:pt x="430" y="117"/>
                  </a:cubicBezTo>
                  <a:cubicBezTo>
                    <a:pt x="385" y="34"/>
                    <a:pt x="320" y="0"/>
                    <a:pt x="258" y="0"/>
                  </a:cubicBezTo>
                  <a:close/>
                </a:path>
              </a:pathLst>
            </a:custGeom>
            <a:solidFill>
              <a:srgbClr val="482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4" name="Google Shape;1204;p49"/>
            <p:cNvSpPr/>
            <p:nvPr/>
          </p:nvSpPr>
          <p:spPr>
            <a:xfrm>
              <a:off x="2781800" y="923650"/>
              <a:ext cx="56625" cy="113075"/>
            </a:xfrm>
            <a:custGeom>
              <a:avLst/>
              <a:gdLst/>
              <a:ahLst/>
              <a:cxnLst/>
              <a:rect l="l" t="t" r="r" b="b"/>
              <a:pathLst>
                <a:path w="2265" h="4523" extrusionOk="0">
                  <a:moveTo>
                    <a:pt x="222" y="1"/>
                  </a:moveTo>
                  <a:cubicBezTo>
                    <a:pt x="112" y="1"/>
                    <a:pt x="1" y="148"/>
                    <a:pt x="70" y="270"/>
                  </a:cubicBezTo>
                  <a:cubicBezTo>
                    <a:pt x="514" y="924"/>
                    <a:pt x="864" y="1647"/>
                    <a:pt x="1144" y="2395"/>
                  </a:cubicBezTo>
                  <a:cubicBezTo>
                    <a:pt x="1354" y="3072"/>
                    <a:pt x="1261" y="3889"/>
                    <a:pt x="1658" y="4473"/>
                  </a:cubicBezTo>
                  <a:cubicBezTo>
                    <a:pt x="1690" y="4505"/>
                    <a:pt x="1733" y="4523"/>
                    <a:pt x="1774" y="4523"/>
                  </a:cubicBezTo>
                  <a:cubicBezTo>
                    <a:pt x="1821" y="4523"/>
                    <a:pt x="1866" y="4499"/>
                    <a:pt x="1891" y="4449"/>
                  </a:cubicBezTo>
                  <a:cubicBezTo>
                    <a:pt x="2265" y="3842"/>
                    <a:pt x="1891" y="2885"/>
                    <a:pt x="1635" y="2255"/>
                  </a:cubicBezTo>
                  <a:cubicBezTo>
                    <a:pt x="1308" y="1461"/>
                    <a:pt x="864" y="737"/>
                    <a:pt x="327" y="60"/>
                  </a:cubicBezTo>
                  <a:cubicBezTo>
                    <a:pt x="297" y="18"/>
                    <a:pt x="260" y="1"/>
                    <a:pt x="222" y="1"/>
                  </a:cubicBezTo>
                  <a:close/>
                </a:path>
              </a:pathLst>
            </a:custGeom>
            <a:solidFill>
              <a:srgbClr val="482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5" name="Google Shape;1205;p49"/>
            <p:cNvSpPr/>
            <p:nvPr/>
          </p:nvSpPr>
          <p:spPr>
            <a:xfrm>
              <a:off x="2821175" y="898425"/>
              <a:ext cx="45875" cy="125450"/>
            </a:xfrm>
            <a:custGeom>
              <a:avLst/>
              <a:gdLst/>
              <a:ahLst/>
              <a:cxnLst/>
              <a:rect l="l" t="t" r="r" b="b"/>
              <a:pathLst>
                <a:path w="1835" h="5018" extrusionOk="0">
                  <a:moveTo>
                    <a:pt x="163" y="0"/>
                  </a:moveTo>
                  <a:cubicBezTo>
                    <a:pt x="79" y="0"/>
                    <a:pt x="1" y="58"/>
                    <a:pt x="13" y="182"/>
                  </a:cubicBezTo>
                  <a:cubicBezTo>
                    <a:pt x="153" y="905"/>
                    <a:pt x="363" y="1653"/>
                    <a:pt x="620" y="2353"/>
                  </a:cubicBezTo>
                  <a:cubicBezTo>
                    <a:pt x="760" y="2773"/>
                    <a:pt x="853" y="3170"/>
                    <a:pt x="923" y="3590"/>
                  </a:cubicBezTo>
                  <a:cubicBezTo>
                    <a:pt x="970" y="4011"/>
                    <a:pt x="760" y="4384"/>
                    <a:pt x="807" y="4781"/>
                  </a:cubicBezTo>
                  <a:cubicBezTo>
                    <a:pt x="828" y="4909"/>
                    <a:pt x="908" y="5018"/>
                    <a:pt x="1028" y="5018"/>
                  </a:cubicBezTo>
                  <a:cubicBezTo>
                    <a:pt x="1040" y="5018"/>
                    <a:pt x="1051" y="5017"/>
                    <a:pt x="1064" y="5015"/>
                  </a:cubicBezTo>
                  <a:cubicBezTo>
                    <a:pt x="1834" y="4851"/>
                    <a:pt x="1717" y="3731"/>
                    <a:pt x="1577" y="3077"/>
                  </a:cubicBezTo>
                  <a:cubicBezTo>
                    <a:pt x="1367" y="2003"/>
                    <a:pt x="643" y="1162"/>
                    <a:pt x="340" y="135"/>
                  </a:cubicBezTo>
                  <a:cubicBezTo>
                    <a:pt x="318" y="47"/>
                    <a:pt x="238" y="0"/>
                    <a:pt x="163" y="0"/>
                  </a:cubicBezTo>
                  <a:close/>
                </a:path>
              </a:pathLst>
            </a:custGeom>
            <a:solidFill>
              <a:srgbClr val="482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6" name="Google Shape;1206;p49"/>
            <p:cNvSpPr/>
            <p:nvPr/>
          </p:nvSpPr>
          <p:spPr>
            <a:xfrm>
              <a:off x="2869750" y="891875"/>
              <a:ext cx="84850" cy="189575"/>
            </a:xfrm>
            <a:custGeom>
              <a:avLst/>
              <a:gdLst/>
              <a:ahLst/>
              <a:cxnLst/>
              <a:rect l="l" t="t" r="r" b="b"/>
              <a:pathLst>
                <a:path w="3394" h="7583" extrusionOk="0">
                  <a:moveTo>
                    <a:pt x="123" y="1"/>
                  </a:moveTo>
                  <a:cubicBezTo>
                    <a:pt x="59" y="1"/>
                    <a:pt x="1" y="72"/>
                    <a:pt x="31" y="163"/>
                  </a:cubicBezTo>
                  <a:cubicBezTo>
                    <a:pt x="195" y="747"/>
                    <a:pt x="311" y="1307"/>
                    <a:pt x="428" y="1891"/>
                  </a:cubicBezTo>
                  <a:cubicBezTo>
                    <a:pt x="288" y="2031"/>
                    <a:pt x="218" y="2218"/>
                    <a:pt x="241" y="2405"/>
                  </a:cubicBezTo>
                  <a:cubicBezTo>
                    <a:pt x="265" y="2662"/>
                    <a:pt x="358" y="2895"/>
                    <a:pt x="475" y="3082"/>
                  </a:cubicBezTo>
                  <a:cubicBezTo>
                    <a:pt x="521" y="3152"/>
                    <a:pt x="568" y="3245"/>
                    <a:pt x="615" y="3315"/>
                  </a:cubicBezTo>
                  <a:cubicBezTo>
                    <a:pt x="615" y="3829"/>
                    <a:pt x="545" y="4319"/>
                    <a:pt x="568" y="4810"/>
                  </a:cubicBezTo>
                  <a:cubicBezTo>
                    <a:pt x="583" y="4911"/>
                    <a:pt x="661" y="4968"/>
                    <a:pt x="740" y="4968"/>
                  </a:cubicBezTo>
                  <a:cubicBezTo>
                    <a:pt x="788" y="4968"/>
                    <a:pt x="836" y="4947"/>
                    <a:pt x="872" y="4903"/>
                  </a:cubicBezTo>
                  <a:cubicBezTo>
                    <a:pt x="1035" y="4693"/>
                    <a:pt x="1152" y="4459"/>
                    <a:pt x="1222" y="4203"/>
                  </a:cubicBezTo>
                  <a:cubicBezTo>
                    <a:pt x="1269" y="4249"/>
                    <a:pt x="1292" y="4273"/>
                    <a:pt x="1339" y="4319"/>
                  </a:cubicBezTo>
                  <a:cubicBezTo>
                    <a:pt x="1876" y="4926"/>
                    <a:pt x="2273" y="5650"/>
                    <a:pt x="2529" y="6421"/>
                  </a:cubicBezTo>
                  <a:cubicBezTo>
                    <a:pt x="2669" y="6888"/>
                    <a:pt x="2693" y="7145"/>
                    <a:pt x="2996" y="7518"/>
                  </a:cubicBezTo>
                  <a:cubicBezTo>
                    <a:pt x="3027" y="7564"/>
                    <a:pt x="3067" y="7582"/>
                    <a:pt x="3108" y="7582"/>
                  </a:cubicBezTo>
                  <a:cubicBezTo>
                    <a:pt x="3192" y="7582"/>
                    <a:pt x="3277" y="7503"/>
                    <a:pt x="3277" y="7425"/>
                  </a:cubicBezTo>
                  <a:cubicBezTo>
                    <a:pt x="3393" y="6421"/>
                    <a:pt x="2833" y="5370"/>
                    <a:pt x="2273" y="4553"/>
                  </a:cubicBezTo>
                  <a:cubicBezTo>
                    <a:pt x="1969" y="4156"/>
                    <a:pt x="1666" y="3782"/>
                    <a:pt x="1339" y="3409"/>
                  </a:cubicBezTo>
                  <a:cubicBezTo>
                    <a:pt x="1245" y="3315"/>
                    <a:pt x="1152" y="3199"/>
                    <a:pt x="1082" y="3105"/>
                  </a:cubicBezTo>
                  <a:cubicBezTo>
                    <a:pt x="988" y="2942"/>
                    <a:pt x="872" y="2802"/>
                    <a:pt x="825" y="2662"/>
                  </a:cubicBezTo>
                  <a:cubicBezTo>
                    <a:pt x="802" y="2615"/>
                    <a:pt x="802" y="2592"/>
                    <a:pt x="802" y="2568"/>
                  </a:cubicBezTo>
                  <a:cubicBezTo>
                    <a:pt x="778" y="2545"/>
                    <a:pt x="778" y="2545"/>
                    <a:pt x="778" y="2545"/>
                  </a:cubicBezTo>
                  <a:cubicBezTo>
                    <a:pt x="732" y="2311"/>
                    <a:pt x="825" y="2148"/>
                    <a:pt x="1105" y="2055"/>
                  </a:cubicBezTo>
                  <a:cubicBezTo>
                    <a:pt x="1188" y="2029"/>
                    <a:pt x="1280" y="2019"/>
                    <a:pt x="1376" y="2019"/>
                  </a:cubicBezTo>
                  <a:cubicBezTo>
                    <a:pt x="1904" y="2019"/>
                    <a:pt x="2567" y="2342"/>
                    <a:pt x="2646" y="2381"/>
                  </a:cubicBezTo>
                  <a:cubicBezTo>
                    <a:pt x="2661" y="2390"/>
                    <a:pt x="2676" y="2394"/>
                    <a:pt x="2690" y="2394"/>
                  </a:cubicBezTo>
                  <a:cubicBezTo>
                    <a:pt x="2836" y="2394"/>
                    <a:pt x="2960" y="1997"/>
                    <a:pt x="2833" y="1891"/>
                  </a:cubicBezTo>
                  <a:cubicBezTo>
                    <a:pt x="2531" y="1678"/>
                    <a:pt x="1934" y="1546"/>
                    <a:pt x="1408" y="1546"/>
                  </a:cubicBezTo>
                  <a:cubicBezTo>
                    <a:pt x="1241" y="1546"/>
                    <a:pt x="1082" y="1560"/>
                    <a:pt x="942" y="1588"/>
                  </a:cubicBezTo>
                  <a:cubicBezTo>
                    <a:pt x="755" y="1074"/>
                    <a:pt x="498" y="560"/>
                    <a:pt x="218" y="70"/>
                  </a:cubicBezTo>
                  <a:cubicBezTo>
                    <a:pt x="194" y="21"/>
                    <a:pt x="158" y="1"/>
                    <a:pt x="123" y="1"/>
                  </a:cubicBezTo>
                  <a:close/>
                </a:path>
              </a:pathLst>
            </a:custGeom>
            <a:solidFill>
              <a:srgbClr val="482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7" name="Google Shape;1207;p49"/>
            <p:cNvSpPr/>
            <p:nvPr/>
          </p:nvSpPr>
          <p:spPr>
            <a:xfrm>
              <a:off x="2761950" y="1155700"/>
              <a:ext cx="921700" cy="1060025"/>
            </a:xfrm>
            <a:custGeom>
              <a:avLst/>
              <a:gdLst/>
              <a:ahLst/>
              <a:cxnLst/>
              <a:rect l="l" t="t" r="r" b="b"/>
              <a:pathLst>
                <a:path w="36868" h="42401" extrusionOk="0">
                  <a:moveTo>
                    <a:pt x="31310" y="23395"/>
                  </a:moveTo>
                  <a:lnTo>
                    <a:pt x="36867" y="0"/>
                  </a:lnTo>
                  <a:cubicBezTo>
                    <a:pt x="36867" y="0"/>
                    <a:pt x="29045" y="2429"/>
                    <a:pt x="26290" y="4483"/>
                  </a:cubicBezTo>
                  <a:cubicBezTo>
                    <a:pt x="23512" y="6538"/>
                    <a:pt x="15247" y="24726"/>
                    <a:pt x="14336" y="24282"/>
                  </a:cubicBezTo>
                  <a:cubicBezTo>
                    <a:pt x="13402" y="23839"/>
                    <a:pt x="10367" y="1051"/>
                    <a:pt x="10367" y="1051"/>
                  </a:cubicBezTo>
                  <a:cubicBezTo>
                    <a:pt x="8709" y="1915"/>
                    <a:pt x="6911" y="2522"/>
                    <a:pt x="5067" y="2825"/>
                  </a:cubicBezTo>
                  <a:cubicBezTo>
                    <a:pt x="3363" y="3036"/>
                    <a:pt x="1681" y="3362"/>
                    <a:pt x="0" y="3759"/>
                  </a:cubicBezTo>
                  <a:cubicBezTo>
                    <a:pt x="0" y="3759"/>
                    <a:pt x="2172" y="31474"/>
                    <a:pt x="4623" y="35793"/>
                  </a:cubicBezTo>
                  <a:cubicBezTo>
                    <a:pt x="7052" y="40113"/>
                    <a:pt x="13449" y="42401"/>
                    <a:pt x="17605" y="39435"/>
                  </a:cubicBezTo>
                  <a:cubicBezTo>
                    <a:pt x="26244" y="33295"/>
                    <a:pt x="31310" y="23395"/>
                    <a:pt x="31310" y="23395"/>
                  </a:cubicBezTo>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8" name="Google Shape;1208;p49"/>
            <p:cNvSpPr/>
            <p:nvPr/>
          </p:nvSpPr>
          <p:spPr>
            <a:xfrm>
              <a:off x="3317050" y="1112450"/>
              <a:ext cx="1203625" cy="2226300"/>
            </a:xfrm>
            <a:custGeom>
              <a:avLst/>
              <a:gdLst/>
              <a:ahLst/>
              <a:cxnLst/>
              <a:rect l="l" t="t" r="r" b="b"/>
              <a:pathLst>
                <a:path w="48145" h="89052" extrusionOk="0">
                  <a:moveTo>
                    <a:pt x="26237" y="1"/>
                  </a:moveTo>
                  <a:cubicBezTo>
                    <a:pt x="22628" y="1"/>
                    <a:pt x="20827" y="750"/>
                    <a:pt x="20827" y="750"/>
                  </a:cubicBezTo>
                  <a:cubicBezTo>
                    <a:pt x="20827" y="750"/>
                    <a:pt x="5044" y="2081"/>
                    <a:pt x="4600" y="8688"/>
                  </a:cubicBezTo>
                  <a:cubicBezTo>
                    <a:pt x="4273" y="13755"/>
                    <a:pt x="2219" y="54310"/>
                    <a:pt x="2662" y="57089"/>
                  </a:cubicBezTo>
                  <a:cubicBezTo>
                    <a:pt x="3082" y="59867"/>
                    <a:pt x="0" y="85644"/>
                    <a:pt x="1004" y="87909"/>
                  </a:cubicBezTo>
                  <a:cubicBezTo>
                    <a:pt x="1373" y="88732"/>
                    <a:pt x="7300" y="89052"/>
                    <a:pt x="14747" y="89052"/>
                  </a:cubicBezTo>
                  <a:cubicBezTo>
                    <a:pt x="27563" y="89052"/>
                    <a:pt x="44881" y="88106"/>
                    <a:pt x="46136" y="87161"/>
                  </a:cubicBezTo>
                  <a:cubicBezTo>
                    <a:pt x="48144" y="85644"/>
                    <a:pt x="44946" y="66405"/>
                    <a:pt x="44269" y="61432"/>
                  </a:cubicBezTo>
                  <a:cubicBezTo>
                    <a:pt x="43265" y="54007"/>
                    <a:pt x="41910" y="47376"/>
                    <a:pt x="41934" y="38620"/>
                  </a:cubicBezTo>
                  <a:cubicBezTo>
                    <a:pt x="41957" y="23491"/>
                    <a:pt x="44619" y="4579"/>
                    <a:pt x="41257" y="3248"/>
                  </a:cubicBezTo>
                  <a:cubicBezTo>
                    <a:pt x="34642" y="666"/>
                    <a:pt x="29637" y="1"/>
                    <a:pt x="26237" y="1"/>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9" name="Google Shape;1209;p49"/>
            <p:cNvSpPr/>
            <p:nvPr/>
          </p:nvSpPr>
          <p:spPr>
            <a:xfrm>
              <a:off x="3905425" y="2490050"/>
              <a:ext cx="903600" cy="748325"/>
            </a:xfrm>
            <a:custGeom>
              <a:avLst/>
              <a:gdLst/>
              <a:ahLst/>
              <a:cxnLst/>
              <a:rect l="l" t="t" r="r" b="b"/>
              <a:pathLst>
                <a:path w="36144" h="29933" extrusionOk="0">
                  <a:moveTo>
                    <a:pt x="33879" y="0"/>
                  </a:moveTo>
                  <a:lnTo>
                    <a:pt x="0" y="3012"/>
                  </a:lnTo>
                  <a:lnTo>
                    <a:pt x="1728" y="29933"/>
                  </a:lnTo>
                  <a:lnTo>
                    <a:pt x="36143" y="26594"/>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0" name="Google Shape;1210;p49"/>
            <p:cNvSpPr/>
            <p:nvPr/>
          </p:nvSpPr>
          <p:spPr>
            <a:xfrm>
              <a:off x="3875075" y="2741625"/>
              <a:ext cx="152950" cy="302975"/>
            </a:xfrm>
            <a:custGeom>
              <a:avLst/>
              <a:gdLst/>
              <a:ahLst/>
              <a:cxnLst/>
              <a:rect l="l" t="t" r="r" b="b"/>
              <a:pathLst>
                <a:path w="6118" h="12119" extrusionOk="0">
                  <a:moveTo>
                    <a:pt x="4997" y="0"/>
                  </a:moveTo>
                  <a:lnTo>
                    <a:pt x="6118" y="11208"/>
                  </a:lnTo>
                  <a:cubicBezTo>
                    <a:pt x="6118" y="11208"/>
                    <a:pt x="1471" y="12118"/>
                    <a:pt x="1028" y="11745"/>
                  </a:cubicBezTo>
                  <a:cubicBezTo>
                    <a:pt x="561" y="11348"/>
                    <a:pt x="0" y="374"/>
                    <a:pt x="0" y="374"/>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1" name="Google Shape;1211;p49"/>
            <p:cNvSpPr/>
            <p:nvPr/>
          </p:nvSpPr>
          <p:spPr>
            <a:xfrm>
              <a:off x="4272000" y="2695500"/>
              <a:ext cx="372425" cy="564475"/>
            </a:xfrm>
            <a:custGeom>
              <a:avLst/>
              <a:gdLst/>
              <a:ahLst/>
              <a:cxnLst/>
              <a:rect l="l" t="t" r="r" b="b"/>
              <a:pathLst>
                <a:path w="14897" h="22579" extrusionOk="0">
                  <a:moveTo>
                    <a:pt x="14896" y="2709"/>
                  </a:moveTo>
                  <a:cubicBezTo>
                    <a:pt x="14896" y="2709"/>
                    <a:pt x="13285" y="7239"/>
                    <a:pt x="13285" y="8406"/>
                  </a:cubicBezTo>
                  <a:cubicBezTo>
                    <a:pt x="13309" y="9597"/>
                    <a:pt x="13962" y="13426"/>
                    <a:pt x="13168" y="16018"/>
                  </a:cubicBezTo>
                  <a:cubicBezTo>
                    <a:pt x="12375" y="18586"/>
                    <a:pt x="11861" y="21154"/>
                    <a:pt x="10927" y="21271"/>
                  </a:cubicBezTo>
                  <a:cubicBezTo>
                    <a:pt x="9853" y="21388"/>
                    <a:pt x="8779" y="21691"/>
                    <a:pt x="7822" y="22182"/>
                  </a:cubicBezTo>
                  <a:cubicBezTo>
                    <a:pt x="7238" y="22462"/>
                    <a:pt x="6584" y="22579"/>
                    <a:pt x="5931" y="22509"/>
                  </a:cubicBezTo>
                  <a:cubicBezTo>
                    <a:pt x="4786" y="22415"/>
                    <a:pt x="2685" y="21061"/>
                    <a:pt x="1634" y="20314"/>
                  </a:cubicBezTo>
                  <a:cubicBezTo>
                    <a:pt x="584" y="19567"/>
                    <a:pt x="467" y="18820"/>
                    <a:pt x="1401" y="17862"/>
                  </a:cubicBezTo>
                  <a:cubicBezTo>
                    <a:pt x="2312" y="16882"/>
                    <a:pt x="4786" y="14173"/>
                    <a:pt x="5300" y="12142"/>
                  </a:cubicBezTo>
                  <a:cubicBezTo>
                    <a:pt x="4460" y="12632"/>
                    <a:pt x="3666" y="13193"/>
                    <a:pt x="2919" y="13776"/>
                  </a:cubicBezTo>
                  <a:cubicBezTo>
                    <a:pt x="1751" y="14710"/>
                    <a:pt x="1985" y="15177"/>
                    <a:pt x="1354" y="15177"/>
                  </a:cubicBezTo>
                  <a:cubicBezTo>
                    <a:pt x="724" y="15201"/>
                    <a:pt x="0" y="14243"/>
                    <a:pt x="1238" y="12516"/>
                  </a:cubicBezTo>
                  <a:cubicBezTo>
                    <a:pt x="2452" y="10788"/>
                    <a:pt x="3712" y="9901"/>
                    <a:pt x="4623" y="8616"/>
                  </a:cubicBezTo>
                  <a:cubicBezTo>
                    <a:pt x="5557" y="7332"/>
                    <a:pt x="7215" y="7402"/>
                    <a:pt x="7215" y="7402"/>
                  </a:cubicBezTo>
                  <a:lnTo>
                    <a:pt x="9760" y="1"/>
                  </a:ln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2" name="Google Shape;1212;p49"/>
            <p:cNvSpPr/>
            <p:nvPr/>
          </p:nvSpPr>
          <p:spPr>
            <a:xfrm>
              <a:off x="4316925" y="3051925"/>
              <a:ext cx="136625" cy="162525"/>
            </a:xfrm>
            <a:custGeom>
              <a:avLst/>
              <a:gdLst/>
              <a:ahLst/>
              <a:cxnLst/>
              <a:rect l="l" t="t" r="r" b="b"/>
              <a:pathLst>
                <a:path w="5465" h="6501" extrusionOk="0">
                  <a:moveTo>
                    <a:pt x="5255" y="1"/>
                  </a:moveTo>
                  <a:cubicBezTo>
                    <a:pt x="5176" y="1"/>
                    <a:pt x="5081" y="90"/>
                    <a:pt x="4997" y="196"/>
                  </a:cubicBezTo>
                  <a:cubicBezTo>
                    <a:pt x="4997" y="196"/>
                    <a:pt x="3993" y="3208"/>
                    <a:pt x="2919" y="4049"/>
                  </a:cubicBezTo>
                  <a:cubicBezTo>
                    <a:pt x="1845" y="4889"/>
                    <a:pt x="1589" y="5380"/>
                    <a:pt x="865" y="5753"/>
                  </a:cubicBezTo>
                  <a:cubicBezTo>
                    <a:pt x="491" y="5917"/>
                    <a:pt x="211" y="6080"/>
                    <a:pt x="1" y="6174"/>
                  </a:cubicBezTo>
                  <a:cubicBezTo>
                    <a:pt x="164" y="6290"/>
                    <a:pt x="304" y="6384"/>
                    <a:pt x="491" y="6500"/>
                  </a:cubicBezTo>
                  <a:cubicBezTo>
                    <a:pt x="1098" y="6150"/>
                    <a:pt x="2593" y="5240"/>
                    <a:pt x="3340" y="4329"/>
                  </a:cubicBezTo>
                  <a:cubicBezTo>
                    <a:pt x="4297" y="3162"/>
                    <a:pt x="5464" y="757"/>
                    <a:pt x="5418" y="313"/>
                  </a:cubicBezTo>
                  <a:cubicBezTo>
                    <a:pt x="5395" y="84"/>
                    <a:pt x="5332" y="1"/>
                    <a:pt x="5255" y="1"/>
                  </a:cubicBezTo>
                  <a:close/>
                </a:path>
              </a:pathLst>
            </a:custGeom>
            <a:solidFill>
              <a:srgbClr val="482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3" name="Google Shape;1213;p49"/>
            <p:cNvSpPr/>
            <p:nvPr/>
          </p:nvSpPr>
          <p:spPr>
            <a:xfrm>
              <a:off x="4365375" y="3076525"/>
              <a:ext cx="143050" cy="166525"/>
            </a:xfrm>
            <a:custGeom>
              <a:avLst/>
              <a:gdLst/>
              <a:ahLst/>
              <a:cxnLst/>
              <a:rect l="l" t="t" r="r" b="b"/>
              <a:pathLst>
                <a:path w="5722" h="6661" extrusionOk="0">
                  <a:moveTo>
                    <a:pt x="5396" y="0"/>
                  </a:moveTo>
                  <a:cubicBezTo>
                    <a:pt x="5330" y="0"/>
                    <a:pt x="5282" y="205"/>
                    <a:pt x="5114" y="450"/>
                  </a:cubicBezTo>
                  <a:cubicBezTo>
                    <a:pt x="5114" y="450"/>
                    <a:pt x="3666" y="4396"/>
                    <a:pt x="2803" y="4933"/>
                  </a:cubicBezTo>
                  <a:lnTo>
                    <a:pt x="2803" y="4909"/>
                  </a:lnTo>
                  <a:cubicBezTo>
                    <a:pt x="1939" y="5446"/>
                    <a:pt x="468" y="6123"/>
                    <a:pt x="47" y="6380"/>
                  </a:cubicBezTo>
                  <a:cubicBezTo>
                    <a:pt x="24" y="6380"/>
                    <a:pt x="24" y="6404"/>
                    <a:pt x="1" y="6404"/>
                  </a:cubicBezTo>
                  <a:cubicBezTo>
                    <a:pt x="164" y="6497"/>
                    <a:pt x="328" y="6567"/>
                    <a:pt x="468" y="6660"/>
                  </a:cubicBezTo>
                  <a:cubicBezTo>
                    <a:pt x="865" y="6474"/>
                    <a:pt x="1262" y="6264"/>
                    <a:pt x="1612" y="6007"/>
                  </a:cubicBezTo>
                  <a:cubicBezTo>
                    <a:pt x="2149" y="5586"/>
                    <a:pt x="3363" y="5400"/>
                    <a:pt x="3923" y="4326"/>
                  </a:cubicBezTo>
                  <a:cubicBezTo>
                    <a:pt x="4460" y="3228"/>
                    <a:pt x="5721" y="613"/>
                    <a:pt x="5534" y="193"/>
                  </a:cubicBezTo>
                  <a:cubicBezTo>
                    <a:pt x="5470" y="56"/>
                    <a:pt x="5431" y="0"/>
                    <a:pt x="5396" y="0"/>
                  </a:cubicBezTo>
                  <a:close/>
                </a:path>
              </a:pathLst>
            </a:custGeom>
            <a:solidFill>
              <a:srgbClr val="482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4" name="Google Shape;1214;p49"/>
            <p:cNvSpPr/>
            <p:nvPr/>
          </p:nvSpPr>
          <p:spPr>
            <a:xfrm>
              <a:off x="4471625" y="3099525"/>
              <a:ext cx="81400" cy="148200"/>
            </a:xfrm>
            <a:custGeom>
              <a:avLst/>
              <a:gdLst/>
              <a:ahLst/>
              <a:cxnLst/>
              <a:rect l="l" t="t" r="r" b="b"/>
              <a:pathLst>
                <a:path w="3256" h="5928" extrusionOk="0">
                  <a:moveTo>
                    <a:pt x="3003" y="1"/>
                  </a:moveTo>
                  <a:cubicBezTo>
                    <a:pt x="2957" y="1"/>
                    <a:pt x="2916" y="40"/>
                    <a:pt x="2895" y="137"/>
                  </a:cubicBezTo>
                  <a:cubicBezTo>
                    <a:pt x="2825" y="440"/>
                    <a:pt x="1915" y="3032"/>
                    <a:pt x="1775" y="3522"/>
                  </a:cubicBezTo>
                  <a:cubicBezTo>
                    <a:pt x="1658" y="4013"/>
                    <a:pt x="1168" y="4456"/>
                    <a:pt x="911" y="4947"/>
                  </a:cubicBezTo>
                  <a:cubicBezTo>
                    <a:pt x="654" y="5320"/>
                    <a:pt x="350" y="5647"/>
                    <a:pt x="0" y="5927"/>
                  </a:cubicBezTo>
                  <a:cubicBezTo>
                    <a:pt x="350" y="5764"/>
                    <a:pt x="724" y="5624"/>
                    <a:pt x="1074" y="5507"/>
                  </a:cubicBezTo>
                  <a:cubicBezTo>
                    <a:pt x="1681" y="4760"/>
                    <a:pt x="2148" y="3896"/>
                    <a:pt x="2475" y="2985"/>
                  </a:cubicBezTo>
                  <a:cubicBezTo>
                    <a:pt x="2709" y="2192"/>
                    <a:pt x="3222" y="440"/>
                    <a:pt x="3222" y="440"/>
                  </a:cubicBezTo>
                  <a:cubicBezTo>
                    <a:pt x="3255" y="226"/>
                    <a:pt x="3114" y="1"/>
                    <a:pt x="3003" y="1"/>
                  </a:cubicBezTo>
                  <a:close/>
                </a:path>
              </a:pathLst>
            </a:custGeom>
            <a:solidFill>
              <a:srgbClr val="482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5" name="Google Shape;1215;p49"/>
            <p:cNvSpPr/>
            <p:nvPr/>
          </p:nvSpPr>
          <p:spPr>
            <a:xfrm>
              <a:off x="3718650" y="919875"/>
              <a:ext cx="317650" cy="352750"/>
            </a:xfrm>
            <a:custGeom>
              <a:avLst/>
              <a:gdLst/>
              <a:ahLst/>
              <a:cxnLst/>
              <a:rect l="l" t="t" r="r" b="b"/>
              <a:pathLst>
                <a:path w="12706" h="14110" extrusionOk="0">
                  <a:moveTo>
                    <a:pt x="9479" y="1"/>
                  </a:moveTo>
                  <a:lnTo>
                    <a:pt x="1494" y="1191"/>
                  </a:lnTo>
                  <a:lnTo>
                    <a:pt x="0" y="9994"/>
                  </a:lnTo>
                  <a:cubicBezTo>
                    <a:pt x="0" y="9994"/>
                    <a:pt x="3432" y="13379"/>
                    <a:pt x="5650" y="14056"/>
                  </a:cubicBezTo>
                  <a:cubicBezTo>
                    <a:pt x="5771" y="14092"/>
                    <a:pt x="5900" y="14109"/>
                    <a:pt x="6036" y="14109"/>
                  </a:cubicBezTo>
                  <a:cubicBezTo>
                    <a:pt x="8367" y="14109"/>
                    <a:pt x="12705" y="9104"/>
                    <a:pt x="12375" y="9060"/>
                  </a:cubicBezTo>
                  <a:lnTo>
                    <a:pt x="9479" y="1"/>
                  </a:lnTo>
                  <a:close/>
                </a:path>
              </a:pathLst>
            </a:custGeom>
            <a:solidFill>
              <a:srgbClr val="482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6" name="Google Shape;1216;p49"/>
            <p:cNvSpPr/>
            <p:nvPr/>
          </p:nvSpPr>
          <p:spPr>
            <a:xfrm>
              <a:off x="3517850" y="339950"/>
              <a:ext cx="663575" cy="685600"/>
            </a:xfrm>
            <a:custGeom>
              <a:avLst/>
              <a:gdLst/>
              <a:ahLst/>
              <a:cxnLst/>
              <a:rect l="l" t="t" r="r" b="b"/>
              <a:pathLst>
                <a:path w="26543" h="27424" extrusionOk="0">
                  <a:moveTo>
                    <a:pt x="13197" y="0"/>
                  </a:moveTo>
                  <a:cubicBezTo>
                    <a:pt x="9283" y="0"/>
                    <a:pt x="5446" y="3223"/>
                    <a:pt x="3853" y="7391"/>
                  </a:cubicBezTo>
                  <a:cubicBezTo>
                    <a:pt x="3222" y="9072"/>
                    <a:pt x="2895" y="10846"/>
                    <a:pt x="2872" y="12644"/>
                  </a:cubicBezTo>
                  <a:cubicBezTo>
                    <a:pt x="2656" y="12589"/>
                    <a:pt x="2432" y="12561"/>
                    <a:pt x="2210" y="12561"/>
                  </a:cubicBezTo>
                  <a:cubicBezTo>
                    <a:pt x="1302" y="12561"/>
                    <a:pt x="421" y="13028"/>
                    <a:pt x="234" y="14022"/>
                  </a:cubicBezTo>
                  <a:cubicBezTo>
                    <a:pt x="0" y="15259"/>
                    <a:pt x="817" y="16847"/>
                    <a:pt x="1611" y="17734"/>
                  </a:cubicBezTo>
                  <a:cubicBezTo>
                    <a:pt x="2195" y="18365"/>
                    <a:pt x="4039" y="18832"/>
                    <a:pt x="4063" y="18902"/>
                  </a:cubicBezTo>
                  <a:cubicBezTo>
                    <a:pt x="4787" y="20886"/>
                    <a:pt x="6491" y="25533"/>
                    <a:pt x="11021" y="26957"/>
                  </a:cubicBezTo>
                  <a:cubicBezTo>
                    <a:pt x="12073" y="27281"/>
                    <a:pt x="12981" y="27424"/>
                    <a:pt x="13777" y="27424"/>
                  </a:cubicBezTo>
                  <a:cubicBezTo>
                    <a:pt x="16422" y="27424"/>
                    <a:pt x="17823" y="25844"/>
                    <a:pt x="19169" y="24085"/>
                  </a:cubicBezTo>
                  <a:cubicBezTo>
                    <a:pt x="20500" y="22357"/>
                    <a:pt x="22111" y="20653"/>
                    <a:pt x="22578" y="18691"/>
                  </a:cubicBezTo>
                  <a:cubicBezTo>
                    <a:pt x="24539" y="18178"/>
                    <a:pt x="25963" y="16543"/>
                    <a:pt x="26220" y="14536"/>
                  </a:cubicBezTo>
                  <a:cubicBezTo>
                    <a:pt x="26542" y="11846"/>
                    <a:pt x="24882" y="11031"/>
                    <a:pt x="23708" y="11031"/>
                  </a:cubicBezTo>
                  <a:cubicBezTo>
                    <a:pt x="23435" y="11031"/>
                    <a:pt x="23188" y="11075"/>
                    <a:pt x="22998" y="11150"/>
                  </a:cubicBezTo>
                  <a:cubicBezTo>
                    <a:pt x="22438" y="8138"/>
                    <a:pt x="21107" y="5313"/>
                    <a:pt x="19099" y="2978"/>
                  </a:cubicBezTo>
                  <a:cubicBezTo>
                    <a:pt x="17318" y="884"/>
                    <a:pt x="15247" y="0"/>
                    <a:pt x="13197" y="0"/>
                  </a:cubicBez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7" name="Google Shape;1217;p49"/>
            <p:cNvSpPr/>
            <p:nvPr/>
          </p:nvSpPr>
          <p:spPr>
            <a:xfrm>
              <a:off x="3652100" y="1113675"/>
              <a:ext cx="423200" cy="197300"/>
            </a:xfrm>
            <a:custGeom>
              <a:avLst/>
              <a:gdLst/>
              <a:ahLst/>
              <a:cxnLst/>
              <a:rect l="l" t="t" r="r" b="b"/>
              <a:pathLst>
                <a:path w="16928" h="7892" extrusionOk="0">
                  <a:moveTo>
                    <a:pt x="14593" y="0"/>
                  </a:moveTo>
                  <a:lnTo>
                    <a:pt x="7799" y="5837"/>
                  </a:lnTo>
                  <a:lnTo>
                    <a:pt x="2639" y="1168"/>
                  </a:lnTo>
                  <a:lnTo>
                    <a:pt x="0" y="2055"/>
                  </a:lnTo>
                  <a:cubicBezTo>
                    <a:pt x="0" y="2055"/>
                    <a:pt x="6655" y="7378"/>
                    <a:pt x="7892" y="7588"/>
                  </a:cubicBezTo>
                  <a:cubicBezTo>
                    <a:pt x="9666" y="7892"/>
                    <a:pt x="16928" y="304"/>
                    <a:pt x="16928" y="304"/>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8" name="Google Shape;1218;p49"/>
            <p:cNvSpPr/>
            <p:nvPr/>
          </p:nvSpPr>
          <p:spPr>
            <a:xfrm>
              <a:off x="4287750" y="1172625"/>
              <a:ext cx="559800" cy="1752300"/>
            </a:xfrm>
            <a:custGeom>
              <a:avLst/>
              <a:gdLst/>
              <a:ahLst/>
              <a:cxnLst/>
              <a:rect l="l" t="t" r="r" b="b"/>
              <a:pathLst>
                <a:path w="22392" h="70092" extrusionOk="0">
                  <a:moveTo>
                    <a:pt x="9130" y="5277"/>
                  </a:moveTo>
                  <a:cubicBezTo>
                    <a:pt x="11068" y="8172"/>
                    <a:pt x="22391" y="34462"/>
                    <a:pt x="21574" y="38291"/>
                  </a:cubicBezTo>
                  <a:cubicBezTo>
                    <a:pt x="20780" y="42097"/>
                    <a:pt x="15947" y="69228"/>
                    <a:pt x="14943" y="69648"/>
                  </a:cubicBezTo>
                  <a:cubicBezTo>
                    <a:pt x="13963" y="70092"/>
                    <a:pt x="5230" y="65515"/>
                    <a:pt x="5230" y="65515"/>
                  </a:cubicBezTo>
                  <a:lnTo>
                    <a:pt x="9503" y="37568"/>
                  </a:lnTo>
                  <a:lnTo>
                    <a:pt x="3316" y="20103"/>
                  </a:lnTo>
                  <a:cubicBezTo>
                    <a:pt x="3316" y="20103"/>
                    <a:pt x="0" y="514"/>
                    <a:pt x="1238" y="257"/>
                  </a:cubicBezTo>
                  <a:cubicBezTo>
                    <a:pt x="2499" y="0"/>
                    <a:pt x="7215" y="2382"/>
                    <a:pt x="9130" y="5277"/>
                  </a:cubicBezTo>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9" name="Google Shape;1219;p49"/>
            <p:cNvSpPr/>
            <p:nvPr/>
          </p:nvSpPr>
          <p:spPr>
            <a:xfrm>
              <a:off x="4086375" y="2109425"/>
              <a:ext cx="335750" cy="407050"/>
            </a:xfrm>
            <a:custGeom>
              <a:avLst/>
              <a:gdLst/>
              <a:ahLst/>
              <a:cxnLst/>
              <a:rect l="l" t="t" r="r" b="b"/>
              <a:pathLst>
                <a:path w="13430" h="16282" extrusionOk="0">
                  <a:moveTo>
                    <a:pt x="526" y="1"/>
                  </a:moveTo>
                  <a:cubicBezTo>
                    <a:pt x="514" y="1"/>
                    <a:pt x="503" y="1"/>
                    <a:pt x="491" y="2"/>
                  </a:cubicBezTo>
                  <a:cubicBezTo>
                    <a:pt x="210" y="2"/>
                    <a:pt x="0" y="236"/>
                    <a:pt x="0" y="516"/>
                  </a:cubicBezTo>
                  <a:cubicBezTo>
                    <a:pt x="24" y="1030"/>
                    <a:pt x="654" y="13124"/>
                    <a:pt x="5347" y="15342"/>
                  </a:cubicBezTo>
                  <a:cubicBezTo>
                    <a:pt x="6772" y="16011"/>
                    <a:pt x="7917" y="16281"/>
                    <a:pt x="8894" y="16281"/>
                  </a:cubicBezTo>
                  <a:cubicBezTo>
                    <a:pt x="8974" y="16281"/>
                    <a:pt x="9052" y="16280"/>
                    <a:pt x="9129" y="16276"/>
                  </a:cubicBezTo>
                  <a:lnTo>
                    <a:pt x="9129" y="16253"/>
                  </a:lnTo>
                  <a:cubicBezTo>
                    <a:pt x="10857" y="16159"/>
                    <a:pt x="12001" y="15155"/>
                    <a:pt x="13075" y="13988"/>
                  </a:cubicBezTo>
                  <a:cubicBezTo>
                    <a:pt x="13430" y="13633"/>
                    <a:pt x="13084" y="13144"/>
                    <a:pt x="12703" y="13144"/>
                  </a:cubicBezTo>
                  <a:cubicBezTo>
                    <a:pt x="12582" y="13144"/>
                    <a:pt x="12458" y="13193"/>
                    <a:pt x="12352" y="13311"/>
                  </a:cubicBezTo>
                  <a:cubicBezTo>
                    <a:pt x="11329" y="14410"/>
                    <a:pt x="10346" y="15270"/>
                    <a:pt x="8802" y="15270"/>
                  </a:cubicBezTo>
                  <a:cubicBezTo>
                    <a:pt x="7985" y="15270"/>
                    <a:pt x="7011" y="15029"/>
                    <a:pt x="5791" y="14455"/>
                  </a:cubicBezTo>
                  <a:cubicBezTo>
                    <a:pt x="1611" y="12470"/>
                    <a:pt x="1004" y="586"/>
                    <a:pt x="1004" y="469"/>
                  </a:cubicBezTo>
                  <a:cubicBezTo>
                    <a:pt x="982" y="224"/>
                    <a:pt x="769" y="1"/>
                    <a:pt x="526"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0" name="Google Shape;1220;p49"/>
            <p:cNvSpPr/>
            <p:nvPr/>
          </p:nvSpPr>
          <p:spPr>
            <a:xfrm>
              <a:off x="4381150" y="2416600"/>
              <a:ext cx="53725" cy="54850"/>
            </a:xfrm>
            <a:custGeom>
              <a:avLst/>
              <a:gdLst/>
              <a:ahLst/>
              <a:cxnLst/>
              <a:rect l="l" t="t" r="r" b="b"/>
              <a:pathLst>
                <a:path w="2149" h="2194" extrusionOk="0">
                  <a:moveTo>
                    <a:pt x="1276" y="0"/>
                  </a:moveTo>
                  <a:cubicBezTo>
                    <a:pt x="1114" y="0"/>
                    <a:pt x="923" y="76"/>
                    <a:pt x="701" y="277"/>
                  </a:cubicBezTo>
                  <a:cubicBezTo>
                    <a:pt x="701" y="277"/>
                    <a:pt x="0" y="1141"/>
                    <a:pt x="94" y="1421"/>
                  </a:cubicBezTo>
                  <a:cubicBezTo>
                    <a:pt x="177" y="1650"/>
                    <a:pt x="483" y="2194"/>
                    <a:pt x="879" y="2194"/>
                  </a:cubicBezTo>
                  <a:cubicBezTo>
                    <a:pt x="927" y="2194"/>
                    <a:pt x="977" y="2186"/>
                    <a:pt x="1028" y="2168"/>
                  </a:cubicBezTo>
                  <a:cubicBezTo>
                    <a:pt x="1494" y="2004"/>
                    <a:pt x="2148" y="884"/>
                    <a:pt x="1985" y="603"/>
                  </a:cubicBezTo>
                  <a:cubicBezTo>
                    <a:pt x="1886" y="423"/>
                    <a:pt x="1661" y="0"/>
                    <a:pt x="1276"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1" name="Google Shape;1221;p49"/>
            <p:cNvSpPr/>
            <p:nvPr/>
          </p:nvSpPr>
          <p:spPr>
            <a:xfrm>
              <a:off x="4093700" y="2093650"/>
              <a:ext cx="316075" cy="428700"/>
            </a:xfrm>
            <a:custGeom>
              <a:avLst/>
              <a:gdLst/>
              <a:ahLst/>
              <a:cxnLst/>
              <a:rect l="l" t="t" r="r" b="b"/>
              <a:pathLst>
                <a:path w="12643" h="17148" extrusionOk="0">
                  <a:moveTo>
                    <a:pt x="11358" y="1"/>
                  </a:moveTo>
                  <a:cubicBezTo>
                    <a:pt x="11343" y="1"/>
                    <a:pt x="11327" y="2"/>
                    <a:pt x="11311" y="3"/>
                  </a:cubicBezTo>
                  <a:cubicBezTo>
                    <a:pt x="11031" y="3"/>
                    <a:pt x="10821" y="260"/>
                    <a:pt x="10844" y="517"/>
                  </a:cubicBezTo>
                  <a:cubicBezTo>
                    <a:pt x="10844" y="633"/>
                    <a:pt x="11615" y="12518"/>
                    <a:pt x="7692" y="14946"/>
                  </a:cubicBezTo>
                  <a:cubicBezTo>
                    <a:pt x="6326" y="15802"/>
                    <a:pt x="5252" y="16143"/>
                    <a:pt x="4340" y="16143"/>
                  </a:cubicBezTo>
                  <a:cubicBezTo>
                    <a:pt x="3040" y="16143"/>
                    <a:pt x="2067" y="15450"/>
                    <a:pt x="1038" y="14572"/>
                  </a:cubicBezTo>
                  <a:cubicBezTo>
                    <a:pt x="937" y="14485"/>
                    <a:pt x="828" y="14448"/>
                    <a:pt x="725" y="14448"/>
                  </a:cubicBezTo>
                  <a:cubicBezTo>
                    <a:pt x="327" y="14448"/>
                    <a:pt x="0" y="14991"/>
                    <a:pt x="408" y="15343"/>
                  </a:cubicBezTo>
                  <a:cubicBezTo>
                    <a:pt x="1539" y="16319"/>
                    <a:pt x="2734" y="17147"/>
                    <a:pt x="4332" y="17147"/>
                  </a:cubicBezTo>
                  <a:cubicBezTo>
                    <a:pt x="4416" y="17147"/>
                    <a:pt x="4501" y="17145"/>
                    <a:pt x="4587" y="17140"/>
                  </a:cubicBezTo>
                  <a:cubicBezTo>
                    <a:pt x="5614" y="17070"/>
                    <a:pt x="6805" y="16697"/>
                    <a:pt x="8229" y="15786"/>
                  </a:cubicBezTo>
                  <a:cubicBezTo>
                    <a:pt x="12642" y="13031"/>
                    <a:pt x="11872" y="960"/>
                    <a:pt x="11848" y="447"/>
                  </a:cubicBezTo>
                  <a:cubicBezTo>
                    <a:pt x="11826" y="182"/>
                    <a:pt x="11617" y="1"/>
                    <a:pt x="11358"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2" name="Google Shape;1222;p49"/>
            <p:cNvSpPr/>
            <p:nvPr/>
          </p:nvSpPr>
          <p:spPr>
            <a:xfrm>
              <a:off x="4079950" y="2434625"/>
              <a:ext cx="54300" cy="53450"/>
            </a:xfrm>
            <a:custGeom>
              <a:avLst/>
              <a:gdLst/>
              <a:ahLst/>
              <a:cxnLst/>
              <a:rect l="l" t="t" r="r" b="b"/>
              <a:pathLst>
                <a:path w="2172" h="2138" extrusionOk="0">
                  <a:moveTo>
                    <a:pt x="834" y="0"/>
                  </a:moveTo>
                  <a:cubicBezTo>
                    <a:pt x="404" y="0"/>
                    <a:pt x="227" y="492"/>
                    <a:pt x="141" y="700"/>
                  </a:cubicBezTo>
                  <a:cubicBezTo>
                    <a:pt x="1" y="980"/>
                    <a:pt x="794" y="2007"/>
                    <a:pt x="1261" y="2124"/>
                  </a:cubicBezTo>
                  <a:cubicBezTo>
                    <a:pt x="1300" y="2133"/>
                    <a:pt x="1337" y="2137"/>
                    <a:pt x="1372" y="2137"/>
                  </a:cubicBezTo>
                  <a:cubicBezTo>
                    <a:pt x="1794" y="2137"/>
                    <a:pt x="2037" y="1542"/>
                    <a:pt x="2102" y="1283"/>
                  </a:cubicBezTo>
                  <a:cubicBezTo>
                    <a:pt x="2172" y="1003"/>
                    <a:pt x="1378" y="209"/>
                    <a:pt x="1378" y="209"/>
                  </a:cubicBezTo>
                  <a:cubicBezTo>
                    <a:pt x="1162" y="59"/>
                    <a:pt x="983" y="0"/>
                    <a:pt x="834"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3" name="Google Shape;1223;p49"/>
            <p:cNvSpPr/>
            <p:nvPr/>
          </p:nvSpPr>
          <p:spPr>
            <a:xfrm>
              <a:off x="4002325" y="1069900"/>
              <a:ext cx="256850" cy="772850"/>
            </a:xfrm>
            <a:custGeom>
              <a:avLst/>
              <a:gdLst/>
              <a:ahLst/>
              <a:cxnLst/>
              <a:rect l="l" t="t" r="r" b="b"/>
              <a:pathLst>
                <a:path w="10274" h="30914" extrusionOk="0">
                  <a:moveTo>
                    <a:pt x="0" y="0"/>
                  </a:moveTo>
                  <a:cubicBezTo>
                    <a:pt x="0" y="0"/>
                    <a:pt x="3456" y="280"/>
                    <a:pt x="6001" y="4226"/>
                  </a:cubicBezTo>
                  <a:cubicBezTo>
                    <a:pt x="8546" y="8172"/>
                    <a:pt x="10273" y="27761"/>
                    <a:pt x="9923" y="30913"/>
                  </a:cubicBezTo>
                  <a:lnTo>
                    <a:pt x="8756" y="30446"/>
                  </a:lnTo>
                  <a:cubicBezTo>
                    <a:pt x="8756" y="30446"/>
                    <a:pt x="7682" y="7448"/>
                    <a:pt x="4460" y="4039"/>
                  </a:cubicBezTo>
                  <a:cubicBezTo>
                    <a:pt x="1495" y="911"/>
                    <a:pt x="304" y="1168"/>
                    <a:pt x="304" y="1168"/>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4" name="Google Shape;1224;p49"/>
            <p:cNvSpPr/>
            <p:nvPr/>
          </p:nvSpPr>
          <p:spPr>
            <a:xfrm>
              <a:off x="4075275" y="1811125"/>
              <a:ext cx="322225" cy="331650"/>
            </a:xfrm>
            <a:custGeom>
              <a:avLst/>
              <a:gdLst/>
              <a:ahLst/>
              <a:cxnLst/>
              <a:rect l="l" t="t" r="r" b="b"/>
              <a:pathLst>
                <a:path w="12889" h="13266" extrusionOk="0">
                  <a:moveTo>
                    <a:pt x="6145" y="0"/>
                  </a:moveTo>
                  <a:cubicBezTo>
                    <a:pt x="5033" y="0"/>
                    <a:pt x="3956" y="463"/>
                    <a:pt x="3176" y="1288"/>
                  </a:cubicBezTo>
                  <a:cubicBezTo>
                    <a:pt x="1" y="4486"/>
                    <a:pt x="281" y="12845"/>
                    <a:pt x="281" y="13195"/>
                  </a:cubicBezTo>
                  <a:lnTo>
                    <a:pt x="1612" y="13148"/>
                  </a:lnTo>
                  <a:cubicBezTo>
                    <a:pt x="1612" y="13078"/>
                    <a:pt x="1332" y="5023"/>
                    <a:pt x="4110" y="2221"/>
                  </a:cubicBezTo>
                  <a:cubicBezTo>
                    <a:pt x="4650" y="1636"/>
                    <a:pt x="5408" y="1333"/>
                    <a:pt x="6194" y="1333"/>
                  </a:cubicBezTo>
                  <a:cubicBezTo>
                    <a:pt x="6223" y="1333"/>
                    <a:pt x="6252" y="1333"/>
                    <a:pt x="6281" y="1334"/>
                  </a:cubicBezTo>
                  <a:cubicBezTo>
                    <a:pt x="10367" y="1451"/>
                    <a:pt x="10951" y="5187"/>
                    <a:pt x="11371" y="10860"/>
                  </a:cubicBezTo>
                  <a:cubicBezTo>
                    <a:pt x="11441" y="11654"/>
                    <a:pt x="11488" y="12471"/>
                    <a:pt x="11581" y="13265"/>
                  </a:cubicBezTo>
                  <a:lnTo>
                    <a:pt x="12889" y="13125"/>
                  </a:lnTo>
                  <a:cubicBezTo>
                    <a:pt x="12819" y="12355"/>
                    <a:pt x="12749" y="11537"/>
                    <a:pt x="12702" y="10767"/>
                  </a:cubicBezTo>
                  <a:cubicBezTo>
                    <a:pt x="12329" y="5794"/>
                    <a:pt x="11908" y="167"/>
                    <a:pt x="6305" y="3"/>
                  </a:cubicBezTo>
                  <a:cubicBezTo>
                    <a:pt x="6251" y="1"/>
                    <a:pt x="6198" y="0"/>
                    <a:pt x="6145"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5" name="Google Shape;1225;p49"/>
            <p:cNvSpPr/>
            <p:nvPr/>
          </p:nvSpPr>
          <p:spPr>
            <a:xfrm>
              <a:off x="3485750" y="1113675"/>
              <a:ext cx="239325" cy="577875"/>
            </a:xfrm>
            <a:custGeom>
              <a:avLst/>
              <a:gdLst/>
              <a:ahLst/>
              <a:cxnLst/>
              <a:rect l="l" t="t" r="r" b="b"/>
              <a:pathLst>
                <a:path w="9573" h="23115" extrusionOk="0">
                  <a:moveTo>
                    <a:pt x="9573" y="0"/>
                  </a:moveTo>
                  <a:lnTo>
                    <a:pt x="9573" y="0"/>
                  </a:lnTo>
                  <a:cubicBezTo>
                    <a:pt x="6608" y="1308"/>
                    <a:pt x="4133" y="3526"/>
                    <a:pt x="2475" y="6328"/>
                  </a:cubicBezTo>
                  <a:cubicBezTo>
                    <a:pt x="0" y="10484"/>
                    <a:pt x="911" y="23115"/>
                    <a:pt x="911" y="23115"/>
                  </a:cubicBezTo>
                  <a:lnTo>
                    <a:pt x="2078" y="22998"/>
                  </a:lnTo>
                  <a:cubicBezTo>
                    <a:pt x="2078" y="22998"/>
                    <a:pt x="1448" y="12165"/>
                    <a:pt x="3129" y="7705"/>
                  </a:cubicBezTo>
                  <a:cubicBezTo>
                    <a:pt x="4810" y="3246"/>
                    <a:pt x="9293" y="1168"/>
                    <a:pt x="9293" y="1168"/>
                  </a:cubicBezTo>
                  <a:lnTo>
                    <a:pt x="9573" y="0"/>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6" name="Google Shape;1226;p49"/>
            <p:cNvSpPr/>
            <p:nvPr/>
          </p:nvSpPr>
          <p:spPr>
            <a:xfrm>
              <a:off x="3417450" y="1676950"/>
              <a:ext cx="215400" cy="216000"/>
            </a:xfrm>
            <a:custGeom>
              <a:avLst/>
              <a:gdLst/>
              <a:ahLst/>
              <a:cxnLst/>
              <a:rect l="l" t="t" r="r" b="b"/>
              <a:pathLst>
                <a:path w="8616" h="8640" extrusionOk="0">
                  <a:moveTo>
                    <a:pt x="8616" y="3713"/>
                  </a:moveTo>
                  <a:cubicBezTo>
                    <a:pt x="8592" y="7005"/>
                    <a:pt x="4623" y="8639"/>
                    <a:pt x="2312" y="6304"/>
                  </a:cubicBezTo>
                  <a:cubicBezTo>
                    <a:pt x="0" y="3969"/>
                    <a:pt x="1658" y="0"/>
                    <a:pt x="4927" y="24"/>
                  </a:cubicBezTo>
                  <a:cubicBezTo>
                    <a:pt x="6958" y="24"/>
                    <a:pt x="8616" y="1681"/>
                    <a:pt x="8616" y="3713"/>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7" name="Google Shape;1227;p49"/>
            <p:cNvSpPr/>
            <p:nvPr/>
          </p:nvSpPr>
          <p:spPr>
            <a:xfrm>
              <a:off x="3498575" y="1738225"/>
              <a:ext cx="73000" cy="73000"/>
            </a:xfrm>
            <a:custGeom>
              <a:avLst/>
              <a:gdLst/>
              <a:ahLst/>
              <a:cxnLst/>
              <a:rect l="l" t="t" r="r" b="b"/>
              <a:pathLst>
                <a:path w="2920" h="2920" extrusionOk="0">
                  <a:moveTo>
                    <a:pt x="2919" y="1262"/>
                  </a:moveTo>
                  <a:cubicBezTo>
                    <a:pt x="2919" y="2359"/>
                    <a:pt x="1565" y="2919"/>
                    <a:pt x="795" y="2126"/>
                  </a:cubicBezTo>
                  <a:cubicBezTo>
                    <a:pt x="1" y="1332"/>
                    <a:pt x="561" y="1"/>
                    <a:pt x="1682" y="1"/>
                  </a:cubicBezTo>
                  <a:cubicBezTo>
                    <a:pt x="2359" y="1"/>
                    <a:pt x="2919" y="561"/>
                    <a:pt x="2919" y="126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8" name="Google Shape;1228;p49"/>
            <p:cNvSpPr/>
            <p:nvPr/>
          </p:nvSpPr>
          <p:spPr>
            <a:xfrm>
              <a:off x="3722725" y="680550"/>
              <a:ext cx="47875" cy="47900"/>
            </a:xfrm>
            <a:custGeom>
              <a:avLst/>
              <a:gdLst/>
              <a:ahLst/>
              <a:cxnLst/>
              <a:rect l="l" t="t" r="r" b="b"/>
              <a:pathLst>
                <a:path w="1915" h="1916" extrusionOk="0">
                  <a:moveTo>
                    <a:pt x="934" y="1"/>
                  </a:moveTo>
                  <a:cubicBezTo>
                    <a:pt x="561" y="1"/>
                    <a:pt x="211" y="258"/>
                    <a:pt x="71" y="631"/>
                  </a:cubicBezTo>
                  <a:cubicBezTo>
                    <a:pt x="24" y="725"/>
                    <a:pt x="0" y="865"/>
                    <a:pt x="0" y="982"/>
                  </a:cubicBezTo>
                  <a:lnTo>
                    <a:pt x="47" y="1215"/>
                  </a:lnTo>
                  <a:cubicBezTo>
                    <a:pt x="94" y="1378"/>
                    <a:pt x="187" y="1542"/>
                    <a:pt x="304" y="1659"/>
                  </a:cubicBezTo>
                  <a:cubicBezTo>
                    <a:pt x="374" y="1705"/>
                    <a:pt x="444" y="1752"/>
                    <a:pt x="514" y="1799"/>
                  </a:cubicBezTo>
                  <a:cubicBezTo>
                    <a:pt x="654" y="1869"/>
                    <a:pt x="818" y="1915"/>
                    <a:pt x="981" y="1915"/>
                  </a:cubicBezTo>
                  <a:cubicBezTo>
                    <a:pt x="1098" y="1915"/>
                    <a:pt x="1238" y="1892"/>
                    <a:pt x="1331" y="1822"/>
                  </a:cubicBezTo>
                  <a:cubicBezTo>
                    <a:pt x="1682" y="1682"/>
                    <a:pt x="1915" y="1332"/>
                    <a:pt x="1915" y="935"/>
                  </a:cubicBezTo>
                  <a:lnTo>
                    <a:pt x="1892" y="701"/>
                  </a:lnTo>
                  <a:cubicBezTo>
                    <a:pt x="1845" y="538"/>
                    <a:pt x="1752" y="374"/>
                    <a:pt x="1635" y="258"/>
                  </a:cubicBezTo>
                  <a:lnTo>
                    <a:pt x="1425" y="118"/>
                  </a:lnTo>
                  <a:cubicBezTo>
                    <a:pt x="1261" y="48"/>
                    <a:pt x="1098" y="1"/>
                    <a:pt x="934"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9" name="Google Shape;1229;p49"/>
            <p:cNvSpPr/>
            <p:nvPr/>
          </p:nvSpPr>
          <p:spPr>
            <a:xfrm>
              <a:off x="3879750" y="680550"/>
              <a:ext cx="47875" cy="47900"/>
            </a:xfrm>
            <a:custGeom>
              <a:avLst/>
              <a:gdLst/>
              <a:ahLst/>
              <a:cxnLst/>
              <a:rect l="l" t="t" r="r" b="b"/>
              <a:pathLst>
                <a:path w="1915" h="1916" extrusionOk="0">
                  <a:moveTo>
                    <a:pt x="957" y="1"/>
                  </a:moveTo>
                  <a:cubicBezTo>
                    <a:pt x="560" y="1"/>
                    <a:pt x="210" y="258"/>
                    <a:pt x="94" y="631"/>
                  </a:cubicBezTo>
                  <a:cubicBezTo>
                    <a:pt x="23" y="725"/>
                    <a:pt x="0" y="865"/>
                    <a:pt x="23" y="982"/>
                  </a:cubicBezTo>
                  <a:lnTo>
                    <a:pt x="47" y="1215"/>
                  </a:lnTo>
                  <a:cubicBezTo>
                    <a:pt x="94" y="1378"/>
                    <a:pt x="187" y="1542"/>
                    <a:pt x="304" y="1659"/>
                  </a:cubicBezTo>
                  <a:cubicBezTo>
                    <a:pt x="374" y="1705"/>
                    <a:pt x="444" y="1752"/>
                    <a:pt x="514" y="1799"/>
                  </a:cubicBezTo>
                  <a:cubicBezTo>
                    <a:pt x="654" y="1869"/>
                    <a:pt x="817" y="1915"/>
                    <a:pt x="981" y="1915"/>
                  </a:cubicBezTo>
                  <a:cubicBezTo>
                    <a:pt x="1121" y="1915"/>
                    <a:pt x="1238" y="1892"/>
                    <a:pt x="1354" y="1822"/>
                  </a:cubicBezTo>
                  <a:cubicBezTo>
                    <a:pt x="1471" y="1799"/>
                    <a:pt x="1564" y="1705"/>
                    <a:pt x="1658" y="1612"/>
                  </a:cubicBezTo>
                  <a:cubicBezTo>
                    <a:pt x="1821" y="1425"/>
                    <a:pt x="1915" y="1192"/>
                    <a:pt x="1915" y="935"/>
                  </a:cubicBezTo>
                  <a:cubicBezTo>
                    <a:pt x="1915" y="865"/>
                    <a:pt x="1891" y="771"/>
                    <a:pt x="1891" y="701"/>
                  </a:cubicBezTo>
                  <a:cubicBezTo>
                    <a:pt x="1845" y="538"/>
                    <a:pt x="1751" y="374"/>
                    <a:pt x="1634" y="258"/>
                  </a:cubicBezTo>
                  <a:cubicBezTo>
                    <a:pt x="1564" y="211"/>
                    <a:pt x="1494" y="164"/>
                    <a:pt x="1424" y="118"/>
                  </a:cubicBezTo>
                  <a:cubicBezTo>
                    <a:pt x="1284" y="48"/>
                    <a:pt x="1121" y="1"/>
                    <a:pt x="957"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0" name="Google Shape;1230;p49"/>
            <p:cNvSpPr/>
            <p:nvPr/>
          </p:nvSpPr>
          <p:spPr>
            <a:xfrm>
              <a:off x="3703450" y="608750"/>
              <a:ext cx="80000" cy="38575"/>
            </a:xfrm>
            <a:custGeom>
              <a:avLst/>
              <a:gdLst/>
              <a:ahLst/>
              <a:cxnLst/>
              <a:rect l="l" t="t" r="r" b="b"/>
              <a:pathLst>
                <a:path w="3200" h="1543" extrusionOk="0">
                  <a:moveTo>
                    <a:pt x="1618" y="1"/>
                  </a:moveTo>
                  <a:cubicBezTo>
                    <a:pt x="1608" y="1"/>
                    <a:pt x="1598" y="1"/>
                    <a:pt x="1589" y="1"/>
                  </a:cubicBezTo>
                  <a:cubicBezTo>
                    <a:pt x="491" y="24"/>
                    <a:pt x="1" y="1542"/>
                    <a:pt x="1" y="1542"/>
                  </a:cubicBezTo>
                  <a:cubicBezTo>
                    <a:pt x="491" y="1262"/>
                    <a:pt x="1028" y="1052"/>
                    <a:pt x="1589" y="888"/>
                  </a:cubicBezTo>
                  <a:cubicBezTo>
                    <a:pt x="1723" y="877"/>
                    <a:pt x="1859" y="871"/>
                    <a:pt x="1995" y="871"/>
                  </a:cubicBezTo>
                  <a:cubicBezTo>
                    <a:pt x="2403" y="871"/>
                    <a:pt x="2814" y="923"/>
                    <a:pt x="3200" y="1028"/>
                  </a:cubicBezTo>
                  <a:cubicBezTo>
                    <a:pt x="3200" y="1028"/>
                    <a:pt x="2492" y="1"/>
                    <a:pt x="1618"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1" name="Google Shape;1231;p49"/>
            <p:cNvSpPr/>
            <p:nvPr/>
          </p:nvSpPr>
          <p:spPr>
            <a:xfrm>
              <a:off x="3865150" y="608750"/>
              <a:ext cx="80575" cy="38575"/>
            </a:xfrm>
            <a:custGeom>
              <a:avLst/>
              <a:gdLst/>
              <a:ahLst/>
              <a:cxnLst/>
              <a:rect l="l" t="t" r="r" b="b"/>
              <a:pathLst>
                <a:path w="3223" h="1543" extrusionOk="0">
                  <a:moveTo>
                    <a:pt x="1582" y="1"/>
                  </a:moveTo>
                  <a:cubicBezTo>
                    <a:pt x="708" y="1"/>
                    <a:pt x="0" y="1028"/>
                    <a:pt x="0" y="1028"/>
                  </a:cubicBezTo>
                  <a:cubicBezTo>
                    <a:pt x="381" y="913"/>
                    <a:pt x="762" y="867"/>
                    <a:pt x="1143" y="867"/>
                  </a:cubicBezTo>
                  <a:cubicBezTo>
                    <a:pt x="1299" y="867"/>
                    <a:pt x="1455" y="875"/>
                    <a:pt x="1611" y="888"/>
                  </a:cubicBezTo>
                  <a:cubicBezTo>
                    <a:pt x="2172" y="1052"/>
                    <a:pt x="2709" y="1262"/>
                    <a:pt x="3222" y="1542"/>
                  </a:cubicBezTo>
                  <a:cubicBezTo>
                    <a:pt x="3222" y="1542"/>
                    <a:pt x="2732" y="24"/>
                    <a:pt x="1611" y="1"/>
                  </a:cubicBezTo>
                  <a:cubicBezTo>
                    <a:pt x="1602" y="1"/>
                    <a:pt x="1592" y="1"/>
                    <a:pt x="1582"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2" name="Google Shape;1232;p49"/>
            <p:cNvSpPr/>
            <p:nvPr/>
          </p:nvSpPr>
          <p:spPr>
            <a:xfrm>
              <a:off x="3777000" y="842825"/>
              <a:ext cx="138950" cy="67750"/>
            </a:xfrm>
            <a:custGeom>
              <a:avLst/>
              <a:gdLst/>
              <a:ahLst/>
              <a:cxnLst/>
              <a:rect l="l" t="t" r="r" b="b"/>
              <a:pathLst>
                <a:path w="5558" h="2710" extrusionOk="0">
                  <a:moveTo>
                    <a:pt x="5558" y="1"/>
                  </a:moveTo>
                  <a:lnTo>
                    <a:pt x="5558" y="1"/>
                  </a:lnTo>
                  <a:cubicBezTo>
                    <a:pt x="5558" y="1"/>
                    <a:pt x="3970" y="981"/>
                    <a:pt x="2382" y="981"/>
                  </a:cubicBezTo>
                  <a:cubicBezTo>
                    <a:pt x="2305" y="986"/>
                    <a:pt x="2228" y="988"/>
                    <a:pt x="2151" y="988"/>
                  </a:cubicBezTo>
                  <a:cubicBezTo>
                    <a:pt x="1392" y="988"/>
                    <a:pt x="658" y="781"/>
                    <a:pt x="1" y="421"/>
                  </a:cubicBezTo>
                  <a:lnTo>
                    <a:pt x="1" y="421"/>
                  </a:lnTo>
                  <a:cubicBezTo>
                    <a:pt x="1" y="421"/>
                    <a:pt x="188" y="2709"/>
                    <a:pt x="2709" y="2709"/>
                  </a:cubicBezTo>
                  <a:cubicBezTo>
                    <a:pt x="2720" y="2709"/>
                    <a:pt x="2730" y="2709"/>
                    <a:pt x="2741" y="2709"/>
                  </a:cubicBezTo>
                  <a:cubicBezTo>
                    <a:pt x="5210" y="2709"/>
                    <a:pt x="5558" y="1"/>
                    <a:pt x="55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3" name="Google Shape;1233;p49"/>
            <p:cNvSpPr/>
            <p:nvPr/>
          </p:nvSpPr>
          <p:spPr>
            <a:xfrm>
              <a:off x="3791025" y="639550"/>
              <a:ext cx="52550" cy="178525"/>
            </a:xfrm>
            <a:custGeom>
              <a:avLst/>
              <a:gdLst/>
              <a:ahLst/>
              <a:cxnLst/>
              <a:rect l="l" t="t" r="r" b="b"/>
              <a:pathLst>
                <a:path w="2102" h="7141" extrusionOk="0">
                  <a:moveTo>
                    <a:pt x="1188" y="0"/>
                  </a:moveTo>
                  <a:cubicBezTo>
                    <a:pt x="1122" y="0"/>
                    <a:pt x="1051" y="60"/>
                    <a:pt x="1051" y="147"/>
                  </a:cubicBezTo>
                  <a:cubicBezTo>
                    <a:pt x="1051" y="1011"/>
                    <a:pt x="1261" y="1874"/>
                    <a:pt x="1238" y="2762"/>
                  </a:cubicBezTo>
                  <a:cubicBezTo>
                    <a:pt x="1238" y="3532"/>
                    <a:pt x="1074" y="4256"/>
                    <a:pt x="771" y="4933"/>
                  </a:cubicBezTo>
                  <a:cubicBezTo>
                    <a:pt x="514" y="5423"/>
                    <a:pt x="0" y="5914"/>
                    <a:pt x="234" y="6497"/>
                  </a:cubicBezTo>
                  <a:cubicBezTo>
                    <a:pt x="447" y="6995"/>
                    <a:pt x="958" y="7141"/>
                    <a:pt x="1458" y="7141"/>
                  </a:cubicBezTo>
                  <a:cubicBezTo>
                    <a:pt x="1615" y="7141"/>
                    <a:pt x="1770" y="7127"/>
                    <a:pt x="1915" y="7104"/>
                  </a:cubicBezTo>
                  <a:cubicBezTo>
                    <a:pt x="2102" y="7058"/>
                    <a:pt x="2078" y="6824"/>
                    <a:pt x="1891" y="6801"/>
                  </a:cubicBezTo>
                  <a:cubicBezTo>
                    <a:pt x="1494" y="6778"/>
                    <a:pt x="1028" y="6824"/>
                    <a:pt x="724" y="6521"/>
                  </a:cubicBezTo>
                  <a:cubicBezTo>
                    <a:pt x="444" y="6217"/>
                    <a:pt x="607" y="5937"/>
                    <a:pt x="794" y="5657"/>
                  </a:cubicBezTo>
                  <a:cubicBezTo>
                    <a:pt x="1121" y="5143"/>
                    <a:pt x="1354" y="4606"/>
                    <a:pt x="1494" y="4022"/>
                  </a:cubicBezTo>
                  <a:cubicBezTo>
                    <a:pt x="1611" y="3415"/>
                    <a:pt x="1658" y="2808"/>
                    <a:pt x="1611" y="2201"/>
                  </a:cubicBezTo>
                  <a:cubicBezTo>
                    <a:pt x="1588" y="1477"/>
                    <a:pt x="1471" y="777"/>
                    <a:pt x="1284" y="77"/>
                  </a:cubicBezTo>
                  <a:cubicBezTo>
                    <a:pt x="1267" y="23"/>
                    <a:pt x="1228" y="0"/>
                    <a:pt x="1188" y="0"/>
                  </a:cubicBezTo>
                  <a:close/>
                </a:path>
              </a:pathLst>
            </a:custGeom>
            <a:solidFill>
              <a:srgbClr val="482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4" name="Google Shape;1234;p49"/>
            <p:cNvSpPr/>
            <p:nvPr/>
          </p:nvSpPr>
          <p:spPr>
            <a:xfrm>
              <a:off x="3941025" y="3308975"/>
              <a:ext cx="455325" cy="220100"/>
            </a:xfrm>
            <a:custGeom>
              <a:avLst/>
              <a:gdLst/>
              <a:ahLst/>
              <a:cxnLst/>
              <a:rect l="l" t="t" r="r" b="b"/>
              <a:pathLst>
                <a:path w="18213" h="8804" extrusionOk="0">
                  <a:moveTo>
                    <a:pt x="17465" y="1"/>
                  </a:moveTo>
                  <a:cubicBezTo>
                    <a:pt x="13473" y="421"/>
                    <a:pt x="6818" y="818"/>
                    <a:pt x="1" y="1028"/>
                  </a:cubicBezTo>
                  <a:lnTo>
                    <a:pt x="701" y="8803"/>
                  </a:lnTo>
                  <a:lnTo>
                    <a:pt x="18212" y="8219"/>
                  </a:lnTo>
                  <a:lnTo>
                    <a:pt x="17465"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5" name="Google Shape;1235;p49"/>
            <p:cNvSpPr/>
            <p:nvPr/>
          </p:nvSpPr>
          <p:spPr>
            <a:xfrm>
              <a:off x="3439625" y="3331175"/>
              <a:ext cx="443050" cy="197900"/>
            </a:xfrm>
            <a:custGeom>
              <a:avLst/>
              <a:gdLst/>
              <a:ahLst/>
              <a:cxnLst/>
              <a:rect l="l" t="t" r="r" b="b"/>
              <a:pathLst>
                <a:path w="17722" h="7916" extrusionOk="0">
                  <a:moveTo>
                    <a:pt x="1" y="0"/>
                  </a:moveTo>
                  <a:lnTo>
                    <a:pt x="47" y="7331"/>
                  </a:lnTo>
                  <a:lnTo>
                    <a:pt x="17722" y="7915"/>
                  </a:lnTo>
                  <a:lnTo>
                    <a:pt x="17722" y="7915"/>
                  </a:lnTo>
                  <a:lnTo>
                    <a:pt x="17558" y="210"/>
                  </a:lnTo>
                  <a:cubicBezTo>
                    <a:pt x="15028" y="262"/>
                    <a:pt x="12519" y="291"/>
                    <a:pt x="10159" y="291"/>
                  </a:cubicBezTo>
                  <a:cubicBezTo>
                    <a:pt x="6138" y="291"/>
                    <a:pt x="2546" y="206"/>
                    <a:pt x="1"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6" name="Google Shape;1236;p49"/>
            <p:cNvSpPr/>
            <p:nvPr/>
          </p:nvSpPr>
          <p:spPr>
            <a:xfrm>
              <a:off x="4082275" y="615750"/>
              <a:ext cx="99425" cy="191500"/>
            </a:xfrm>
            <a:custGeom>
              <a:avLst/>
              <a:gdLst/>
              <a:ahLst/>
              <a:cxnLst/>
              <a:rect l="l" t="t" r="r" b="b"/>
              <a:pathLst>
                <a:path w="3977" h="7660" extrusionOk="0">
                  <a:moveTo>
                    <a:pt x="1053" y="0"/>
                  </a:moveTo>
                  <a:cubicBezTo>
                    <a:pt x="618" y="0"/>
                    <a:pt x="304" y="71"/>
                    <a:pt x="304" y="71"/>
                  </a:cubicBezTo>
                  <a:cubicBezTo>
                    <a:pt x="304" y="71"/>
                    <a:pt x="887" y="5616"/>
                    <a:pt x="27" y="7653"/>
                  </a:cubicBezTo>
                  <a:lnTo>
                    <a:pt x="27" y="7653"/>
                  </a:lnTo>
                  <a:cubicBezTo>
                    <a:pt x="1975" y="7154"/>
                    <a:pt x="3411" y="5503"/>
                    <a:pt x="3643" y="3504"/>
                  </a:cubicBezTo>
                  <a:cubicBezTo>
                    <a:pt x="3976" y="440"/>
                    <a:pt x="2136" y="0"/>
                    <a:pt x="1053" y="0"/>
                  </a:cubicBezTo>
                  <a:close/>
                  <a:moveTo>
                    <a:pt x="27" y="7653"/>
                  </a:moveTo>
                  <a:cubicBezTo>
                    <a:pt x="18" y="7655"/>
                    <a:pt x="10" y="7657"/>
                    <a:pt x="1" y="7659"/>
                  </a:cubicBezTo>
                  <a:lnTo>
                    <a:pt x="24" y="7659"/>
                  </a:lnTo>
                  <a:cubicBezTo>
                    <a:pt x="25" y="7657"/>
                    <a:pt x="26" y="7655"/>
                    <a:pt x="27" y="7653"/>
                  </a:cubicBezTo>
                  <a:close/>
                </a:path>
              </a:pathLst>
            </a:custGeom>
            <a:solidFill>
              <a:srgbClr val="482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7" name="Google Shape;1237;p49"/>
            <p:cNvSpPr/>
            <p:nvPr/>
          </p:nvSpPr>
          <p:spPr>
            <a:xfrm>
              <a:off x="3517850" y="653950"/>
              <a:ext cx="105075" cy="160525"/>
            </a:xfrm>
            <a:custGeom>
              <a:avLst/>
              <a:gdLst/>
              <a:ahLst/>
              <a:cxnLst/>
              <a:rect l="l" t="t" r="r" b="b"/>
              <a:pathLst>
                <a:path w="4203" h="6421" extrusionOk="0">
                  <a:moveTo>
                    <a:pt x="2190" y="1"/>
                  </a:moveTo>
                  <a:cubicBezTo>
                    <a:pt x="1279" y="1"/>
                    <a:pt x="427" y="475"/>
                    <a:pt x="234" y="1462"/>
                  </a:cubicBezTo>
                  <a:cubicBezTo>
                    <a:pt x="0" y="2699"/>
                    <a:pt x="817" y="4287"/>
                    <a:pt x="1611" y="5174"/>
                  </a:cubicBezTo>
                  <a:cubicBezTo>
                    <a:pt x="2195" y="5805"/>
                    <a:pt x="3993" y="6272"/>
                    <a:pt x="4063" y="6342"/>
                  </a:cubicBezTo>
                  <a:cubicBezTo>
                    <a:pt x="4128" y="6406"/>
                    <a:pt x="4164" y="6421"/>
                    <a:pt x="4183" y="6421"/>
                  </a:cubicBezTo>
                  <a:cubicBezTo>
                    <a:pt x="4198" y="6421"/>
                    <a:pt x="4203" y="6412"/>
                    <a:pt x="4203" y="6412"/>
                  </a:cubicBezTo>
                  <a:cubicBezTo>
                    <a:pt x="2895" y="2232"/>
                    <a:pt x="2755" y="388"/>
                    <a:pt x="2755" y="61"/>
                  </a:cubicBezTo>
                  <a:cubicBezTo>
                    <a:pt x="2568" y="21"/>
                    <a:pt x="2378" y="1"/>
                    <a:pt x="2190" y="1"/>
                  </a:cubicBezTo>
                  <a:close/>
                </a:path>
              </a:pathLst>
            </a:custGeom>
            <a:solidFill>
              <a:srgbClr val="482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8" name="Google Shape;1238;p49"/>
            <p:cNvSpPr/>
            <p:nvPr/>
          </p:nvSpPr>
          <p:spPr>
            <a:xfrm>
              <a:off x="3546450" y="237925"/>
              <a:ext cx="579050" cy="464275"/>
            </a:xfrm>
            <a:custGeom>
              <a:avLst/>
              <a:gdLst/>
              <a:ahLst/>
              <a:cxnLst/>
              <a:rect l="l" t="t" r="r" b="b"/>
              <a:pathLst>
                <a:path w="23162" h="18571" extrusionOk="0">
                  <a:moveTo>
                    <a:pt x="9238" y="0"/>
                  </a:moveTo>
                  <a:cubicBezTo>
                    <a:pt x="8995" y="0"/>
                    <a:pt x="8748" y="62"/>
                    <a:pt x="8522" y="195"/>
                  </a:cubicBezTo>
                  <a:cubicBezTo>
                    <a:pt x="7635" y="615"/>
                    <a:pt x="7075" y="1526"/>
                    <a:pt x="7051" y="2530"/>
                  </a:cubicBezTo>
                  <a:cubicBezTo>
                    <a:pt x="6888" y="2156"/>
                    <a:pt x="6748" y="1806"/>
                    <a:pt x="6584" y="1526"/>
                  </a:cubicBezTo>
                  <a:cubicBezTo>
                    <a:pt x="6350" y="1125"/>
                    <a:pt x="5845" y="872"/>
                    <a:pt x="5361" y="872"/>
                  </a:cubicBezTo>
                  <a:cubicBezTo>
                    <a:pt x="5027" y="872"/>
                    <a:pt x="4702" y="992"/>
                    <a:pt x="4483" y="1269"/>
                  </a:cubicBezTo>
                  <a:cubicBezTo>
                    <a:pt x="3993" y="1829"/>
                    <a:pt x="3666" y="2506"/>
                    <a:pt x="3549" y="3230"/>
                  </a:cubicBezTo>
                  <a:cubicBezTo>
                    <a:pt x="3456" y="3137"/>
                    <a:pt x="3386" y="3043"/>
                    <a:pt x="3292" y="2950"/>
                  </a:cubicBezTo>
                  <a:cubicBezTo>
                    <a:pt x="3077" y="2711"/>
                    <a:pt x="2734" y="2582"/>
                    <a:pt x="2393" y="2582"/>
                  </a:cubicBezTo>
                  <a:cubicBezTo>
                    <a:pt x="2068" y="2582"/>
                    <a:pt x="1746" y="2699"/>
                    <a:pt x="1541" y="2950"/>
                  </a:cubicBezTo>
                  <a:cubicBezTo>
                    <a:pt x="0" y="4841"/>
                    <a:pt x="70" y="8273"/>
                    <a:pt x="1425" y="10305"/>
                  </a:cubicBezTo>
                  <a:cubicBezTo>
                    <a:pt x="1518" y="10445"/>
                    <a:pt x="1658" y="10561"/>
                    <a:pt x="1821" y="10631"/>
                  </a:cubicBezTo>
                  <a:cubicBezTo>
                    <a:pt x="1051" y="12616"/>
                    <a:pt x="607" y="14787"/>
                    <a:pt x="1214" y="16865"/>
                  </a:cubicBezTo>
                  <a:cubicBezTo>
                    <a:pt x="1332" y="17244"/>
                    <a:pt x="1675" y="17447"/>
                    <a:pt x="2020" y="17447"/>
                  </a:cubicBezTo>
                  <a:cubicBezTo>
                    <a:pt x="2293" y="17447"/>
                    <a:pt x="2567" y="17320"/>
                    <a:pt x="2732" y="17052"/>
                  </a:cubicBezTo>
                  <a:cubicBezTo>
                    <a:pt x="3596" y="15861"/>
                    <a:pt x="4250" y="14531"/>
                    <a:pt x="4693" y="13106"/>
                  </a:cubicBezTo>
                  <a:cubicBezTo>
                    <a:pt x="5137" y="11542"/>
                    <a:pt x="5324" y="10258"/>
                    <a:pt x="6047" y="8857"/>
                  </a:cubicBezTo>
                  <a:cubicBezTo>
                    <a:pt x="7308" y="9651"/>
                    <a:pt x="8873" y="10048"/>
                    <a:pt x="10437" y="10235"/>
                  </a:cubicBezTo>
                  <a:cubicBezTo>
                    <a:pt x="11277" y="10328"/>
                    <a:pt x="12095" y="10375"/>
                    <a:pt x="12935" y="10398"/>
                  </a:cubicBezTo>
                  <a:cubicBezTo>
                    <a:pt x="14219" y="10421"/>
                    <a:pt x="13659" y="10421"/>
                    <a:pt x="14570" y="11238"/>
                  </a:cubicBezTo>
                  <a:cubicBezTo>
                    <a:pt x="16157" y="12663"/>
                    <a:pt x="18095" y="13200"/>
                    <a:pt x="18235" y="15698"/>
                  </a:cubicBezTo>
                  <a:cubicBezTo>
                    <a:pt x="18305" y="16677"/>
                    <a:pt x="19552" y="18571"/>
                    <a:pt x="20469" y="18571"/>
                  </a:cubicBezTo>
                  <a:cubicBezTo>
                    <a:pt x="20777" y="18571"/>
                    <a:pt x="21048" y="18357"/>
                    <a:pt x="21224" y="17823"/>
                  </a:cubicBezTo>
                  <a:cubicBezTo>
                    <a:pt x="22648" y="13433"/>
                    <a:pt x="23162" y="10491"/>
                    <a:pt x="21878" y="8297"/>
                  </a:cubicBezTo>
                  <a:cubicBezTo>
                    <a:pt x="20944" y="6709"/>
                    <a:pt x="19636" y="4771"/>
                    <a:pt x="17838" y="4094"/>
                  </a:cubicBezTo>
                  <a:cubicBezTo>
                    <a:pt x="17395" y="3253"/>
                    <a:pt x="16601" y="2670"/>
                    <a:pt x="15667" y="2506"/>
                  </a:cubicBezTo>
                  <a:cubicBezTo>
                    <a:pt x="14653" y="2330"/>
                    <a:pt x="13847" y="1092"/>
                    <a:pt x="12758" y="1092"/>
                  </a:cubicBezTo>
                  <a:cubicBezTo>
                    <a:pt x="12693" y="1092"/>
                    <a:pt x="12628" y="1096"/>
                    <a:pt x="12562" y="1105"/>
                  </a:cubicBezTo>
                  <a:cubicBezTo>
                    <a:pt x="11978" y="1152"/>
                    <a:pt x="11418" y="1386"/>
                    <a:pt x="10997" y="1806"/>
                  </a:cubicBezTo>
                  <a:cubicBezTo>
                    <a:pt x="10834" y="1432"/>
                    <a:pt x="10647" y="1059"/>
                    <a:pt x="10460" y="685"/>
                  </a:cubicBezTo>
                  <a:cubicBezTo>
                    <a:pt x="10196" y="249"/>
                    <a:pt x="9724" y="0"/>
                    <a:pt x="9238" y="0"/>
                  </a:cubicBezTo>
                  <a:close/>
                </a:path>
              </a:pathLst>
            </a:custGeom>
            <a:solidFill>
              <a:srgbClr val="F3E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 name="Subtitle 5"/>
          <p:cNvSpPr/>
          <p:nvPr>
            <p:ph type="subTitle" idx="3"/>
          </p:nvPr>
        </p:nvSpPr>
        <p:spPr>
          <a:xfrm>
            <a:off x="3448050" y="1095375"/>
            <a:ext cx="5232400" cy="3557270"/>
          </a:xfrm>
        </p:spPr>
        <p:txBody>
          <a:bodyPr/>
          <a:p>
            <a:pPr algn="l"/>
            <a:r>
              <a:rPr lang="en-US" sz="1600" b="1">
                <a:latin typeface="Arial" panose="020B0604020202020204" pitchFamily="34" charset="0"/>
                <a:cs typeface="Arial" panose="020B0604020202020204" pitchFamily="34" charset="0"/>
              </a:rPr>
              <a:t>Fenêtre de Connexion</a:t>
            </a:r>
            <a:endParaRPr lang="en-US" sz="1600" b="1">
              <a:latin typeface="Arial" panose="020B0604020202020204" pitchFamily="34" charset="0"/>
              <a:cs typeface="Arial" panose="020B0604020202020204" pitchFamily="34" charset="0"/>
            </a:endParaRPr>
          </a:p>
          <a:p>
            <a:pPr algn="l"/>
            <a:endParaRPr lang="en-US">
              <a:latin typeface="Arial" panose="020B0604020202020204" pitchFamily="34" charset="0"/>
              <a:cs typeface="Arial" panose="020B0604020202020204" pitchFamily="34" charset="0"/>
            </a:endParaRPr>
          </a:p>
          <a:p>
            <a:pPr algn="l"/>
            <a:r>
              <a:rPr lang="en-US">
                <a:latin typeface="Arial" panose="020B0604020202020204" pitchFamily="34" charset="0"/>
                <a:cs typeface="Arial" panose="020B0604020202020204" pitchFamily="34" charset="0"/>
              </a:rPr>
              <a:t>Cette interface permet aux utilisateurs de s'authentifier de manière sécurisée avant d'accéder aux fonctionnalités de l'application.</a:t>
            </a:r>
            <a:endParaRPr lang="en-US">
              <a:latin typeface="Arial" panose="020B0604020202020204" pitchFamily="34" charset="0"/>
              <a:cs typeface="Arial" panose="020B0604020202020204" pitchFamily="34" charset="0"/>
            </a:endParaRPr>
          </a:p>
          <a:p>
            <a:pPr algn="l"/>
            <a:endParaRPr lang="en-US">
              <a:latin typeface="Arial" panose="020B0604020202020204" pitchFamily="34" charset="0"/>
              <a:cs typeface="Arial" panose="020B0604020202020204" pitchFamily="34" charset="0"/>
            </a:endParaRPr>
          </a:p>
          <a:p>
            <a:pPr algn="l"/>
            <a:r>
              <a:rPr lang="en-US" b="1">
                <a:latin typeface="Arial" panose="020B0604020202020204" pitchFamily="34" charset="0"/>
                <a:cs typeface="Arial" panose="020B0604020202020204" pitchFamily="34" charset="0"/>
              </a:rPr>
              <a:t>          </a:t>
            </a:r>
            <a:r>
              <a:rPr lang="en-US" b="1" u="sng">
                <a:latin typeface="Arial" panose="020B0604020202020204" pitchFamily="34" charset="0"/>
                <a:cs typeface="Arial" panose="020B0604020202020204" pitchFamily="34" charset="0"/>
              </a:rPr>
              <a:t> Champs de saisie</a:t>
            </a:r>
            <a:r>
              <a:rPr lang="en-US">
                <a:latin typeface="Arial" panose="020B0604020202020204" pitchFamily="34" charset="0"/>
                <a:cs typeface="Arial" panose="020B0604020202020204" pitchFamily="34" charset="0"/>
              </a:rPr>
              <a:t> : Les utilisateurs doivent entrer leur nom d'utilisateur et leur  mot de passe.</a:t>
            </a:r>
            <a:endParaRPr lang="en-US">
              <a:latin typeface="Arial" panose="020B0604020202020204" pitchFamily="34" charset="0"/>
              <a:cs typeface="Arial" panose="020B0604020202020204" pitchFamily="34" charset="0"/>
            </a:endParaRPr>
          </a:p>
          <a:p>
            <a:pPr algn="l"/>
            <a:r>
              <a:rPr lang="en-US" b="1">
                <a:latin typeface="Arial" panose="020B0604020202020204" pitchFamily="34" charset="0"/>
                <a:cs typeface="Arial" panose="020B0604020202020204" pitchFamily="34" charset="0"/>
              </a:rPr>
              <a:t>           </a:t>
            </a:r>
            <a:r>
              <a:rPr lang="en-US" b="1" u="sng">
                <a:latin typeface="Arial" panose="020B0604020202020204" pitchFamily="34" charset="0"/>
                <a:cs typeface="Arial" panose="020B0604020202020204" pitchFamily="34" charset="0"/>
              </a:rPr>
              <a:t>Bouton de connexion</a:t>
            </a:r>
            <a:r>
              <a:rPr lang="en-US">
                <a:latin typeface="Arial" panose="020B0604020202020204" pitchFamily="34" charset="0"/>
                <a:cs typeface="Arial" panose="020B0604020202020204" pitchFamily="34" charset="0"/>
              </a:rPr>
              <a:t> : En cliquant sur ce bouton, les informations d'identification sont vérifiées.</a:t>
            </a:r>
            <a:endParaRPr lang="en-US">
              <a:latin typeface="Arial" panose="020B0604020202020204" pitchFamily="34" charset="0"/>
              <a:cs typeface="Arial" panose="020B0604020202020204" pitchFamily="34" charset="0"/>
            </a:endParaRPr>
          </a:p>
          <a:p>
            <a:pPr algn="l"/>
            <a:r>
              <a:rPr lang="en-US" b="1">
                <a:latin typeface="Arial" panose="020B0604020202020204" pitchFamily="34" charset="0"/>
                <a:cs typeface="Arial" panose="020B0604020202020204" pitchFamily="34" charset="0"/>
              </a:rPr>
              <a:t>           </a:t>
            </a:r>
            <a:r>
              <a:rPr lang="en-US" b="1" u="sng">
                <a:latin typeface="Arial" panose="020B0604020202020204" pitchFamily="34" charset="0"/>
                <a:cs typeface="Arial" panose="020B0604020202020204" pitchFamily="34" charset="0"/>
              </a:rPr>
              <a:t>Bouton pour effacer.</a:t>
            </a:r>
            <a:endParaRPr lang="en-US" b="1">
              <a:latin typeface="Arial" panose="020B0604020202020204" pitchFamily="34" charset="0"/>
              <a:cs typeface="Arial" panose="020B0604020202020204" pitchFamily="34" charset="0"/>
            </a:endParaRPr>
          </a:p>
          <a:p>
            <a:pPr algn="l"/>
            <a:r>
              <a:rPr lang="en-US" b="1">
                <a:latin typeface="Arial" panose="020B0604020202020204" pitchFamily="34" charset="0"/>
                <a:cs typeface="Arial" panose="020B0604020202020204" pitchFamily="34" charset="0"/>
              </a:rPr>
              <a:t>           </a:t>
            </a:r>
            <a:r>
              <a:rPr lang="en-US" b="1" u="sng">
                <a:latin typeface="Arial" panose="020B0604020202020204" pitchFamily="34" charset="0"/>
                <a:cs typeface="Arial" panose="020B0604020202020204" pitchFamily="34" charset="0"/>
              </a:rPr>
              <a:t>Message d'erreur </a:t>
            </a:r>
            <a:r>
              <a:rPr lang="en-US" u="sng">
                <a:latin typeface="Arial" panose="020B0604020202020204" pitchFamily="34" charset="0"/>
                <a:cs typeface="Arial" panose="020B0604020202020204" pitchFamily="34" charset="0"/>
              </a:rPr>
              <a:t>:</a:t>
            </a:r>
            <a:r>
              <a:rPr lang="en-US">
                <a:latin typeface="Arial" panose="020B0604020202020204" pitchFamily="34" charset="0"/>
                <a:cs typeface="Arial" panose="020B0604020202020204" pitchFamily="34" charset="0"/>
              </a:rPr>
              <a:t> Si les informations sont incorrectes, un message d'erreur s'affiche pour informer l'utilisateur.</a:t>
            </a:r>
            <a:endParaRPr lang="en-US">
              <a:latin typeface="Arial" panose="020B0604020202020204" pitchFamily="34" charset="0"/>
              <a:cs typeface="Arial" panose="020B0604020202020204" pitchFamily="34" charset="0"/>
            </a:endParaRPr>
          </a:p>
          <a:p>
            <a:pPr algn="l"/>
            <a:endParaRPr lang="en-US">
              <a:latin typeface="Arial" panose="020B0604020202020204" pitchFamily="34" charset="0"/>
              <a:cs typeface="Arial" panose="020B0604020202020204" pitchFamily="34" charset="0"/>
            </a:endParaRPr>
          </a:p>
          <a:p>
            <a:pPr algn="l"/>
            <a:endParaRPr lang="en-US">
              <a:latin typeface="Arial" panose="020B0604020202020204" pitchFamily="34" charset="0"/>
              <a:cs typeface="Arial" panose="020B0604020202020204" pitchFamily="34" charset="0"/>
            </a:endParaRPr>
          </a:p>
          <a:p>
            <a:pPr algn="l"/>
            <a:endParaRPr lang="en-US">
              <a:latin typeface="Arial" panose="020B0604020202020204" pitchFamily="34" charset="0"/>
              <a:cs typeface="Arial" panose="020B0604020202020204" pitchFamily="34" charset="0"/>
            </a:endParaRPr>
          </a:p>
          <a:p>
            <a:pPr algn="l"/>
            <a:r>
              <a:rPr lang="en-US">
                <a:latin typeface="Arial" panose="020B0604020202020204" pitchFamily="34" charset="0"/>
                <a:cs typeface="Arial" panose="020B0604020202020204" pitchFamily="34" charset="0"/>
              </a:rPr>
              <a:t>Cette étape de connexion garantit que seules les personnes autorisées peuvent utiliser l'application, renforçant ainsi la sécurité des données.</a:t>
            </a:r>
            <a:endParaRPr lang="en-US">
              <a:latin typeface="Arial" panose="020B0604020202020204" pitchFamily="34" charset="0"/>
              <a:cs typeface="Arial" panose="020B0604020202020204" pitchFamily="34" charset="0"/>
            </a:endParaRPr>
          </a:p>
          <a:p>
            <a:pPr algn="l"/>
            <a:endParaRPr lang="en-US">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nodeType="withEffect">
                                  <p:stCondLst>
                                    <p:cond delay="0"/>
                                  </p:stCondLst>
                                  <p:childTnLst>
                                    <p:set>
                                      <p:cBhvr>
                                        <p:cTn id="6" dur="250" fill="hold">
                                          <p:stCondLst>
                                            <p:cond delay="0"/>
                                          </p:stCondLst>
                                        </p:cTn>
                                        <p:tgtEl>
                                          <p:spTgt spid="1195"/>
                                        </p:tgtEl>
                                        <p:attrNameLst>
                                          <p:attrName>style.visibility</p:attrName>
                                        </p:attrNameLst>
                                      </p:cBhvr>
                                      <p:to>
                                        <p:strVal val="visible"/>
                                      </p:to>
                                    </p:set>
                                    <p:anim calcmode="lin" valueType="num">
                                      <p:cBhvr>
                                        <p:cTn id="7" dur="250" fill="hold"/>
                                        <p:tgtEl>
                                          <p:spTgt spid="1195"/>
                                        </p:tgtEl>
                                        <p:attrNameLst>
                                          <p:attrName>ppt_x</p:attrName>
                                        </p:attrNameLst>
                                      </p:cBhvr>
                                      <p:tavLst>
                                        <p:tav tm="0">
                                          <p:val>
                                            <p:strVal val="#ppt_x-.2"/>
                                          </p:val>
                                        </p:tav>
                                        <p:tav tm="100000">
                                          <p:val>
                                            <p:strVal val="#ppt_x"/>
                                          </p:val>
                                        </p:tav>
                                      </p:tavLst>
                                    </p:anim>
                                    <p:anim calcmode="lin" valueType="num">
                                      <p:cBhvr>
                                        <p:cTn id="8" dur="250" fill="hold"/>
                                        <p:tgtEl>
                                          <p:spTgt spid="1195"/>
                                        </p:tgtEl>
                                        <p:attrNameLst>
                                          <p:attrName>ppt_y</p:attrName>
                                        </p:attrNameLst>
                                      </p:cBhvr>
                                      <p:tavLst>
                                        <p:tav tm="0">
                                          <p:val>
                                            <p:strVal val="#ppt_y"/>
                                          </p:val>
                                        </p:tav>
                                        <p:tav tm="100000">
                                          <p:val>
                                            <p:strVal val="#ppt_y"/>
                                          </p:val>
                                        </p:tav>
                                      </p:tavLst>
                                    </p:anim>
                                    <p:animEffect transition="in" filter="wipe(right)" prLst="gradientSize: 0.1">
                                      <p:cBhvr>
                                        <p:cTn id="9" dur="250"/>
                                        <p:tgtEl>
                                          <p:spTgt spid="1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516" name="Shape 1516"/>
        <p:cNvGrpSpPr/>
        <p:nvPr/>
      </p:nvGrpSpPr>
      <p:grpSpPr>
        <a:xfrm>
          <a:off x="0" y="0"/>
          <a:ext cx="0" cy="0"/>
          <a:chOff x="0" y="0"/>
          <a:chExt cx="0" cy="0"/>
        </a:xfrm>
      </p:grpSpPr>
      <p:sp>
        <p:nvSpPr>
          <p:cNvPr id="1517" name="Google Shape;1517;p56"/>
          <p:cNvSpPr txBox="1"/>
          <p:nvPr>
            <p:ph type="title"/>
          </p:nvPr>
        </p:nvSpPr>
        <p:spPr>
          <a:xfrm>
            <a:off x="7092315" y="987425"/>
            <a:ext cx="1742440" cy="311023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sz="1800"/>
              <a:t>En cliquant sur le bouton connexion et que les informations sont correctes, cela nous amene a une nouvelle fenetre main</a:t>
            </a:r>
            <a:endParaRPr lang="en-US" altLang="en-GB" sz="1800"/>
          </a:p>
        </p:txBody>
      </p:sp>
      <p:sp>
        <p:nvSpPr>
          <p:cNvPr id="2400" name="Google Shape;2400;p71"/>
          <p:cNvSpPr/>
          <p:nvPr/>
        </p:nvSpPr>
        <p:spPr>
          <a:xfrm>
            <a:off x="3491865" y="2225040"/>
            <a:ext cx="556260" cy="346075"/>
          </a:xfrm>
          <a:custGeom>
            <a:avLst/>
            <a:gdLst/>
            <a:ahLst/>
            <a:cxnLst/>
            <a:rect l="l" t="t" r="r" b="b"/>
            <a:pathLst>
              <a:path w="2756" h="1918" extrusionOk="0">
                <a:moveTo>
                  <a:pt x="1757" y="0"/>
                </a:moveTo>
                <a:cubicBezTo>
                  <a:pt x="1693" y="0"/>
                  <a:pt x="1630" y="25"/>
                  <a:pt x="1580" y="75"/>
                </a:cubicBezTo>
                <a:cubicBezTo>
                  <a:pt x="1479" y="176"/>
                  <a:pt x="1479" y="335"/>
                  <a:pt x="1580" y="436"/>
                </a:cubicBezTo>
                <a:lnTo>
                  <a:pt x="1768" y="623"/>
                </a:lnTo>
                <a:cubicBezTo>
                  <a:pt x="1797" y="652"/>
                  <a:pt x="1775" y="702"/>
                  <a:pt x="1739" y="702"/>
                </a:cubicBezTo>
                <a:lnTo>
                  <a:pt x="253" y="702"/>
                </a:lnTo>
                <a:cubicBezTo>
                  <a:pt x="116" y="702"/>
                  <a:pt x="1" y="818"/>
                  <a:pt x="1" y="962"/>
                </a:cubicBezTo>
                <a:cubicBezTo>
                  <a:pt x="1" y="1099"/>
                  <a:pt x="116" y="1215"/>
                  <a:pt x="253" y="1215"/>
                </a:cubicBezTo>
                <a:lnTo>
                  <a:pt x="1739" y="1215"/>
                </a:lnTo>
                <a:cubicBezTo>
                  <a:pt x="1775" y="1215"/>
                  <a:pt x="1797" y="1265"/>
                  <a:pt x="1768" y="1294"/>
                </a:cubicBezTo>
                <a:lnTo>
                  <a:pt x="1580" y="1481"/>
                </a:lnTo>
                <a:cubicBezTo>
                  <a:pt x="1479" y="1582"/>
                  <a:pt x="1479" y="1741"/>
                  <a:pt x="1580" y="1842"/>
                </a:cubicBezTo>
                <a:cubicBezTo>
                  <a:pt x="1631" y="1892"/>
                  <a:pt x="1696" y="1918"/>
                  <a:pt x="1760" y="1918"/>
                </a:cubicBezTo>
                <a:cubicBezTo>
                  <a:pt x="1825" y="1918"/>
                  <a:pt x="1890" y="1892"/>
                  <a:pt x="1941" y="1842"/>
                </a:cubicBezTo>
                <a:lnTo>
                  <a:pt x="2676" y="1106"/>
                </a:lnTo>
                <a:cubicBezTo>
                  <a:pt x="2756" y="1027"/>
                  <a:pt x="2756" y="897"/>
                  <a:pt x="2676" y="811"/>
                </a:cubicBezTo>
                <a:lnTo>
                  <a:pt x="1941" y="82"/>
                </a:lnTo>
                <a:cubicBezTo>
                  <a:pt x="1889" y="27"/>
                  <a:pt x="1823" y="0"/>
                  <a:pt x="1757" y="0"/>
                </a:cubicBezTo>
                <a:close/>
              </a:path>
            </a:pathLst>
          </a:custGeom>
          <a:solidFill>
            <a:schemeClr val="accent1"/>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pic>
        <p:nvPicPr>
          <p:cNvPr id="2" name="Picture 1"/>
          <p:cNvPicPr>
            <a:picLocks noChangeAspect="1"/>
          </p:cNvPicPr>
          <p:nvPr/>
        </p:nvPicPr>
        <p:blipFill>
          <a:blip r:embed="rId1"/>
          <a:srcRect r="-962"/>
          <a:stretch>
            <a:fillRect/>
          </a:stretch>
        </p:blipFill>
        <p:spPr>
          <a:xfrm>
            <a:off x="775970" y="771525"/>
            <a:ext cx="2623820" cy="3327400"/>
          </a:xfrm>
          <a:prstGeom prst="rect">
            <a:avLst/>
          </a:prstGeom>
        </p:spPr>
      </p:pic>
      <p:pic>
        <p:nvPicPr>
          <p:cNvPr id="3" name="Picture 2"/>
          <p:cNvPicPr>
            <a:picLocks noChangeAspect="1"/>
          </p:cNvPicPr>
          <p:nvPr/>
        </p:nvPicPr>
        <p:blipFill>
          <a:blip r:embed="rId2"/>
          <a:stretch>
            <a:fillRect/>
          </a:stretch>
        </p:blipFill>
        <p:spPr>
          <a:xfrm>
            <a:off x="4140200" y="843280"/>
            <a:ext cx="2620645" cy="33267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ntr" presetSubtype="1" fill="hold" nodeType="withEffect">
                                  <p:stCondLst>
                                    <p:cond delay="0"/>
                                  </p:stCondLst>
                                  <p:childTnLst>
                                    <p:set>
                                      <p:cBhvr>
                                        <p:cTn id="6" dur="1000"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fmla="">
                                          <p:val>
                                            <p:strVal val="#ppt_x"/>
                                          </p:val>
                                        </p:tav>
                                        <p:tav tm="100000" fmla="">
                                          <p:val>
                                            <p:strVal val="#ppt_x"/>
                                          </p:val>
                                        </p:tav>
                                      </p:tavLst>
                                    </p:anim>
                                    <p:anim calcmode="lin" valueType="num">
                                      <p:cBhvr additive="base">
                                        <p:cTn id="8" dur="1000" fill="hold"/>
                                        <p:tgtEl>
                                          <p:spTgt spid="3"/>
                                        </p:tgtEl>
                                        <p:attrNameLst>
                                          <p:attrName>ppt_y</p:attrName>
                                        </p:attrNameLst>
                                      </p:cBhvr>
                                      <p:tavLst>
                                        <p:tav tm="0" fmla="">
                                          <p:val>
                                            <p:strVal val="0-#ppt_h/2"/>
                                          </p:val>
                                        </p:tav>
                                        <p:tav tm="100000" fmla="">
                                          <p:val>
                                            <p:strVal val="#ppt_y"/>
                                          </p:val>
                                        </p:tav>
                                      </p:tavLst>
                                    </p:anim>
                                  </p:childTnLst>
                                </p:cTn>
                              </p:par>
                              <p:par>
                                <p:cTn id="9" presetID="7" presetClass="entr" presetSubtype="4" fill="hold" nodeType="withEffect">
                                  <p:stCondLst>
                                    <p:cond delay="0"/>
                                  </p:stCondLst>
                                  <p:childTnLst>
                                    <p:set>
                                      <p:cBhvr>
                                        <p:cTn id="10" dur="1000" fill="hold">
                                          <p:stCondLst>
                                            <p:cond delay="0"/>
                                          </p:stCondLst>
                                        </p:cTn>
                                        <p:tgtEl>
                                          <p:spTgt spid="2"/>
                                        </p:tgtEl>
                                        <p:attrNameLst>
                                          <p:attrName>style.visibility</p:attrName>
                                        </p:attrNameLst>
                                      </p:cBhvr>
                                      <p:to>
                                        <p:strVal val="visible"/>
                                      </p:to>
                                    </p:set>
                                    <p:anim calcmode="lin" valueType="num">
                                      <p:cBhvr additive="base">
                                        <p:cTn id="11" dur="1000" fill="hold"/>
                                        <p:tgtEl>
                                          <p:spTgt spid="2"/>
                                        </p:tgtEl>
                                        <p:attrNameLst>
                                          <p:attrName>ppt_x</p:attrName>
                                        </p:attrNameLst>
                                      </p:cBhvr>
                                      <p:tavLst>
                                        <p:tav tm="0" fmla="">
                                          <p:val>
                                            <p:strVal val="#ppt_x"/>
                                          </p:val>
                                        </p:tav>
                                        <p:tav tm="100000" fmla="">
                                          <p:val>
                                            <p:strVal val="#ppt_x"/>
                                          </p:val>
                                        </p:tav>
                                      </p:tavLst>
                                    </p:anim>
                                    <p:anim calcmode="lin" valueType="num">
                                      <p:cBhvr additive="base">
                                        <p:cTn id="12" dur="1000" fill="hold"/>
                                        <p:tgtEl>
                                          <p:spTgt spid="2"/>
                                        </p:tgtEl>
                                        <p:attrNameLst>
                                          <p:attrName>ppt_y</p:attrName>
                                        </p:attrNameLst>
                                      </p:cBhvr>
                                      <p:tavLst>
                                        <p:tav tm="0" fmla="">
                                          <p:val>
                                            <p:strVal val="1+#ppt_h/2"/>
                                          </p:val>
                                        </p:tav>
                                        <p:tav tm="100000" fmla="">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163" name="Shape 1163"/>
        <p:cNvGrpSpPr/>
        <p:nvPr/>
      </p:nvGrpSpPr>
      <p:grpSpPr>
        <a:xfrm>
          <a:off x="0" y="0"/>
          <a:ext cx="0" cy="0"/>
          <a:chOff x="0" y="0"/>
          <a:chExt cx="0" cy="0"/>
        </a:xfrm>
      </p:grpSpPr>
      <p:sp>
        <p:nvSpPr>
          <p:cNvPr id="1164" name="Google Shape;1164;p48"/>
          <p:cNvSpPr txBox="1"/>
          <p:nvPr>
            <p:ph type="title"/>
          </p:nvPr>
        </p:nvSpPr>
        <p:spPr>
          <a:xfrm>
            <a:off x="2027225" y="2344965"/>
            <a:ext cx="5076000" cy="61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b="1"/>
              <a:t>Patient</a:t>
            </a:r>
            <a:endParaRPr lang="en-US" altLang="en-GB" b="1"/>
          </a:p>
        </p:txBody>
      </p:sp>
      <p:sp>
        <p:nvSpPr>
          <p:cNvPr id="1165" name="Google Shape;1165;p48"/>
          <p:cNvSpPr txBox="1"/>
          <p:nvPr>
            <p:ph type="title" idx="2"/>
          </p:nvPr>
        </p:nvSpPr>
        <p:spPr>
          <a:xfrm>
            <a:off x="2030550" y="1534348"/>
            <a:ext cx="5076000" cy="95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a:t>0</a:t>
            </a:r>
            <a:r>
              <a:rPr lang="en-US" altLang="en-GB" b="1"/>
              <a:t>3</a:t>
            </a:r>
            <a:endParaRPr lang="en-US" altLang="en-GB" b="1"/>
          </a:p>
        </p:txBody>
      </p:sp>
      <p:grpSp>
        <p:nvGrpSpPr>
          <p:cNvPr id="1167" name="Google Shape;1167;p48"/>
          <p:cNvGrpSpPr/>
          <p:nvPr/>
        </p:nvGrpSpPr>
        <p:grpSpPr>
          <a:xfrm rot="-332614">
            <a:off x="914167" y="503492"/>
            <a:ext cx="1775123" cy="1181146"/>
            <a:chOff x="238125" y="502000"/>
            <a:chExt cx="7027925" cy="4604825"/>
          </a:xfrm>
        </p:grpSpPr>
        <p:sp>
          <p:nvSpPr>
            <p:cNvPr id="1168" name="Google Shape;1168;p48"/>
            <p:cNvSpPr/>
            <p:nvPr/>
          </p:nvSpPr>
          <p:spPr>
            <a:xfrm>
              <a:off x="238125" y="1242100"/>
              <a:ext cx="7027925" cy="3411000"/>
            </a:xfrm>
            <a:custGeom>
              <a:avLst/>
              <a:gdLst/>
              <a:ahLst/>
              <a:cxnLst/>
              <a:rect l="l" t="t" r="r" b="b"/>
              <a:pathLst>
                <a:path w="281117" h="136440" extrusionOk="0">
                  <a:moveTo>
                    <a:pt x="150212" y="23684"/>
                  </a:moveTo>
                  <a:lnTo>
                    <a:pt x="150212" y="47883"/>
                  </a:lnTo>
                  <a:lnTo>
                    <a:pt x="174410" y="47883"/>
                  </a:lnTo>
                  <a:lnTo>
                    <a:pt x="174410" y="67319"/>
                  </a:lnTo>
                  <a:lnTo>
                    <a:pt x="150212" y="67319"/>
                  </a:lnTo>
                  <a:lnTo>
                    <a:pt x="150212" y="91518"/>
                  </a:lnTo>
                  <a:lnTo>
                    <a:pt x="130776" y="91518"/>
                  </a:lnTo>
                  <a:lnTo>
                    <a:pt x="130776" y="67319"/>
                  </a:lnTo>
                  <a:lnTo>
                    <a:pt x="106577" y="67319"/>
                  </a:lnTo>
                  <a:lnTo>
                    <a:pt x="106577" y="47883"/>
                  </a:lnTo>
                  <a:lnTo>
                    <a:pt x="130776" y="47883"/>
                  </a:lnTo>
                  <a:lnTo>
                    <a:pt x="130776" y="23684"/>
                  </a:lnTo>
                  <a:close/>
                  <a:moveTo>
                    <a:pt x="140558" y="1"/>
                  </a:moveTo>
                  <a:cubicBezTo>
                    <a:pt x="109151" y="1"/>
                    <a:pt x="77745" y="3090"/>
                    <a:pt x="46853" y="9268"/>
                  </a:cubicBezTo>
                  <a:cubicBezTo>
                    <a:pt x="45437" y="9397"/>
                    <a:pt x="43892" y="9783"/>
                    <a:pt x="42348" y="10040"/>
                  </a:cubicBezTo>
                  <a:lnTo>
                    <a:pt x="0" y="18793"/>
                  </a:lnTo>
                  <a:lnTo>
                    <a:pt x="25228" y="136439"/>
                  </a:lnTo>
                  <a:lnTo>
                    <a:pt x="30892" y="134509"/>
                  </a:lnTo>
                  <a:cubicBezTo>
                    <a:pt x="79289" y="122023"/>
                    <a:pt x="109924" y="115716"/>
                    <a:pt x="140558" y="115716"/>
                  </a:cubicBezTo>
                  <a:cubicBezTo>
                    <a:pt x="171193" y="115716"/>
                    <a:pt x="201827" y="122023"/>
                    <a:pt x="250224" y="134509"/>
                  </a:cubicBezTo>
                  <a:lnTo>
                    <a:pt x="255888" y="136439"/>
                  </a:lnTo>
                  <a:lnTo>
                    <a:pt x="281116" y="18922"/>
                  </a:lnTo>
                  <a:lnTo>
                    <a:pt x="238769" y="10040"/>
                  </a:lnTo>
                  <a:cubicBezTo>
                    <a:pt x="237224" y="9783"/>
                    <a:pt x="235679" y="9397"/>
                    <a:pt x="234135" y="9268"/>
                  </a:cubicBezTo>
                  <a:cubicBezTo>
                    <a:pt x="203372" y="3090"/>
                    <a:pt x="171965" y="1"/>
                    <a:pt x="1405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9" name="Google Shape;1169;p48"/>
            <p:cNvSpPr/>
            <p:nvPr/>
          </p:nvSpPr>
          <p:spPr>
            <a:xfrm>
              <a:off x="868825" y="4135000"/>
              <a:ext cx="5766500" cy="971825"/>
            </a:xfrm>
            <a:custGeom>
              <a:avLst/>
              <a:gdLst/>
              <a:ahLst/>
              <a:cxnLst/>
              <a:rect l="l" t="t" r="r" b="b"/>
              <a:pathLst>
                <a:path w="230660" h="38873" extrusionOk="0">
                  <a:moveTo>
                    <a:pt x="115330" y="0"/>
                  </a:moveTo>
                  <a:cubicBezTo>
                    <a:pt x="84696" y="0"/>
                    <a:pt x="54061" y="6307"/>
                    <a:pt x="5664" y="18793"/>
                  </a:cubicBezTo>
                  <a:lnTo>
                    <a:pt x="0" y="20723"/>
                  </a:lnTo>
                  <a:lnTo>
                    <a:pt x="3862" y="38872"/>
                  </a:lnTo>
                  <a:lnTo>
                    <a:pt x="5149" y="38486"/>
                  </a:lnTo>
                  <a:cubicBezTo>
                    <a:pt x="53675" y="25872"/>
                    <a:pt x="84438" y="19436"/>
                    <a:pt x="115330" y="19436"/>
                  </a:cubicBezTo>
                  <a:cubicBezTo>
                    <a:pt x="146093" y="19436"/>
                    <a:pt x="176985" y="25872"/>
                    <a:pt x="225382" y="38486"/>
                  </a:cubicBezTo>
                  <a:lnTo>
                    <a:pt x="226798" y="38872"/>
                  </a:lnTo>
                  <a:lnTo>
                    <a:pt x="230660" y="20723"/>
                  </a:lnTo>
                  <a:lnTo>
                    <a:pt x="224996" y="18793"/>
                  </a:lnTo>
                  <a:cubicBezTo>
                    <a:pt x="176599" y="6307"/>
                    <a:pt x="145965" y="0"/>
                    <a:pt x="1153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0" name="Google Shape;1170;p48"/>
            <p:cNvSpPr/>
            <p:nvPr/>
          </p:nvSpPr>
          <p:spPr>
            <a:xfrm>
              <a:off x="1409425" y="502000"/>
              <a:ext cx="4682075" cy="971825"/>
            </a:xfrm>
            <a:custGeom>
              <a:avLst/>
              <a:gdLst/>
              <a:ahLst/>
              <a:cxnLst/>
              <a:rect l="l" t="t" r="r" b="b"/>
              <a:pathLst>
                <a:path w="187283" h="38873" extrusionOk="0">
                  <a:moveTo>
                    <a:pt x="54963" y="0"/>
                  </a:moveTo>
                  <a:cubicBezTo>
                    <a:pt x="30249" y="0"/>
                    <a:pt x="8239" y="15575"/>
                    <a:pt x="1" y="38872"/>
                  </a:cubicBezTo>
                  <a:cubicBezTo>
                    <a:pt x="30957" y="32758"/>
                    <a:pt x="62332" y="29701"/>
                    <a:pt x="93690" y="29701"/>
                  </a:cubicBezTo>
                  <a:cubicBezTo>
                    <a:pt x="125049" y="29701"/>
                    <a:pt x="156391" y="32758"/>
                    <a:pt x="187283" y="38872"/>
                  </a:cubicBezTo>
                  <a:cubicBezTo>
                    <a:pt x="179045" y="15575"/>
                    <a:pt x="157163" y="0"/>
                    <a:pt x="1324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1" name="Google Shape;1171;p48"/>
            <p:cNvSpPr/>
            <p:nvPr/>
          </p:nvSpPr>
          <p:spPr>
            <a:xfrm>
              <a:off x="2902550" y="1834200"/>
              <a:ext cx="1695850" cy="1695850"/>
            </a:xfrm>
            <a:custGeom>
              <a:avLst/>
              <a:gdLst/>
              <a:ahLst/>
              <a:cxnLst/>
              <a:rect l="l" t="t" r="r" b="b"/>
              <a:pathLst>
                <a:path w="67834" h="67834" extrusionOk="0">
                  <a:moveTo>
                    <a:pt x="24199" y="0"/>
                  </a:moveTo>
                  <a:lnTo>
                    <a:pt x="24199" y="24199"/>
                  </a:lnTo>
                  <a:lnTo>
                    <a:pt x="0" y="24199"/>
                  </a:lnTo>
                  <a:lnTo>
                    <a:pt x="0" y="43635"/>
                  </a:lnTo>
                  <a:lnTo>
                    <a:pt x="24199" y="43635"/>
                  </a:lnTo>
                  <a:lnTo>
                    <a:pt x="24199" y="67834"/>
                  </a:lnTo>
                  <a:lnTo>
                    <a:pt x="43635" y="67834"/>
                  </a:lnTo>
                  <a:lnTo>
                    <a:pt x="43635" y="43635"/>
                  </a:lnTo>
                  <a:lnTo>
                    <a:pt x="67833" y="43635"/>
                  </a:lnTo>
                  <a:lnTo>
                    <a:pt x="67833" y="24199"/>
                  </a:lnTo>
                  <a:lnTo>
                    <a:pt x="43635" y="24199"/>
                  </a:lnTo>
                  <a:lnTo>
                    <a:pt x="436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72" name="Google Shape;1172;p48"/>
          <p:cNvGrpSpPr/>
          <p:nvPr/>
        </p:nvGrpSpPr>
        <p:grpSpPr>
          <a:xfrm>
            <a:off x="6596284" y="3553190"/>
            <a:ext cx="2771973" cy="1336390"/>
            <a:chOff x="752817" y="3135891"/>
            <a:chExt cx="2704892" cy="1303922"/>
          </a:xfrm>
        </p:grpSpPr>
        <p:sp>
          <p:nvSpPr>
            <p:cNvPr id="1173" name="Google Shape;1173;p48"/>
            <p:cNvSpPr/>
            <p:nvPr/>
          </p:nvSpPr>
          <p:spPr>
            <a:xfrm>
              <a:off x="874383" y="3135891"/>
              <a:ext cx="537158" cy="179961"/>
            </a:xfrm>
            <a:custGeom>
              <a:avLst/>
              <a:gdLst/>
              <a:ahLst/>
              <a:cxnLst/>
              <a:rect l="l" t="t" r="r" b="b"/>
              <a:pathLst>
                <a:path w="16760" h="5615" extrusionOk="0">
                  <a:moveTo>
                    <a:pt x="5631" y="0"/>
                  </a:moveTo>
                  <a:cubicBezTo>
                    <a:pt x="2524" y="0"/>
                    <a:pt x="1" y="2506"/>
                    <a:pt x="1" y="5614"/>
                  </a:cubicBezTo>
                  <a:lnTo>
                    <a:pt x="16759" y="5614"/>
                  </a:lnTo>
                  <a:cubicBezTo>
                    <a:pt x="16759" y="2506"/>
                    <a:pt x="14236" y="0"/>
                    <a:pt x="11129"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4" name="Google Shape;1174;p48"/>
            <p:cNvSpPr/>
            <p:nvPr/>
          </p:nvSpPr>
          <p:spPr>
            <a:xfrm>
              <a:off x="922458" y="3367836"/>
              <a:ext cx="1959345" cy="838845"/>
            </a:xfrm>
            <a:custGeom>
              <a:avLst/>
              <a:gdLst/>
              <a:ahLst/>
              <a:cxnLst/>
              <a:rect l="l" t="t" r="r" b="b"/>
              <a:pathLst>
                <a:path w="61134" h="26173" extrusionOk="0">
                  <a:moveTo>
                    <a:pt x="1206" y="1"/>
                  </a:moveTo>
                  <a:cubicBezTo>
                    <a:pt x="387" y="1"/>
                    <a:pt x="1" y="1255"/>
                    <a:pt x="923" y="1635"/>
                  </a:cubicBezTo>
                  <a:lnTo>
                    <a:pt x="59587" y="26097"/>
                  </a:lnTo>
                  <a:cubicBezTo>
                    <a:pt x="59712" y="26149"/>
                    <a:pt x="59831" y="26173"/>
                    <a:pt x="59942" y="26173"/>
                  </a:cubicBezTo>
                  <a:cubicBezTo>
                    <a:pt x="60752" y="26173"/>
                    <a:pt x="61133" y="24925"/>
                    <a:pt x="60222" y="24543"/>
                  </a:cubicBezTo>
                  <a:lnTo>
                    <a:pt x="1575" y="82"/>
                  </a:lnTo>
                  <a:cubicBezTo>
                    <a:pt x="1445" y="26"/>
                    <a:pt x="1321" y="1"/>
                    <a:pt x="1206"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5" name="Google Shape;1175;p48"/>
            <p:cNvSpPr/>
            <p:nvPr/>
          </p:nvSpPr>
          <p:spPr>
            <a:xfrm>
              <a:off x="1327890" y="3367997"/>
              <a:ext cx="1959825" cy="838813"/>
            </a:xfrm>
            <a:custGeom>
              <a:avLst/>
              <a:gdLst/>
              <a:ahLst/>
              <a:cxnLst/>
              <a:rect l="l" t="t" r="r" b="b"/>
              <a:pathLst>
                <a:path w="61149" h="26172" extrusionOk="0">
                  <a:moveTo>
                    <a:pt x="59941" y="1"/>
                  </a:moveTo>
                  <a:cubicBezTo>
                    <a:pt x="59830" y="1"/>
                    <a:pt x="59711" y="24"/>
                    <a:pt x="59586" y="77"/>
                  </a:cubicBezTo>
                  <a:lnTo>
                    <a:pt x="938" y="24538"/>
                  </a:lnTo>
                  <a:cubicBezTo>
                    <a:pt x="0" y="24904"/>
                    <a:pt x="400" y="26172"/>
                    <a:pt x="1212" y="26172"/>
                  </a:cubicBezTo>
                  <a:cubicBezTo>
                    <a:pt x="1325" y="26172"/>
                    <a:pt x="1447" y="26147"/>
                    <a:pt x="1573" y="26092"/>
                  </a:cubicBezTo>
                  <a:lnTo>
                    <a:pt x="60237" y="1630"/>
                  </a:lnTo>
                  <a:cubicBezTo>
                    <a:pt x="61148" y="1248"/>
                    <a:pt x="60754" y="1"/>
                    <a:pt x="59941"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6" name="Google Shape;1176;p48"/>
            <p:cNvSpPr/>
            <p:nvPr/>
          </p:nvSpPr>
          <p:spPr>
            <a:xfrm>
              <a:off x="752817" y="3310467"/>
              <a:ext cx="2704892" cy="101246"/>
            </a:xfrm>
            <a:custGeom>
              <a:avLst/>
              <a:gdLst/>
              <a:ahLst/>
              <a:cxnLst/>
              <a:rect l="l" t="t" r="r" b="b"/>
              <a:pathLst>
                <a:path w="84396" h="3159" extrusionOk="0">
                  <a:moveTo>
                    <a:pt x="1588" y="0"/>
                  </a:moveTo>
                  <a:cubicBezTo>
                    <a:pt x="719" y="0"/>
                    <a:pt x="1" y="702"/>
                    <a:pt x="1" y="1571"/>
                  </a:cubicBezTo>
                  <a:cubicBezTo>
                    <a:pt x="1" y="2440"/>
                    <a:pt x="719" y="3158"/>
                    <a:pt x="1588" y="3158"/>
                  </a:cubicBezTo>
                  <a:lnTo>
                    <a:pt x="82808" y="3158"/>
                  </a:lnTo>
                  <a:cubicBezTo>
                    <a:pt x="83677" y="3158"/>
                    <a:pt x="84396" y="2440"/>
                    <a:pt x="84379" y="1571"/>
                  </a:cubicBezTo>
                  <a:cubicBezTo>
                    <a:pt x="84396" y="702"/>
                    <a:pt x="83677" y="0"/>
                    <a:pt x="82808"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7" name="Google Shape;1177;p48"/>
            <p:cNvSpPr/>
            <p:nvPr/>
          </p:nvSpPr>
          <p:spPr>
            <a:xfrm>
              <a:off x="1343499" y="4154408"/>
              <a:ext cx="68042" cy="189063"/>
            </a:xfrm>
            <a:custGeom>
              <a:avLst/>
              <a:gdLst/>
              <a:ahLst/>
              <a:cxnLst/>
              <a:rect l="l" t="t" r="r" b="b"/>
              <a:pathLst>
                <a:path w="2123" h="5899" extrusionOk="0">
                  <a:moveTo>
                    <a:pt x="1061" y="1"/>
                  </a:moveTo>
                  <a:cubicBezTo>
                    <a:pt x="531" y="1"/>
                    <a:pt x="0" y="352"/>
                    <a:pt x="0" y="1053"/>
                  </a:cubicBezTo>
                  <a:lnTo>
                    <a:pt x="0" y="4830"/>
                  </a:lnTo>
                  <a:cubicBezTo>
                    <a:pt x="0" y="5431"/>
                    <a:pt x="468" y="5899"/>
                    <a:pt x="1070" y="5899"/>
                  </a:cubicBezTo>
                  <a:cubicBezTo>
                    <a:pt x="1655" y="5899"/>
                    <a:pt x="2122" y="5431"/>
                    <a:pt x="2122" y="4830"/>
                  </a:cubicBezTo>
                  <a:lnTo>
                    <a:pt x="2122" y="1053"/>
                  </a:lnTo>
                  <a:cubicBezTo>
                    <a:pt x="2122" y="352"/>
                    <a:pt x="1592" y="1"/>
                    <a:pt x="1061"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8" name="Google Shape;1178;p48"/>
            <p:cNvSpPr/>
            <p:nvPr/>
          </p:nvSpPr>
          <p:spPr>
            <a:xfrm>
              <a:off x="2799017" y="4154408"/>
              <a:ext cx="68042" cy="189063"/>
            </a:xfrm>
            <a:custGeom>
              <a:avLst/>
              <a:gdLst/>
              <a:ahLst/>
              <a:cxnLst/>
              <a:rect l="l" t="t" r="r" b="b"/>
              <a:pathLst>
                <a:path w="2123" h="5899" extrusionOk="0">
                  <a:moveTo>
                    <a:pt x="1061" y="1"/>
                  </a:moveTo>
                  <a:cubicBezTo>
                    <a:pt x="531" y="1"/>
                    <a:pt x="0" y="352"/>
                    <a:pt x="0" y="1053"/>
                  </a:cubicBezTo>
                  <a:lnTo>
                    <a:pt x="0" y="4830"/>
                  </a:lnTo>
                  <a:cubicBezTo>
                    <a:pt x="0" y="5431"/>
                    <a:pt x="468" y="5899"/>
                    <a:pt x="1053" y="5899"/>
                  </a:cubicBezTo>
                  <a:cubicBezTo>
                    <a:pt x="1654" y="5899"/>
                    <a:pt x="2122" y="5431"/>
                    <a:pt x="2122" y="4830"/>
                  </a:cubicBezTo>
                  <a:lnTo>
                    <a:pt x="2122" y="1053"/>
                  </a:lnTo>
                  <a:cubicBezTo>
                    <a:pt x="2122" y="352"/>
                    <a:pt x="1592" y="1"/>
                    <a:pt x="1061"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9" name="Google Shape;1179;p48"/>
            <p:cNvSpPr/>
            <p:nvPr/>
          </p:nvSpPr>
          <p:spPr>
            <a:xfrm>
              <a:off x="1247637" y="4247064"/>
              <a:ext cx="224959" cy="192749"/>
            </a:xfrm>
            <a:custGeom>
              <a:avLst/>
              <a:gdLst/>
              <a:ahLst/>
              <a:cxnLst/>
              <a:rect l="l" t="t" r="r" b="b"/>
              <a:pathLst>
                <a:path w="7019" h="6014" extrusionOk="0">
                  <a:moveTo>
                    <a:pt x="4011" y="0"/>
                  </a:moveTo>
                  <a:cubicBezTo>
                    <a:pt x="1337" y="0"/>
                    <a:pt x="1" y="3242"/>
                    <a:pt x="1889" y="5130"/>
                  </a:cubicBezTo>
                  <a:cubicBezTo>
                    <a:pt x="2505" y="5740"/>
                    <a:pt x="3258" y="6014"/>
                    <a:pt x="3997" y="6014"/>
                  </a:cubicBezTo>
                  <a:cubicBezTo>
                    <a:pt x="5542" y="6014"/>
                    <a:pt x="7018" y="4817"/>
                    <a:pt x="7018" y="3008"/>
                  </a:cubicBezTo>
                  <a:cubicBezTo>
                    <a:pt x="7018" y="1354"/>
                    <a:pt x="5681" y="0"/>
                    <a:pt x="4011"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0" name="Google Shape;1180;p48"/>
            <p:cNvSpPr/>
            <p:nvPr/>
          </p:nvSpPr>
          <p:spPr>
            <a:xfrm>
              <a:off x="2705303" y="4247064"/>
              <a:ext cx="224927" cy="192749"/>
            </a:xfrm>
            <a:custGeom>
              <a:avLst/>
              <a:gdLst/>
              <a:ahLst/>
              <a:cxnLst/>
              <a:rect l="l" t="t" r="r" b="b"/>
              <a:pathLst>
                <a:path w="7018" h="6014" extrusionOk="0">
                  <a:moveTo>
                    <a:pt x="4010" y="0"/>
                  </a:moveTo>
                  <a:cubicBezTo>
                    <a:pt x="1337" y="0"/>
                    <a:pt x="0" y="3242"/>
                    <a:pt x="1888" y="5130"/>
                  </a:cubicBezTo>
                  <a:cubicBezTo>
                    <a:pt x="2504" y="5740"/>
                    <a:pt x="3258" y="6014"/>
                    <a:pt x="3996" y="6014"/>
                  </a:cubicBezTo>
                  <a:cubicBezTo>
                    <a:pt x="5541" y="6014"/>
                    <a:pt x="7018" y="4817"/>
                    <a:pt x="7018" y="3008"/>
                  </a:cubicBezTo>
                  <a:cubicBezTo>
                    <a:pt x="7018" y="1354"/>
                    <a:pt x="5681" y="0"/>
                    <a:pt x="4010"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ntr" presetSubtype="8" fill="hold" nodeType="withEffect">
                                  <p:stCondLst>
                                    <p:cond delay="0"/>
                                  </p:stCondLst>
                                  <p:childTnLst>
                                    <p:set>
                                      <p:cBhvr>
                                        <p:cTn id="6" dur="1000" fill="hold">
                                          <p:stCondLst>
                                            <p:cond delay="0"/>
                                          </p:stCondLst>
                                        </p:cTn>
                                        <p:tgtEl>
                                          <p:spTgt spid="1172"/>
                                        </p:tgtEl>
                                        <p:attrNameLst>
                                          <p:attrName>style.visibility</p:attrName>
                                        </p:attrNameLst>
                                      </p:cBhvr>
                                      <p:to>
                                        <p:strVal val="visible"/>
                                      </p:to>
                                    </p:set>
                                    <p:anim calcmode="lin" valueType="num">
                                      <p:cBhvr additive="base">
                                        <p:cTn id="7" dur="1000" fill="hold"/>
                                        <p:tgtEl>
                                          <p:spTgt spid="1172"/>
                                        </p:tgtEl>
                                        <p:attrNameLst>
                                          <p:attrName>ppt_x</p:attrName>
                                        </p:attrNameLst>
                                      </p:cBhvr>
                                      <p:tavLst>
                                        <p:tav tm="0" fmla="">
                                          <p:val>
                                            <p:strVal val="0-#ppt_w/2"/>
                                          </p:val>
                                        </p:tav>
                                        <p:tav tm="100000" fmla="">
                                          <p:val>
                                            <p:strVal val="#ppt_x"/>
                                          </p:val>
                                        </p:tav>
                                      </p:tavLst>
                                    </p:anim>
                                    <p:anim calcmode="lin" valueType="num">
                                      <p:cBhvr additive="base">
                                        <p:cTn id="8" dur="1000" fill="hold"/>
                                        <p:tgtEl>
                                          <p:spTgt spid="1172"/>
                                        </p:tgtEl>
                                        <p:attrNameLst>
                                          <p:attrName>ppt_y</p:attrName>
                                        </p:attrNameLst>
                                      </p:cBhvr>
                                      <p:tavLst>
                                        <p:tav tm="0" fmla="">
                                          <p:val>
                                            <p:strVal val="#ppt_y"/>
                                          </p:val>
                                        </p:tav>
                                        <p:tav tm="100000" fmla="">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linical Case 06-2023">
  <a:themeElements>
    <a:clrScheme name="Simple Light">
      <a:dk1>
        <a:srgbClr val="4AA276"/>
      </a:dk1>
      <a:lt1>
        <a:srgbClr val="FFFFFF"/>
      </a:lt1>
      <a:dk2>
        <a:srgbClr val="595959"/>
      </a:dk2>
      <a:lt2>
        <a:srgbClr val="EEEEEE"/>
      </a:lt2>
      <a:accent1>
        <a:srgbClr val="62C090"/>
      </a:accent1>
      <a:accent2>
        <a:srgbClr val="F7A68E"/>
      </a:accent2>
      <a:accent3>
        <a:srgbClr val="0A2E4E"/>
      </a:accent3>
      <a:accent4>
        <a:srgbClr val="ED3024"/>
      </a:accent4>
      <a:accent5>
        <a:srgbClr val="D1D1D1"/>
      </a:accent5>
      <a:accent6>
        <a:srgbClr val="F3E0A0"/>
      </a:accent6>
      <a:hlink>
        <a:srgbClr val="4AA27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6121</Words>
  <Application>WPS Presentation</Application>
  <PresentationFormat/>
  <Paragraphs>203</Paragraphs>
  <Slides>27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27</vt:i4>
      </vt:variant>
    </vt:vector>
  </HeadingPairs>
  <TitlesOfParts>
    <vt:vector size="38" baseType="lpstr">
      <vt:lpstr>Arial</vt:lpstr>
      <vt:lpstr>SimSun</vt:lpstr>
      <vt:lpstr>Wingdings</vt:lpstr>
      <vt:lpstr>Arial</vt:lpstr>
      <vt:lpstr>Pompiere</vt:lpstr>
      <vt:lpstr>Hind</vt:lpstr>
      <vt:lpstr>Roboto Condensed Light</vt:lpstr>
      <vt:lpstr>Segoe Print</vt:lpstr>
      <vt:lpstr>Microsoft YaHei</vt:lpstr>
      <vt:lpstr>Arial Unicode MS</vt:lpstr>
      <vt:lpstr>Clinical Case 06-2023</vt:lpstr>
      <vt:lpstr>Gestion d’un cabinet Médical</vt:lpstr>
      <vt:lpstr>05</vt:lpstr>
      <vt:lpstr>NOTRE EQUIPE</vt:lpstr>
      <vt:lpstr>DIVISION DES TACHES</vt:lpstr>
      <vt:lpstr>Introduction</vt:lpstr>
      <vt:lpstr>02</vt:lpstr>
      <vt:lpstr>PowerPoint 演示文稿</vt:lpstr>
      <vt:lpstr>En cliquant sur le bouton connexion et que les informations sont correctes, cela nous amene a une nouvelle fenetre main</vt:lpstr>
      <vt:lpstr>03</vt:lpstr>
      <vt:lpstr>Après la connexion, les utilisateurs peuvent accèder à la fenêtre "Patient". Cette interface permet de gérer les informations des patients. Cette structure intuitive et fonctionnelle assure une gestion efficace et organisée des dossiers des patients.</vt:lpstr>
      <vt:lpstr>comme on peut le voir on peut remplir les informations sur le patient et en cliquant sour le bouton  sauvegarder on recois un message que les les infos sont remplies avec succes</vt:lpstr>
      <vt:lpstr> on peut modifier les informations sur le patient et en cliquant sour le bouton  modifier on recois un message que les infos sont modifies avec succes</vt:lpstr>
      <vt:lpstr>on peut supprimer les informations sur le patient et en cliquant sour le bouton  supprimer on recois un message que le patient a ete supprime avec succes</vt:lpstr>
      <vt:lpstr>Anomalies</vt:lpstr>
      <vt:lpstr>04</vt:lpstr>
      <vt:lpstr>Fenêtre Rendez-vous</vt:lpstr>
      <vt:lpstr>PowerPoint 演示文稿</vt:lpstr>
      <vt:lpstr>PowerPoint 演示文稿</vt:lpstr>
      <vt:lpstr>05</vt:lpstr>
      <vt:lpstr>Fenêtre fiches patients</vt:lpstr>
      <vt:lpstr>Que se passe-t-il si on cherche un patient qu’on pas ajoute a la liste des patients?</vt:lpstr>
      <vt:lpstr>Voila lorsqu’on cherche un nom d’un patient qu’on a deja ses infos</vt:lpstr>
      <vt:lpstr>Imprimer</vt:lpstr>
      <vt:lpstr>PowerPoint 演示文稿</vt:lpstr>
      <vt:lpstr>PowerPoint 演示文稿</vt:lpstr>
      <vt:lpstr>Conclusion</vt:lpstr>
      <vt:lpstr>Fin, et Merci.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 d’un cabinet Médical</dc:title>
  <dc:creator/>
  <cp:lastModifiedBy>nada boumahra</cp:lastModifiedBy>
  <cp:revision>5</cp:revision>
  <dcterms:created xsi:type="dcterms:W3CDTF">2024-05-03T22:56:00Z</dcterms:created>
  <dcterms:modified xsi:type="dcterms:W3CDTF">2024-05-22T11:18:24Z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260D80F22E8E415DA69ECF9221FF11E5_12</vt:lpwstr>
  </property>
  <property fmtid="{D5CDD505-2E9C-101B-9397-08002B2CF9AE}" pid="3" name="KSOProductBuildVer">
    <vt:lpwstr>1033-12.2.0.16909</vt:lpwstr>
  </property>
</Properties>
</file>