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30267275" cy="21396325"/>
  <p:notesSz cx="6858000" cy="9144000"/>
  <p:defaultTextStyle>
    <a:defPPr>
      <a:defRPr lang="en-US"/>
    </a:defPPr>
    <a:lvl1pPr marL="0" algn="l" defTabSz="2479670" rtl="0" eaLnBrk="1" latinLnBrk="0" hangingPunct="1">
      <a:defRPr sz="4882" kern="1200">
        <a:solidFill>
          <a:schemeClr val="tx1"/>
        </a:solidFill>
        <a:latin typeface="+mn-lt"/>
        <a:ea typeface="+mn-ea"/>
        <a:cs typeface="+mn-cs"/>
      </a:defRPr>
    </a:lvl1pPr>
    <a:lvl2pPr marL="1239835" algn="l" defTabSz="2479670" rtl="0" eaLnBrk="1" latinLnBrk="0" hangingPunct="1">
      <a:defRPr sz="4882" kern="1200">
        <a:solidFill>
          <a:schemeClr val="tx1"/>
        </a:solidFill>
        <a:latin typeface="+mn-lt"/>
        <a:ea typeface="+mn-ea"/>
        <a:cs typeface="+mn-cs"/>
      </a:defRPr>
    </a:lvl2pPr>
    <a:lvl3pPr marL="2479670" algn="l" defTabSz="2479670" rtl="0" eaLnBrk="1" latinLnBrk="0" hangingPunct="1">
      <a:defRPr sz="4882" kern="1200">
        <a:solidFill>
          <a:schemeClr val="tx1"/>
        </a:solidFill>
        <a:latin typeface="+mn-lt"/>
        <a:ea typeface="+mn-ea"/>
        <a:cs typeface="+mn-cs"/>
      </a:defRPr>
    </a:lvl3pPr>
    <a:lvl4pPr marL="3719504" algn="l" defTabSz="2479670" rtl="0" eaLnBrk="1" latinLnBrk="0" hangingPunct="1">
      <a:defRPr sz="4882" kern="1200">
        <a:solidFill>
          <a:schemeClr val="tx1"/>
        </a:solidFill>
        <a:latin typeface="+mn-lt"/>
        <a:ea typeface="+mn-ea"/>
        <a:cs typeface="+mn-cs"/>
      </a:defRPr>
    </a:lvl4pPr>
    <a:lvl5pPr marL="4959339" algn="l" defTabSz="2479670" rtl="0" eaLnBrk="1" latinLnBrk="0" hangingPunct="1">
      <a:defRPr sz="4882" kern="1200">
        <a:solidFill>
          <a:schemeClr val="tx1"/>
        </a:solidFill>
        <a:latin typeface="+mn-lt"/>
        <a:ea typeface="+mn-ea"/>
        <a:cs typeface="+mn-cs"/>
      </a:defRPr>
    </a:lvl5pPr>
    <a:lvl6pPr marL="6199173" algn="l" defTabSz="2479670" rtl="0" eaLnBrk="1" latinLnBrk="0" hangingPunct="1">
      <a:defRPr sz="4882" kern="1200">
        <a:solidFill>
          <a:schemeClr val="tx1"/>
        </a:solidFill>
        <a:latin typeface="+mn-lt"/>
        <a:ea typeface="+mn-ea"/>
        <a:cs typeface="+mn-cs"/>
      </a:defRPr>
    </a:lvl6pPr>
    <a:lvl7pPr marL="7439008" algn="l" defTabSz="2479670" rtl="0" eaLnBrk="1" latinLnBrk="0" hangingPunct="1">
      <a:defRPr sz="4882" kern="1200">
        <a:solidFill>
          <a:schemeClr val="tx1"/>
        </a:solidFill>
        <a:latin typeface="+mn-lt"/>
        <a:ea typeface="+mn-ea"/>
        <a:cs typeface="+mn-cs"/>
      </a:defRPr>
    </a:lvl7pPr>
    <a:lvl8pPr marL="8678844" algn="l" defTabSz="2479670" rtl="0" eaLnBrk="1" latinLnBrk="0" hangingPunct="1">
      <a:defRPr sz="4882" kern="1200">
        <a:solidFill>
          <a:schemeClr val="tx1"/>
        </a:solidFill>
        <a:latin typeface="+mn-lt"/>
        <a:ea typeface="+mn-ea"/>
        <a:cs typeface="+mn-cs"/>
      </a:defRPr>
    </a:lvl8pPr>
    <a:lvl9pPr marL="9918678" algn="l" defTabSz="2479670" rtl="0" eaLnBrk="1" latinLnBrk="0" hangingPunct="1">
      <a:defRPr sz="4882"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29" d="100"/>
          <a:sy n="29" d="100"/>
        </p:scale>
        <p:origin x="162" y="120"/>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jpg"/></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image" Target="../media/image6.jp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jp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image" Target="../media/image6.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AFBC85-EE41-46FB-A7F4-99ED4084C835}"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A518A75D-9854-4CDE-9FB7-B1EBB324AAED}">
      <dgm:prSet phldrT="[Text]"/>
      <dgm:spPr/>
      <dgm:t>
        <a:bodyPr/>
        <a:lstStyle/>
        <a:p>
          <a:r>
            <a:rPr lang="en-US" dirty="0" smtClean="0"/>
            <a:t>Step 1</a:t>
          </a:r>
          <a:endParaRPr lang="en-US" dirty="0"/>
        </a:p>
      </dgm:t>
    </dgm:pt>
    <dgm:pt modelId="{8A2D5E86-42BC-415B-A1DE-0C28EEB3661C}" type="parTrans" cxnId="{E5053C00-76EC-4519-ABF3-0ACDA95BE163}">
      <dgm:prSet/>
      <dgm:spPr/>
      <dgm:t>
        <a:bodyPr/>
        <a:lstStyle/>
        <a:p>
          <a:endParaRPr lang="en-US"/>
        </a:p>
      </dgm:t>
    </dgm:pt>
    <dgm:pt modelId="{FF440F30-5F7D-44F0-8264-C65521A11F0C}" type="sibTrans" cxnId="{E5053C00-76EC-4519-ABF3-0ACDA95BE163}">
      <dgm:prSet/>
      <dgm:spPr/>
      <dgm:t>
        <a:bodyPr/>
        <a:lstStyle/>
        <a:p>
          <a:endParaRPr lang="en-US"/>
        </a:p>
      </dgm:t>
    </dgm:pt>
    <dgm:pt modelId="{48328429-D21F-4CF6-9089-EE3F5F57F2AC}">
      <dgm:prSet phldrT="[Text]"/>
      <dgm:spPr/>
      <dgm:t>
        <a:bodyPr/>
        <a:lstStyle/>
        <a:p>
          <a:pPr algn="l"/>
          <a:r>
            <a:rPr lang="en-US" dirty="0" smtClean="0"/>
            <a:t>Turn on the hotspot on your smartphone. Power on the raspberry Pi. </a:t>
          </a:r>
        </a:p>
        <a:p>
          <a:pPr algn="l"/>
          <a:r>
            <a:rPr lang="en-US" dirty="0" smtClean="0"/>
            <a:t>Turn on the LIPO battery connected to the ESCs. </a:t>
          </a:r>
        </a:p>
        <a:p>
          <a:pPr algn="l"/>
          <a:r>
            <a:rPr lang="en-US" dirty="0" smtClean="0"/>
            <a:t>Wait for the hotspot to detect the raspberry Pi.</a:t>
          </a:r>
        </a:p>
      </dgm:t>
    </dgm:pt>
    <dgm:pt modelId="{1635AB15-42A4-42D6-9F2B-33788AD7A83B}" type="parTrans" cxnId="{B7AA9BCE-D649-4F1B-B108-93466D2481F6}">
      <dgm:prSet/>
      <dgm:spPr/>
      <dgm:t>
        <a:bodyPr/>
        <a:lstStyle/>
        <a:p>
          <a:endParaRPr lang="en-US"/>
        </a:p>
      </dgm:t>
    </dgm:pt>
    <dgm:pt modelId="{C822654F-BF62-47E3-96FD-AE4B604B788B}" type="sibTrans" cxnId="{B7AA9BCE-D649-4F1B-B108-93466D2481F6}">
      <dgm:prSet/>
      <dgm:spPr/>
      <dgm:t>
        <a:bodyPr/>
        <a:lstStyle/>
        <a:p>
          <a:endParaRPr lang="en-US"/>
        </a:p>
      </dgm:t>
    </dgm:pt>
    <dgm:pt modelId="{25AF84C7-6ED7-450C-83EA-4337CE735A70}">
      <dgm:prSet phldrT="[Text]"/>
      <dgm:spPr/>
      <dgm:t>
        <a:bodyPr/>
        <a:lstStyle/>
        <a:p>
          <a:r>
            <a:rPr lang="en-US" dirty="0" smtClean="0"/>
            <a:t>Step 2</a:t>
          </a:r>
          <a:endParaRPr lang="en-US" dirty="0"/>
        </a:p>
      </dgm:t>
    </dgm:pt>
    <dgm:pt modelId="{33168ED3-1516-4DE0-87C6-D0BBEBB68307}" type="parTrans" cxnId="{447AF68F-5153-4E01-A5A1-8D3A25A73007}">
      <dgm:prSet/>
      <dgm:spPr/>
      <dgm:t>
        <a:bodyPr/>
        <a:lstStyle/>
        <a:p>
          <a:endParaRPr lang="en-US"/>
        </a:p>
      </dgm:t>
    </dgm:pt>
    <dgm:pt modelId="{2562C856-622C-43A4-99D0-A7FF0C835EBA}" type="sibTrans" cxnId="{447AF68F-5153-4E01-A5A1-8D3A25A73007}">
      <dgm:prSet/>
      <dgm:spPr/>
      <dgm:t>
        <a:bodyPr/>
        <a:lstStyle/>
        <a:p>
          <a:endParaRPr lang="en-US"/>
        </a:p>
      </dgm:t>
    </dgm:pt>
    <dgm:pt modelId="{300FCD3E-1ADF-4D8E-8B7F-C23D248E5AA3}">
      <dgm:prSet phldrT="[Text]" custT="1"/>
      <dgm:spPr/>
      <dgm:t>
        <a:bodyPr/>
        <a:lstStyle/>
        <a:p>
          <a:pPr algn="l"/>
          <a:r>
            <a:rPr lang="en-US" sz="1450" dirty="0" smtClean="0"/>
            <a:t>Launch the App. Enter suitable values for PID Tuning. </a:t>
          </a:r>
        </a:p>
        <a:p>
          <a:pPr algn="l"/>
          <a:r>
            <a:rPr lang="en-US" sz="1450" dirty="0" smtClean="0"/>
            <a:t>Press Start. </a:t>
          </a:r>
        </a:p>
        <a:p>
          <a:pPr algn="l"/>
          <a:r>
            <a:rPr lang="en-US" sz="1450" dirty="0" smtClean="0"/>
            <a:t>Wait for the beeping noise from all the ESCs to confirm calibration.</a:t>
          </a:r>
        </a:p>
        <a:p>
          <a:pPr algn="ctr"/>
          <a:endParaRPr lang="en-US" sz="1400" dirty="0"/>
        </a:p>
      </dgm:t>
    </dgm:pt>
    <dgm:pt modelId="{BC272908-DB90-4FCA-8784-0CA7E6A97E8F}" type="parTrans" cxnId="{4B471AE2-396E-4C5C-9110-4123DA6DCE53}">
      <dgm:prSet/>
      <dgm:spPr/>
      <dgm:t>
        <a:bodyPr/>
        <a:lstStyle/>
        <a:p>
          <a:endParaRPr lang="en-US"/>
        </a:p>
      </dgm:t>
    </dgm:pt>
    <dgm:pt modelId="{4A78B380-1F85-4365-BF1F-0BD8AD7C8590}" type="sibTrans" cxnId="{4B471AE2-396E-4C5C-9110-4123DA6DCE53}">
      <dgm:prSet/>
      <dgm:spPr/>
      <dgm:t>
        <a:bodyPr/>
        <a:lstStyle/>
        <a:p>
          <a:endParaRPr lang="en-US"/>
        </a:p>
      </dgm:t>
    </dgm:pt>
    <dgm:pt modelId="{0F8DBA57-A3BA-4BC9-A853-67B71E3B3531}">
      <dgm:prSet phldrT="[Text]"/>
      <dgm:spPr/>
      <dgm:t>
        <a:bodyPr/>
        <a:lstStyle/>
        <a:p>
          <a:r>
            <a:rPr lang="en-US" dirty="0" smtClean="0"/>
            <a:t>Step 3</a:t>
          </a:r>
          <a:endParaRPr lang="en-US" dirty="0"/>
        </a:p>
      </dgm:t>
    </dgm:pt>
    <dgm:pt modelId="{99BB5F99-B845-4128-856A-D40FE489F4C0}" type="parTrans" cxnId="{81AE50C2-F587-470B-86FC-B5A28EFEE1BC}">
      <dgm:prSet/>
      <dgm:spPr/>
      <dgm:t>
        <a:bodyPr/>
        <a:lstStyle/>
        <a:p>
          <a:endParaRPr lang="en-US"/>
        </a:p>
      </dgm:t>
    </dgm:pt>
    <dgm:pt modelId="{CD82CFE7-3793-47B0-8B52-9C19EDB40EDE}" type="sibTrans" cxnId="{81AE50C2-F587-470B-86FC-B5A28EFEE1BC}">
      <dgm:prSet/>
      <dgm:spPr/>
      <dgm:t>
        <a:bodyPr/>
        <a:lstStyle/>
        <a:p>
          <a:endParaRPr lang="en-US"/>
        </a:p>
      </dgm:t>
    </dgm:pt>
    <dgm:pt modelId="{D0989AE5-C818-44D5-8AE6-32DEAF6F46CC}">
      <dgm:prSet phldrT="[Text]" custT="1"/>
      <dgm:spPr/>
      <dgm:t>
        <a:bodyPr/>
        <a:lstStyle/>
        <a:p>
          <a:pPr algn="l"/>
          <a:r>
            <a:rPr lang="en-US" sz="1800" dirty="0" smtClean="0"/>
            <a:t>Move over to the Control Interface to control the quad copter.</a:t>
          </a:r>
          <a:endParaRPr lang="en-US" sz="1800" dirty="0"/>
        </a:p>
      </dgm:t>
    </dgm:pt>
    <dgm:pt modelId="{5116A57A-5F5C-441B-8E98-72FC83223934}" type="parTrans" cxnId="{0990249C-5F83-4AC6-BBDE-76609E41C3B7}">
      <dgm:prSet/>
      <dgm:spPr/>
      <dgm:t>
        <a:bodyPr/>
        <a:lstStyle/>
        <a:p>
          <a:endParaRPr lang="en-US"/>
        </a:p>
      </dgm:t>
    </dgm:pt>
    <dgm:pt modelId="{0B13468D-FE4E-4A8A-A598-8159F0C900A0}" type="sibTrans" cxnId="{0990249C-5F83-4AC6-BBDE-76609E41C3B7}">
      <dgm:prSet/>
      <dgm:spPr/>
      <dgm:t>
        <a:bodyPr/>
        <a:lstStyle/>
        <a:p>
          <a:endParaRPr lang="en-US"/>
        </a:p>
      </dgm:t>
    </dgm:pt>
    <dgm:pt modelId="{677FC8B7-2875-43E9-9CDF-1CB72AAB0D0E}">
      <dgm:prSet phldrT="[Text]"/>
      <dgm:spPr/>
      <dgm:t>
        <a:bodyPr/>
        <a:lstStyle/>
        <a:p>
          <a:r>
            <a:rPr lang="en-US" dirty="0" smtClean="0"/>
            <a:t>Step 4</a:t>
          </a:r>
          <a:endParaRPr lang="en-US" dirty="0"/>
        </a:p>
      </dgm:t>
    </dgm:pt>
    <dgm:pt modelId="{135D044B-CF2D-4837-B65C-369AE7EBF5F6}" type="parTrans" cxnId="{97DC5797-804D-44AB-A7F2-9EB61CACB1D5}">
      <dgm:prSet/>
      <dgm:spPr/>
      <dgm:t>
        <a:bodyPr/>
        <a:lstStyle/>
        <a:p>
          <a:endParaRPr lang="en-US"/>
        </a:p>
      </dgm:t>
    </dgm:pt>
    <dgm:pt modelId="{76FCE978-AC8C-47A4-866D-929EE0B68914}" type="sibTrans" cxnId="{97DC5797-804D-44AB-A7F2-9EB61CACB1D5}">
      <dgm:prSet/>
      <dgm:spPr/>
      <dgm:t>
        <a:bodyPr/>
        <a:lstStyle/>
        <a:p>
          <a:endParaRPr lang="en-US"/>
        </a:p>
      </dgm:t>
    </dgm:pt>
    <dgm:pt modelId="{A9B56225-2ADD-49DA-81AC-70F2AF1C4A96}">
      <dgm:prSet phldrT="[Text]" custT="1"/>
      <dgm:spPr/>
      <dgm:t>
        <a:bodyPr/>
        <a:lstStyle/>
        <a:p>
          <a:pPr algn="l"/>
          <a:r>
            <a:rPr lang="en-US" sz="1800" dirty="0" smtClean="0"/>
            <a:t>Move over to the PID interface and press shutdown  once the quad is back on the ground.</a:t>
          </a:r>
          <a:endParaRPr lang="en-US" sz="1800" dirty="0"/>
        </a:p>
      </dgm:t>
    </dgm:pt>
    <dgm:pt modelId="{0BDA5908-E6FD-4F09-9B29-F0DA4C25A334}" type="parTrans" cxnId="{21B7AB36-1C2E-4E8E-BAFE-E7BF013A0E25}">
      <dgm:prSet/>
      <dgm:spPr/>
      <dgm:t>
        <a:bodyPr/>
        <a:lstStyle/>
        <a:p>
          <a:endParaRPr lang="en-US"/>
        </a:p>
      </dgm:t>
    </dgm:pt>
    <dgm:pt modelId="{430BF9A0-6AC4-4B0D-A7AB-5C13328C2783}" type="sibTrans" cxnId="{21B7AB36-1C2E-4E8E-BAFE-E7BF013A0E25}">
      <dgm:prSet/>
      <dgm:spPr/>
      <dgm:t>
        <a:bodyPr/>
        <a:lstStyle/>
        <a:p>
          <a:endParaRPr lang="en-US"/>
        </a:p>
      </dgm:t>
    </dgm:pt>
    <dgm:pt modelId="{8C6E4A05-D928-421F-BB35-AB0FFEB0B7C4}" type="pres">
      <dgm:prSet presAssocID="{25AFBC85-EE41-46FB-A7F4-99ED4084C835}" presName="Name0" presStyleCnt="0">
        <dgm:presLayoutVars>
          <dgm:dir/>
        </dgm:presLayoutVars>
      </dgm:prSet>
      <dgm:spPr/>
      <dgm:t>
        <a:bodyPr/>
        <a:lstStyle/>
        <a:p>
          <a:endParaRPr lang="en-US"/>
        </a:p>
      </dgm:t>
    </dgm:pt>
    <dgm:pt modelId="{8C8EDC2C-400F-4A87-B348-71B90CDC58F1}" type="pres">
      <dgm:prSet presAssocID="{A518A75D-9854-4CDE-9FB7-B1EBB324AAED}" presName="composite" presStyleCnt="0"/>
      <dgm:spPr/>
    </dgm:pt>
    <dgm:pt modelId="{53B4FA82-603E-4EDB-90A9-1DA699C2C901}" type="pres">
      <dgm:prSet presAssocID="{A518A75D-9854-4CDE-9FB7-B1EBB324AAED}" presName="Accent" presStyleLbl="alignAcc1" presStyleIdx="0" presStyleCnt="4"/>
      <dgm:spPr/>
    </dgm:pt>
    <dgm:pt modelId="{48475A52-D924-4818-BEE8-D250047D6B3F}" type="pres">
      <dgm:prSet presAssocID="{A518A75D-9854-4CDE-9FB7-B1EBB324AAED}" presName="Image" presStyleLbl="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dgm:spPr>
      <dgm:t>
        <a:bodyPr/>
        <a:lstStyle/>
        <a:p>
          <a:endParaRPr lang="en-US"/>
        </a:p>
      </dgm:t>
      <dgm:extLst/>
    </dgm:pt>
    <dgm:pt modelId="{5ABBC393-AD16-4772-8402-4ABCB8683B4E}" type="pres">
      <dgm:prSet presAssocID="{A518A75D-9854-4CDE-9FB7-B1EBB324AAED}" presName="Child" presStyleLbl="revTx" presStyleIdx="0" presStyleCnt="4" custScaleX="125042" custLinFactNeighborX="8967" custLinFactNeighborY="1228">
        <dgm:presLayoutVars>
          <dgm:bulletEnabled val="1"/>
        </dgm:presLayoutVars>
      </dgm:prSet>
      <dgm:spPr/>
      <dgm:t>
        <a:bodyPr/>
        <a:lstStyle/>
        <a:p>
          <a:endParaRPr lang="en-US"/>
        </a:p>
      </dgm:t>
    </dgm:pt>
    <dgm:pt modelId="{770E20EC-6929-4A45-99D5-285545E37892}" type="pres">
      <dgm:prSet presAssocID="{A518A75D-9854-4CDE-9FB7-B1EBB324AAED}" presName="Parent" presStyleLbl="alignNode1" presStyleIdx="0" presStyleCnt="4">
        <dgm:presLayoutVars>
          <dgm:bulletEnabled val="1"/>
        </dgm:presLayoutVars>
      </dgm:prSet>
      <dgm:spPr/>
      <dgm:t>
        <a:bodyPr/>
        <a:lstStyle/>
        <a:p>
          <a:endParaRPr lang="en-US"/>
        </a:p>
      </dgm:t>
    </dgm:pt>
    <dgm:pt modelId="{F445107B-3E02-430C-9039-D2AE418B235A}" type="pres">
      <dgm:prSet presAssocID="{FF440F30-5F7D-44F0-8264-C65521A11F0C}" presName="sibTrans" presStyleCnt="0"/>
      <dgm:spPr/>
    </dgm:pt>
    <dgm:pt modelId="{4F88CED5-DAB2-486C-AD16-C2CB6913B61B}" type="pres">
      <dgm:prSet presAssocID="{25AF84C7-6ED7-450C-83EA-4337CE735A70}" presName="composite" presStyleCnt="0"/>
      <dgm:spPr/>
    </dgm:pt>
    <dgm:pt modelId="{6806A88B-ACCD-4689-BA2C-F1412EF73B42}" type="pres">
      <dgm:prSet presAssocID="{25AF84C7-6ED7-450C-83EA-4337CE735A70}" presName="Accent" presStyleLbl="alignAcc1" presStyleIdx="1" presStyleCnt="4" custLinFactX="-200000" custLinFactNeighborX="-283808" custLinFactNeighborY="-422"/>
      <dgm:spPr/>
    </dgm:pt>
    <dgm:pt modelId="{6D3BA09B-A748-477B-98A1-FEDE95925694}" type="pres">
      <dgm:prSet presAssocID="{25AF84C7-6ED7-450C-83EA-4337CE735A70}" presName="Image" presStyleLbl="node1" presStyleIdx="1" presStyleCnt="4"/>
      <dgm:spPr>
        <a:blipFill dpi="0" rotWithShape="1">
          <a:blip xmlns:r="http://schemas.openxmlformats.org/officeDocument/2006/relationships" r:embed="rId2" cstate="print">
            <a:extLst>
              <a:ext uri="{28A0092B-C50C-407E-A947-70E740481C1C}">
                <a14:useLocalDpi xmlns:a14="http://schemas.microsoft.com/office/drawing/2010/main" val="0"/>
              </a:ext>
            </a:extLst>
          </a:blip>
          <a:srcRect/>
          <a:stretch>
            <a:fillRect r="-18000"/>
          </a:stretch>
        </a:blipFill>
      </dgm:spPr>
      <dgm:t>
        <a:bodyPr/>
        <a:lstStyle/>
        <a:p>
          <a:endParaRPr lang="en-US"/>
        </a:p>
      </dgm:t>
      <dgm:extLst/>
    </dgm:pt>
    <dgm:pt modelId="{A0810939-5D65-4F5C-894F-F86C706A7A1C}" type="pres">
      <dgm:prSet presAssocID="{25AF84C7-6ED7-450C-83EA-4337CE735A70}" presName="Child" presStyleLbl="revTx" presStyleIdx="1" presStyleCnt="4" custScaleX="105934">
        <dgm:presLayoutVars>
          <dgm:bulletEnabled val="1"/>
        </dgm:presLayoutVars>
      </dgm:prSet>
      <dgm:spPr/>
      <dgm:t>
        <a:bodyPr/>
        <a:lstStyle/>
        <a:p>
          <a:endParaRPr lang="en-US"/>
        </a:p>
      </dgm:t>
    </dgm:pt>
    <dgm:pt modelId="{16EEE8E2-3D18-44F6-B04A-3D59841E4FA8}" type="pres">
      <dgm:prSet presAssocID="{25AF84C7-6ED7-450C-83EA-4337CE735A70}" presName="Parent" presStyleLbl="alignNode1" presStyleIdx="1" presStyleCnt="4">
        <dgm:presLayoutVars>
          <dgm:bulletEnabled val="1"/>
        </dgm:presLayoutVars>
      </dgm:prSet>
      <dgm:spPr/>
      <dgm:t>
        <a:bodyPr/>
        <a:lstStyle/>
        <a:p>
          <a:endParaRPr lang="en-US"/>
        </a:p>
      </dgm:t>
    </dgm:pt>
    <dgm:pt modelId="{BC140B48-2181-4811-AF91-223867D0738E}" type="pres">
      <dgm:prSet presAssocID="{2562C856-622C-43A4-99D0-A7FF0C835EBA}" presName="sibTrans" presStyleCnt="0"/>
      <dgm:spPr/>
    </dgm:pt>
    <dgm:pt modelId="{57293698-40AD-44C8-9B60-0D0C4FC11960}" type="pres">
      <dgm:prSet presAssocID="{0F8DBA57-A3BA-4BC9-A853-67B71E3B3531}" presName="composite" presStyleCnt="0"/>
      <dgm:spPr/>
    </dgm:pt>
    <dgm:pt modelId="{7F77031C-84AF-49FA-B2E3-6B22E2F49F2B}" type="pres">
      <dgm:prSet presAssocID="{0F8DBA57-A3BA-4BC9-A853-67B71E3B3531}" presName="Accent" presStyleLbl="alignAcc1" presStyleIdx="2" presStyleCnt="4" custLinFactX="-200000" custLinFactNeighborX="-293769" custLinFactNeighborY="132"/>
      <dgm:spPr/>
    </dgm:pt>
    <dgm:pt modelId="{6FDEA8A3-BC3B-493E-88CC-A57435CCDC96}" type="pres">
      <dgm:prSet presAssocID="{0F8DBA57-A3BA-4BC9-A853-67B71E3B3531}" presName="Image" presStyleLbl="node1" presStyleIdx="2" presStyleCnt="4"/>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t>
        <a:bodyPr/>
        <a:lstStyle/>
        <a:p>
          <a:endParaRPr lang="en-US"/>
        </a:p>
      </dgm:t>
      <dgm:extLst/>
    </dgm:pt>
    <dgm:pt modelId="{EBE06ADE-C892-44D3-AB90-0EE941CCA21D}" type="pres">
      <dgm:prSet presAssocID="{0F8DBA57-A3BA-4BC9-A853-67B71E3B3531}" presName="Child" presStyleLbl="revTx" presStyleIdx="2" presStyleCnt="4">
        <dgm:presLayoutVars>
          <dgm:bulletEnabled val="1"/>
        </dgm:presLayoutVars>
      </dgm:prSet>
      <dgm:spPr/>
      <dgm:t>
        <a:bodyPr/>
        <a:lstStyle/>
        <a:p>
          <a:endParaRPr lang="en-US"/>
        </a:p>
      </dgm:t>
    </dgm:pt>
    <dgm:pt modelId="{B3686B38-0C87-411A-9F82-923E333643FB}" type="pres">
      <dgm:prSet presAssocID="{0F8DBA57-A3BA-4BC9-A853-67B71E3B3531}" presName="Parent" presStyleLbl="alignNode1" presStyleIdx="2" presStyleCnt="4">
        <dgm:presLayoutVars>
          <dgm:bulletEnabled val="1"/>
        </dgm:presLayoutVars>
      </dgm:prSet>
      <dgm:spPr/>
      <dgm:t>
        <a:bodyPr/>
        <a:lstStyle/>
        <a:p>
          <a:endParaRPr lang="en-US"/>
        </a:p>
      </dgm:t>
    </dgm:pt>
    <dgm:pt modelId="{0A69584E-ED28-4A81-B130-0E9A2F565C94}" type="pres">
      <dgm:prSet presAssocID="{CD82CFE7-3793-47B0-8B52-9C19EDB40EDE}" presName="sibTrans" presStyleCnt="0"/>
      <dgm:spPr/>
    </dgm:pt>
    <dgm:pt modelId="{CCF11A6E-F586-4910-8C44-1AE6AD4ECC02}" type="pres">
      <dgm:prSet presAssocID="{677FC8B7-2875-43E9-9CDF-1CB72AAB0D0E}" presName="composite" presStyleCnt="0"/>
      <dgm:spPr/>
    </dgm:pt>
    <dgm:pt modelId="{87ACD694-36F9-4193-A8FE-573DA345BCA3}" type="pres">
      <dgm:prSet presAssocID="{677FC8B7-2875-43E9-9CDF-1CB72AAB0D0E}" presName="Accent" presStyleLbl="alignAcc1" presStyleIdx="3" presStyleCnt="4"/>
      <dgm:spPr/>
    </dgm:pt>
    <dgm:pt modelId="{D5EF084B-0048-459A-9001-2451F5192F25}" type="pres">
      <dgm:prSet presAssocID="{677FC8B7-2875-43E9-9CDF-1CB72AAB0D0E}" presName="Image" presStyleLbl="node1" presStyleIdx="3" presStyleCnt="4"/>
      <dgm:spPr>
        <a:blipFill dpi="0" rotWithShape="1">
          <a:blip xmlns:r="http://schemas.openxmlformats.org/officeDocument/2006/relationships" r:embed="rId2" cstate="print">
            <a:extLst>
              <a:ext uri="{28A0092B-C50C-407E-A947-70E740481C1C}">
                <a14:useLocalDpi xmlns:a14="http://schemas.microsoft.com/office/drawing/2010/main" val="0"/>
              </a:ext>
            </a:extLst>
          </a:blip>
          <a:srcRect/>
          <a:stretch>
            <a:fillRect r="-18000"/>
          </a:stretch>
        </a:blipFill>
      </dgm:spPr>
      <dgm:t>
        <a:bodyPr/>
        <a:lstStyle/>
        <a:p>
          <a:endParaRPr lang="en-US"/>
        </a:p>
      </dgm:t>
      <dgm:extLst/>
    </dgm:pt>
    <dgm:pt modelId="{2A1C86DE-9AB9-421D-8408-47DA191A0168}" type="pres">
      <dgm:prSet presAssocID="{677FC8B7-2875-43E9-9CDF-1CB72AAB0D0E}" presName="Child" presStyleLbl="revTx" presStyleIdx="3" presStyleCnt="4">
        <dgm:presLayoutVars>
          <dgm:bulletEnabled val="1"/>
        </dgm:presLayoutVars>
      </dgm:prSet>
      <dgm:spPr/>
      <dgm:t>
        <a:bodyPr/>
        <a:lstStyle/>
        <a:p>
          <a:endParaRPr lang="en-US"/>
        </a:p>
      </dgm:t>
    </dgm:pt>
    <dgm:pt modelId="{4E89074A-DD45-4C30-BE68-0847302086FD}" type="pres">
      <dgm:prSet presAssocID="{677FC8B7-2875-43E9-9CDF-1CB72AAB0D0E}" presName="Parent" presStyleLbl="alignNode1" presStyleIdx="3" presStyleCnt="4">
        <dgm:presLayoutVars>
          <dgm:bulletEnabled val="1"/>
        </dgm:presLayoutVars>
      </dgm:prSet>
      <dgm:spPr/>
      <dgm:t>
        <a:bodyPr/>
        <a:lstStyle/>
        <a:p>
          <a:endParaRPr lang="en-US"/>
        </a:p>
      </dgm:t>
    </dgm:pt>
  </dgm:ptLst>
  <dgm:cxnLst>
    <dgm:cxn modelId="{E5053C00-76EC-4519-ABF3-0ACDA95BE163}" srcId="{25AFBC85-EE41-46FB-A7F4-99ED4084C835}" destId="{A518A75D-9854-4CDE-9FB7-B1EBB324AAED}" srcOrd="0" destOrd="0" parTransId="{8A2D5E86-42BC-415B-A1DE-0C28EEB3661C}" sibTransId="{FF440F30-5F7D-44F0-8264-C65521A11F0C}"/>
    <dgm:cxn modelId="{6A0A065E-D593-4F6E-BB02-BF63EE5BC407}" type="presOf" srcId="{25AFBC85-EE41-46FB-A7F4-99ED4084C835}" destId="{8C6E4A05-D928-421F-BB35-AB0FFEB0B7C4}" srcOrd="0" destOrd="0" presId="urn:microsoft.com/office/officeart/2008/layout/TitlePictureLineup"/>
    <dgm:cxn modelId="{21B7AB36-1C2E-4E8E-BAFE-E7BF013A0E25}" srcId="{677FC8B7-2875-43E9-9CDF-1CB72AAB0D0E}" destId="{A9B56225-2ADD-49DA-81AC-70F2AF1C4A96}" srcOrd="0" destOrd="0" parTransId="{0BDA5908-E6FD-4F09-9B29-F0DA4C25A334}" sibTransId="{430BF9A0-6AC4-4B0D-A7AB-5C13328C2783}"/>
    <dgm:cxn modelId="{B724B512-D13F-42E5-8E9D-6F0A3CE544D8}" type="presOf" srcId="{48328429-D21F-4CF6-9089-EE3F5F57F2AC}" destId="{5ABBC393-AD16-4772-8402-4ABCB8683B4E}" srcOrd="0" destOrd="0" presId="urn:microsoft.com/office/officeart/2008/layout/TitlePictureLineup"/>
    <dgm:cxn modelId="{B7AA9BCE-D649-4F1B-B108-93466D2481F6}" srcId="{A518A75D-9854-4CDE-9FB7-B1EBB324AAED}" destId="{48328429-D21F-4CF6-9089-EE3F5F57F2AC}" srcOrd="0" destOrd="0" parTransId="{1635AB15-42A4-42D6-9F2B-33788AD7A83B}" sibTransId="{C822654F-BF62-47E3-96FD-AE4B604B788B}"/>
    <dgm:cxn modelId="{9140734E-E639-4086-9B62-F9B15D8D45A9}" type="presOf" srcId="{D0989AE5-C818-44D5-8AE6-32DEAF6F46CC}" destId="{EBE06ADE-C892-44D3-AB90-0EE941CCA21D}" srcOrd="0" destOrd="0" presId="urn:microsoft.com/office/officeart/2008/layout/TitlePictureLineup"/>
    <dgm:cxn modelId="{E003B334-5224-4D62-B853-FA481A6CA493}" type="presOf" srcId="{A9B56225-2ADD-49DA-81AC-70F2AF1C4A96}" destId="{2A1C86DE-9AB9-421D-8408-47DA191A0168}" srcOrd="0" destOrd="0" presId="urn:microsoft.com/office/officeart/2008/layout/TitlePictureLineup"/>
    <dgm:cxn modelId="{C84F12B6-3EE3-4557-A9DE-5ECD9E203BEF}" type="presOf" srcId="{0F8DBA57-A3BA-4BC9-A853-67B71E3B3531}" destId="{B3686B38-0C87-411A-9F82-923E333643FB}" srcOrd="0" destOrd="0" presId="urn:microsoft.com/office/officeart/2008/layout/TitlePictureLineup"/>
    <dgm:cxn modelId="{447AF68F-5153-4E01-A5A1-8D3A25A73007}" srcId="{25AFBC85-EE41-46FB-A7F4-99ED4084C835}" destId="{25AF84C7-6ED7-450C-83EA-4337CE735A70}" srcOrd="1" destOrd="0" parTransId="{33168ED3-1516-4DE0-87C6-D0BBEBB68307}" sibTransId="{2562C856-622C-43A4-99D0-A7FF0C835EBA}"/>
    <dgm:cxn modelId="{0990249C-5F83-4AC6-BBDE-76609E41C3B7}" srcId="{0F8DBA57-A3BA-4BC9-A853-67B71E3B3531}" destId="{D0989AE5-C818-44D5-8AE6-32DEAF6F46CC}" srcOrd="0" destOrd="0" parTransId="{5116A57A-5F5C-441B-8E98-72FC83223934}" sibTransId="{0B13468D-FE4E-4A8A-A598-8159F0C900A0}"/>
    <dgm:cxn modelId="{4B471AE2-396E-4C5C-9110-4123DA6DCE53}" srcId="{25AF84C7-6ED7-450C-83EA-4337CE735A70}" destId="{300FCD3E-1ADF-4D8E-8B7F-C23D248E5AA3}" srcOrd="0" destOrd="0" parTransId="{BC272908-DB90-4FCA-8784-0CA7E6A97E8F}" sibTransId="{4A78B380-1F85-4365-BF1F-0BD8AD7C8590}"/>
    <dgm:cxn modelId="{951AB036-7A1D-4DCF-8595-B29E9F00F3BE}" type="presOf" srcId="{677FC8B7-2875-43E9-9CDF-1CB72AAB0D0E}" destId="{4E89074A-DD45-4C30-BE68-0847302086FD}" srcOrd="0" destOrd="0" presId="urn:microsoft.com/office/officeart/2008/layout/TitlePictureLineup"/>
    <dgm:cxn modelId="{97DC5797-804D-44AB-A7F2-9EB61CACB1D5}" srcId="{25AFBC85-EE41-46FB-A7F4-99ED4084C835}" destId="{677FC8B7-2875-43E9-9CDF-1CB72AAB0D0E}" srcOrd="3" destOrd="0" parTransId="{135D044B-CF2D-4837-B65C-369AE7EBF5F6}" sibTransId="{76FCE978-AC8C-47A4-866D-929EE0B68914}"/>
    <dgm:cxn modelId="{4A4ADF06-6D3D-43CF-9662-53E434EE742F}" type="presOf" srcId="{25AF84C7-6ED7-450C-83EA-4337CE735A70}" destId="{16EEE8E2-3D18-44F6-B04A-3D59841E4FA8}" srcOrd="0" destOrd="0" presId="urn:microsoft.com/office/officeart/2008/layout/TitlePictureLineup"/>
    <dgm:cxn modelId="{CA8B89D3-A3E5-41AB-9C8A-76BEC3920398}" type="presOf" srcId="{A518A75D-9854-4CDE-9FB7-B1EBB324AAED}" destId="{770E20EC-6929-4A45-99D5-285545E37892}" srcOrd="0" destOrd="0" presId="urn:microsoft.com/office/officeart/2008/layout/TitlePictureLineup"/>
    <dgm:cxn modelId="{BC99CF63-34B5-4D4D-84B8-160D4C4D99B0}" type="presOf" srcId="{300FCD3E-1ADF-4D8E-8B7F-C23D248E5AA3}" destId="{A0810939-5D65-4F5C-894F-F86C706A7A1C}" srcOrd="0" destOrd="0" presId="urn:microsoft.com/office/officeart/2008/layout/TitlePictureLineup"/>
    <dgm:cxn modelId="{81AE50C2-F587-470B-86FC-B5A28EFEE1BC}" srcId="{25AFBC85-EE41-46FB-A7F4-99ED4084C835}" destId="{0F8DBA57-A3BA-4BC9-A853-67B71E3B3531}" srcOrd="2" destOrd="0" parTransId="{99BB5F99-B845-4128-856A-D40FE489F4C0}" sibTransId="{CD82CFE7-3793-47B0-8B52-9C19EDB40EDE}"/>
    <dgm:cxn modelId="{B5657A53-F7C5-449A-A28C-ADB1BD95AFAD}" type="presParOf" srcId="{8C6E4A05-D928-421F-BB35-AB0FFEB0B7C4}" destId="{8C8EDC2C-400F-4A87-B348-71B90CDC58F1}" srcOrd="0" destOrd="0" presId="urn:microsoft.com/office/officeart/2008/layout/TitlePictureLineup"/>
    <dgm:cxn modelId="{1C80C19B-C14E-453A-AD9B-0F519D412CCB}" type="presParOf" srcId="{8C8EDC2C-400F-4A87-B348-71B90CDC58F1}" destId="{53B4FA82-603E-4EDB-90A9-1DA699C2C901}" srcOrd="0" destOrd="0" presId="urn:microsoft.com/office/officeart/2008/layout/TitlePictureLineup"/>
    <dgm:cxn modelId="{0D6A37DD-154A-4327-B4B3-2A50C24373F9}" type="presParOf" srcId="{8C8EDC2C-400F-4A87-B348-71B90CDC58F1}" destId="{48475A52-D924-4818-BEE8-D250047D6B3F}" srcOrd="1" destOrd="0" presId="urn:microsoft.com/office/officeart/2008/layout/TitlePictureLineup"/>
    <dgm:cxn modelId="{1E1E856B-4E06-4DFA-AE7E-1819C16ECE23}" type="presParOf" srcId="{8C8EDC2C-400F-4A87-B348-71B90CDC58F1}" destId="{5ABBC393-AD16-4772-8402-4ABCB8683B4E}" srcOrd="2" destOrd="0" presId="urn:microsoft.com/office/officeart/2008/layout/TitlePictureLineup"/>
    <dgm:cxn modelId="{94603CFF-6319-4F7E-9584-61D5B3C6CCE8}" type="presParOf" srcId="{8C8EDC2C-400F-4A87-B348-71B90CDC58F1}" destId="{770E20EC-6929-4A45-99D5-285545E37892}" srcOrd="3" destOrd="0" presId="urn:microsoft.com/office/officeart/2008/layout/TitlePictureLineup"/>
    <dgm:cxn modelId="{118F0820-8E7E-4B51-9E59-DD8CD76FCF99}" type="presParOf" srcId="{8C6E4A05-D928-421F-BB35-AB0FFEB0B7C4}" destId="{F445107B-3E02-430C-9039-D2AE418B235A}" srcOrd="1" destOrd="0" presId="urn:microsoft.com/office/officeart/2008/layout/TitlePictureLineup"/>
    <dgm:cxn modelId="{548A32D1-9AF9-45CD-8C7D-024637A7AB9D}" type="presParOf" srcId="{8C6E4A05-D928-421F-BB35-AB0FFEB0B7C4}" destId="{4F88CED5-DAB2-486C-AD16-C2CB6913B61B}" srcOrd="2" destOrd="0" presId="urn:microsoft.com/office/officeart/2008/layout/TitlePictureLineup"/>
    <dgm:cxn modelId="{82A3BCF8-B055-4122-8F9F-3924F53D11F3}" type="presParOf" srcId="{4F88CED5-DAB2-486C-AD16-C2CB6913B61B}" destId="{6806A88B-ACCD-4689-BA2C-F1412EF73B42}" srcOrd="0" destOrd="0" presId="urn:microsoft.com/office/officeart/2008/layout/TitlePictureLineup"/>
    <dgm:cxn modelId="{B468AC5D-6312-4CB3-A75C-4DD567095356}" type="presParOf" srcId="{4F88CED5-DAB2-486C-AD16-C2CB6913B61B}" destId="{6D3BA09B-A748-477B-98A1-FEDE95925694}" srcOrd="1" destOrd="0" presId="urn:microsoft.com/office/officeart/2008/layout/TitlePictureLineup"/>
    <dgm:cxn modelId="{565D5817-8668-4194-8212-B5C1333A11D3}" type="presParOf" srcId="{4F88CED5-DAB2-486C-AD16-C2CB6913B61B}" destId="{A0810939-5D65-4F5C-894F-F86C706A7A1C}" srcOrd="2" destOrd="0" presId="urn:microsoft.com/office/officeart/2008/layout/TitlePictureLineup"/>
    <dgm:cxn modelId="{588CC3A0-CAF9-4EC4-9804-E43CF7F6D4A8}" type="presParOf" srcId="{4F88CED5-DAB2-486C-AD16-C2CB6913B61B}" destId="{16EEE8E2-3D18-44F6-B04A-3D59841E4FA8}" srcOrd="3" destOrd="0" presId="urn:microsoft.com/office/officeart/2008/layout/TitlePictureLineup"/>
    <dgm:cxn modelId="{174A4375-01F6-4B6C-BFAA-671ADF1C725A}" type="presParOf" srcId="{8C6E4A05-D928-421F-BB35-AB0FFEB0B7C4}" destId="{BC140B48-2181-4811-AF91-223867D0738E}" srcOrd="3" destOrd="0" presId="urn:microsoft.com/office/officeart/2008/layout/TitlePictureLineup"/>
    <dgm:cxn modelId="{34978403-7B65-46B8-9090-6D3EF6659C85}" type="presParOf" srcId="{8C6E4A05-D928-421F-BB35-AB0FFEB0B7C4}" destId="{57293698-40AD-44C8-9B60-0D0C4FC11960}" srcOrd="4" destOrd="0" presId="urn:microsoft.com/office/officeart/2008/layout/TitlePictureLineup"/>
    <dgm:cxn modelId="{5D836622-280E-4845-A659-9D33579C26AB}" type="presParOf" srcId="{57293698-40AD-44C8-9B60-0D0C4FC11960}" destId="{7F77031C-84AF-49FA-B2E3-6B22E2F49F2B}" srcOrd="0" destOrd="0" presId="urn:microsoft.com/office/officeart/2008/layout/TitlePictureLineup"/>
    <dgm:cxn modelId="{1B177A82-D028-4DEB-802C-CC84A925EB5D}" type="presParOf" srcId="{57293698-40AD-44C8-9B60-0D0C4FC11960}" destId="{6FDEA8A3-BC3B-493E-88CC-A57435CCDC96}" srcOrd="1" destOrd="0" presId="urn:microsoft.com/office/officeart/2008/layout/TitlePictureLineup"/>
    <dgm:cxn modelId="{C8378814-4562-48A5-B7DC-6589C729DB15}" type="presParOf" srcId="{57293698-40AD-44C8-9B60-0D0C4FC11960}" destId="{EBE06ADE-C892-44D3-AB90-0EE941CCA21D}" srcOrd="2" destOrd="0" presId="urn:microsoft.com/office/officeart/2008/layout/TitlePictureLineup"/>
    <dgm:cxn modelId="{0D45383A-482B-44A0-B1A5-2DCB71105C09}" type="presParOf" srcId="{57293698-40AD-44C8-9B60-0D0C4FC11960}" destId="{B3686B38-0C87-411A-9F82-923E333643FB}" srcOrd="3" destOrd="0" presId="urn:microsoft.com/office/officeart/2008/layout/TitlePictureLineup"/>
    <dgm:cxn modelId="{08204CAE-7BF2-4DAB-8015-F3F5ABE2F48B}" type="presParOf" srcId="{8C6E4A05-D928-421F-BB35-AB0FFEB0B7C4}" destId="{0A69584E-ED28-4A81-B130-0E9A2F565C94}" srcOrd="5" destOrd="0" presId="urn:microsoft.com/office/officeart/2008/layout/TitlePictureLineup"/>
    <dgm:cxn modelId="{52EDB241-342E-464E-8400-02E1B331CB85}" type="presParOf" srcId="{8C6E4A05-D928-421F-BB35-AB0FFEB0B7C4}" destId="{CCF11A6E-F586-4910-8C44-1AE6AD4ECC02}" srcOrd="6" destOrd="0" presId="urn:microsoft.com/office/officeart/2008/layout/TitlePictureLineup"/>
    <dgm:cxn modelId="{C38F45B8-687B-4411-8E6A-53A47B7D6176}" type="presParOf" srcId="{CCF11A6E-F586-4910-8C44-1AE6AD4ECC02}" destId="{87ACD694-36F9-4193-A8FE-573DA345BCA3}" srcOrd="0" destOrd="0" presId="urn:microsoft.com/office/officeart/2008/layout/TitlePictureLineup"/>
    <dgm:cxn modelId="{897F451A-53DF-4B1E-9380-A027CBDC7541}" type="presParOf" srcId="{CCF11A6E-F586-4910-8C44-1AE6AD4ECC02}" destId="{D5EF084B-0048-459A-9001-2451F5192F25}" srcOrd="1" destOrd="0" presId="urn:microsoft.com/office/officeart/2008/layout/TitlePictureLineup"/>
    <dgm:cxn modelId="{4180D4C8-36C2-4E1C-9F25-69BF37E8E673}" type="presParOf" srcId="{CCF11A6E-F586-4910-8C44-1AE6AD4ECC02}" destId="{2A1C86DE-9AB9-421D-8408-47DA191A0168}" srcOrd="2" destOrd="0" presId="urn:microsoft.com/office/officeart/2008/layout/TitlePictureLineup"/>
    <dgm:cxn modelId="{9E1174A5-804B-4A57-89C9-AAA3D772EA69}" type="presParOf" srcId="{CCF11A6E-F586-4910-8C44-1AE6AD4ECC02}" destId="{4E89074A-DD45-4C30-BE68-0847302086FD}" srcOrd="3" destOrd="0" presId="urn:microsoft.com/office/officeart/2008/layout/TitlePictureLineup"/>
  </dgm:cxnLst>
  <dgm:bg/>
  <dgm:whole>
    <a:ln>
      <a:solidFill>
        <a:schemeClr val="tx1"/>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AFBC85-EE41-46FB-A7F4-99ED4084C835}"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A518A75D-9854-4CDE-9FB7-B1EBB324AAED}">
      <dgm:prSet phldrT="[Text]"/>
      <dgm:spPr/>
      <dgm:t>
        <a:bodyPr/>
        <a:lstStyle/>
        <a:p>
          <a:r>
            <a:rPr lang="en-US" dirty="0" smtClean="0"/>
            <a:t>Rate PID Tuning</a:t>
          </a:r>
          <a:endParaRPr lang="en-US" dirty="0"/>
        </a:p>
      </dgm:t>
    </dgm:pt>
    <dgm:pt modelId="{8A2D5E86-42BC-415B-A1DE-0C28EEB3661C}" type="parTrans" cxnId="{E5053C00-76EC-4519-ABF3-0ACDA95BE163}">
      <dgm:prSet/>
      <dgm:spPr/>
      <dgm:t>
        <a:bodyPr/>
        <a:lstStyle/>
        <a:p>
          <a:endParaRPr lang="en-US"/>
        </a:p>
      </dgm:t>
    </dgm:pt>
    <dgm:pt modelId="{FF440F30-5F7D-44F0-8264-C65521A11F0C}" type="sibTrans" cxnId="{E5053C00-76EC-4519-ABF3-0ACDA95BE163}">
      <dgm:prSet/>
      <dgm:spPr/>
      <dgm:t>
        <a:bodyPr/>
        <a:lstStyle/>
        <a:p>
          <a:endParaRPr lang="en-US"/>
        </a:p>
      </dgm:t>
    </dgm:pt>
    <dgm:pt modelId="{48328429-D21F-4CF6-9089-EE3F5F57F2AC}">
      <dgm:prSet phldrT="[Text]" custT="1"/>
      <dgm:spPr/>
      <dgm:t>
        <a:bodyPr/>
        <a:lstStyle/>
        <a:p>
          <a:pPr algn="just"/>
          <a:r>
            <a:rPr lang="en-US" sz="2400" dirty="0" smtClean="0">
              <a:latin typeface="Times New Roman" panose="02020603050405020304" pitchFamily="18" charset="0"/>
              <a:cs typeface="Times New Roman" panose="02020603050405020304" pitchFamily="18" charset="0"/>
            </a:rPr>
            <a:t>Helps the user decide how fast the quad will rotate, based on gyro reading.</a:t>
          </a:r>
          <a:endParaRPr lang="en-US" sz="2400" dirty="0">
            <a:latin typeface="Times New Roman" panose="02020603050405020304" pitchFamily="18" charset="0"/>
            <a:cs typeface="Times New Roman" panose="02020603050405020304" pitchFamily="18" charset="0"/>
          </a:endParaRPr>
        </a:p>
      </dgm:t>
    </dgm:pt>
    <dgm:pt modelId="{1635AB15-42A4-42D6-9F2B-33788AD7A83B}" type="parTrans" cxnId="{B7AA9BCE-D649-4F1B-B108-93466D2481F6}">
      <dgm:prSet/>
      <dgm:spPr/>
      <dgm:t>
        <a:bodyPr/>
        <a:lstStyle/>
        <a:p>
          <a:endParaRPr lang="en-US"/>
        </a:p>
      </dgm:t>
    </dgm:pt>
    <dgm:pt modelId="{C822654F-BF62-47E3-96FD-AE4B604B788B}" type="sibTrans" cxnId="{B7AA9BCE-D649-4F1B-B108-93466D2481F6}">
      <dgm:prSet/>
      <dgm:spPr/>
      <dgm:t>
        <a:bodyPr/>
        <a:lstStyle/>
        <a:p>
          <a:endParaRPr lang="en-US"/>
        </a:p>
      </dgm:t>
    </dgm:pt>
    <dgm:pt modelId="{25AF84C7-6ED7-450C-83EA-4337CE735A70}">
      <dgm:prSet phldrT="[Text]"/>
      <dgm:spPr/>
      <dgm:t>
        <a:bodyPr/>
        <a:lstStyle/>
        <a:p>
          <a:r>
            <a:rPr lang="en-US" dirty="0" smtClean="0"/>
            <a:t>Stabilize PID Tuning</a:t>
          </a:r>
          <a:endParaRPr lang="en-US" dirty="0"/>
        </a:p>
      </dgm:t>
    </dgm:pt>
    <dgm:pt modelId="{33168ED3-1516-4DE0-87C6-D0BBEBB68307}" type="parTrans" cxnId="{447AF68F-5153-4E01-A5A1-8D3A25A73007}">
      <dgm:prSet/>
      <dgm:spPr/>
      <dgm:t>
        <a:bodyPr/>
        <a:lstStyle/>
        <a:p>
          <a:endParaRPr lang="en-US"/>
        </a:p>
      </dgm:t>
    </dgm:pt>
    <dgm:pt modelId="{2562C856-622C-43A4-99D0-A7FF0C835EBA}" type="sibTrans" cxnId="{447AF68F-5153-4E01-A5A1-8D3A25A73007}">
      <dgm:prSet/>
      <dgm:spPr/>
      <dgm:t>
        <a:bodyPr/>
        <a:lstStyle/>
        <a:p>
          <a:endParaRPr lang="en-US"/>
        </a:p>
      </dgm:t>
    </dgm:pt>
    <dgm:pt modelId="{300FCD3E-1ADF-4D8E-8B7F-C23D248E5AA3}">
      <dgm:prSet phldrT="[Text]" custT="1"/>
      <dgm:spPr/>
      <dgm:t>
        <a:bodyPr/>
        <a:lstStyle/>
        <a:p>
          <a:pPr algn="just"/>
          <a:r>
            <a:rPr lang="en-US" sz="2400" dirty="0" smtClean="0"/>
            <a:t>Helps the user tune the stability of the quad by combining data from gyro and accelerometer. </a:t>
          </a:r>
          <a:endParaRPr lang="en-US" sz="2400" dirty="0"/>
        </a:p>
      </dgm:t>
    </dgm:pt>
    <dgm:pt modelId="{BC272908-DB90-4FCA-8784-0CA7E6A97E8F}" type="parTrans" cxnId="{4B471AE2-396E-4C5C-9110-4123DA6DCE53}">
      <dgm:prSet/>
      <dgm:spPr/>
      <dgm:t>
        <a:bodyPr/>
        <a:lstStyle/>
        <a:p>
          <a:endParaRPr lang="en-US"/>
        </a:p>
      </dgm:t>
    </dgm:pt>
    <dgm:pt modelId="{4A78B380-1F85-4365-BF1F-0BD8AD7C8590}" type="sibTrans" cxnId="{4B471AE2-396E-4C5C-9110-4123DA6DCE53}">
      <dgm:prSet/>
      <dgm:spPr/>
      <dgm:t>
        <a:bodyPr/>
        <a:lstStyle/>
        <a:p>
          <a:endParaRPr lang="en-US"/>
        </a:p>
      </dgm:t>
    </dgm:pt>
    <dgm:pt modelId="{0F8DBA57-A3BA-4BC9-A853-67B71E3B3531}">
      <dgm:prSet phldrT="[Text]"/>
      <dgm:spPr/>
      <dgm:t>
        <a:bodyPr/>
        <a:lstStyle/>
        <a:p>
          <a:r>
            <a:rPr lang="en-US" dirty="0" smtClean="0"/>
            <a:t>User Control Interface</a:t>
          </a:r>
          <a:endParaRPr lang="en-US" dirty="0"/>
        </a:p>
      </dgm:t>
    </dgm:pt>
    <dgm:pt modelId="{99BB5F99-B845-4128-856A-D40FE489F4C0}" type="parTrans" cxnId="{81AE50C2-F587-470B-86FC-B5A28EFEE1BC}">
      <dgm:prSet/>
      <dgm:spPr/>
      <dgm:t>
        <a:bodyPr/>
        <a:lstStyle/>
        <a:p>
          <a:endParaRPr lang="en-US"/>
        </a:p>
      </dgm:t>
    </dgm:pt>
    <dgm:pt modelId="{CD82CFE7-3793-47B0-8B52-9C19EDB40EDE}" type="sibTrans" cxnId="{81AE50C2-F587-470B-86FC-B5A28EFEE1BC}">
      <dgm:prSet/>
      <dgm:spPr/>
      <dgm:t>
        <a:bodyPr/>
        <a:lstStyle/>
        <a:p>
          <a:endParaRPr lang="en-US"/>
        </a:p>
      </dgm:t>
    </dgm:pt>
    <dgm:pt modelId="{D0989AE5-C818-44D5-8AE6-32DEAF6F46CC}">
      <dgm:prSet phldrT="[Text]" custT="1"/>
      <dgm:spPr/>
      <dgm:t>
        <a:bodyPr/>
        <a:lstStyle/>
        <a:p>
          <a:pPr algn="just"/>
          <a:r>
            <a:rPr lang="en-US" sz="2400" dirty="0" smtClean="0"/>
            <a:t>Once tuning is done, the quad can be controlled with this simple interface.</a:t>
          </a:r>
          <a:endParaRPr lang="en-US" sz="2400" dirty="0"/>
        </a:p>
      </dgm:t>
    </dgm:pt>
    <dgm:pt modelId="{5116A57A-5F5C-441B-8E98-72FC83223934}" type="parTrans" cxnId="{0990249C-5F83-4AC6-BBDE-76609E41C3B7}">
      <dgm:prSet/>
      <dgm:spPr/>
      <dgm:t>
        <a:bodyPr/>
        <a:lstStyle/>
        <a:p>
          <a:endParaRPr lang="en-US"/>
        </a:p>
      </dgm:t>
    </dgm:pt>
    <dgm:pt modelId="{0B13468D-FE4E-4A8A-A598-8159F0C900A0}" type="sibTrans" cxnId="{0990249C-5F83-4AC6-BBDE-76609E41C3B7}">
      <dgm:prSet/>
      <dgm:spPr/>
      <dgm:t>
        <a:bodyPr/>
        <a:lstStyle/>
        <a:p>
          <a:endParaRPr lang="en-US"/>
        </a:p>
      </dgm:t>
    </dgm:pt>
    <dgm:pt modelId="{8C6E4A05-D928-421F-BB35-AB0FFEB0B7C4}" type="pres">
      <dgm:prSet presAssocID="{25AFBC85-EE41-46FB-A7F4-99ED4084C835}" presName="Name0" presStyleCnt="0">
        <dgm:presLayoutVars>
          <dgm:dir/>
        </dgm:presLayoutVars>
      </dgm:prSet>
      <dgm:spPr/>
      <dgm:t>
        <a:bodyPr/>
        <a:lstStyle/>
        <a:p>
          <a:endParaRPr lang="en-US"/>
        </a:p>
      </dgm:t>
    </dgm:pt>
    <dgm:pt modelId="{8C8EDC2C-400F-4A87-B348-71B90CDC58F1}" type="pres">
      <dgm:prSet presAssocID="{A518A75D-9854-4CDE-9FB7-B1EBB324AAED}" presName="composite" presStyleCnt="0"/>
      <dgm:spPr/>
    </dgm:pt>
    <dgm:pt modelId="{53B4FA82-603E-4EDB-90A9-1DA699C2C901}" type="pres">
      <dgm:prSet presAssocID="{A518A75D-9854-4CDE-9FB7-B1EBB324AAED}" presName="Accent" presStyleLbl="alignAcc1" presStyleIdx="0" presStyleCnt="3" custLinFactX="-926758" custLinFactNeighborX="-1000000"/>
      <dgm:spPr/>
    </dgm:pt>
    <dgm:pt modelId="{48475A52-D924-4818-BEE8-D250047D6B3F}" type="pres">
      <dgm:prSet presAssocID="{A518A75D-9854-4CDE-9FB7-B1EBB324AAED}" presName="Image" presStyleLbl="node1" presStyleIdx="0" presStyleCnt="3" custScaleX="145821" custLinFactNeighborX="2849"/>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r="-23000"/>
          </a:stretch>
        </a:blipFill>
      </dgm:spPr>
      <dgm:t>
        <a:bodyPr/>
        <a:lstStyle/>
        <a:p>
          <a:endParaRPr lang="en-US"/>
        </a:p>
      </dgm:t>
      <dgm:extLst/>
    </dgm:pt>
    <dgm:pt modelId="{5ABBC393-AD16-4772-8402-4ABCB8683B4E}" type="pres">
      <dgm:prSet presAssocID="{A518A75D-9854-4CDE-9FB7-B1EBB324AAED}" presName="Child" presStyleLbl="revTx" presStyleIdx="0" presStyleCnt="3" custScaleX="140756" custLinFactNeighborX="3058">
        <dgm:presLayoutVars>
          <dgm:bulletEnabled val="1"/>
        </dgm:presLayoutVars>
      </dgm:prSet>
      <dgm:spPr/>
      <dgm:t>
        <a:bodyPr/>
        <a:lstStyle/>
        <a:p>
          <a:endParaRPr lang="en-US"/>
        </a:p>
      </dgm:t>
    </dgm:pt>
    <dgm:pt modelId="{770E20EC-6929-4A45-99D5-285545E37892}" type="pres">
      <dgm:prSet presAssocID="{A518A75D-9854-4CDE-9FB7-B1EBB324AAED}" presName="Parent" presStyleLbl="alignNode1" presStyleIdx="0" presStyleCnt="3" custLinFactNeighborX="805" custLinFactNeighborY="15052">
        <dgm:presLayoutVars>
          <dgm:bulletEnabled val="1"/>
        </dgm:presLayoutVars>
      </dgm:prSet>
      <dgm:spPr/>
      <dgm:t>
        <a:bodyPr/>
        <a:lstStyle/>
        <a:p>
          <a:endParaRPr lang="en-US"/>
        </a:p>
      </dgm:t>
    </dgm:pt>
    <dgm:pt modelId="{F445107B-3E02-430C-9039-D2AE418B235A}" type="pres">
      <dgm:prSet presAssocID="{FF440F30-5F7D-44F0-8264-C65521A11F0C}" presName="sibTrans" presStyleCnt="0"/>
      <dgm:spPr/>
    </dgm:pt>
    <dgm:pt modelId="{4F88CED5-DAB2-486C-AD16-C2CB6913B61B}" type="pres">
      <dgm:prSet presAssocID="{25AF84C7-6ED7-450C-83EA-4337CE735A70}" presName="composite" presStyleCnt="0"/>
      <dgm:spPr/>
    </dgm:pt>
    <dgm:pt modelId="{6806A88B-ACCD-4689-BA2C-F1412EF73B42}" type="pres">
      <dgm:prSet presAssocID="{25AF84C7-6ED7-450C-83EA-4337CE735A70}" presName="Accent" presStyleLbl="alignAcc1" presStyleIdx="1" presStyleCnt="3" custLinFactX="-820644" custLinFactNeighborX="-900000" custLinFactNeighborY="4018"/>
      <dgm:spPr>
        <a:ln>
          <a:solidFill>
            <a:schemeClr val="tx1"/>
          </a:solidFill>
        </a:ln>
      </dgm:spPr>
      <dgm:t>
        <a:bodyPr/>
        <a:lstStyle/>
        <a:p>
          <a:endParaRPr lang="en-US"/>
        </a:p>
      </dgm:t>
    </dgm:pt>
    <dgm:pt modelId="{6D3BA09B-A748-477B-98A1-FEDE95925694}" type="pres">
      <dgm:prSet presAssocID="{25AF84C7-6ED7-450C-83EA-4337CE735A70}" presName="Image" presStyleLbl="node1" presStyleIdx="1" presStyleCnt="3" custScaleX="144262"/>
      <dgm:spPr>
        <a:blipFill dpi="0" rotWithShape="1">
          <a:blip xmlns:r="http://schemas.openxmlformats.org/officeDocument/2006/relationships" r:embed="rId2" cstate="print">
            <a:extLst>
              <a:ext uri="{28A0092B-C50C-407E-A947-70E740481C1C}">
                <a14:useLocalDpi xmlns:a14="http://schemas.microsoft.com/office/drawing/2010/main" val="0"/>
              </a:ext>
            </a:extLst>
          </a:blip>
          <a:srcRect/>
          <a:stretch>
            <a:fillRect r="-14000"/>
          </a:stretch>
        </a:blipFill>
      </dgm:spPr>
      <dgm:t>
        <a:bodyPr/>
        <a:lstStyle/>
        <a:p>
          <a:endParaRPr lang="en-US"/>
        </a:p>
      </dgm:t>
      <dgm:extLst/>
    </dgm:pt>
    <dgm:pt modelId="{A0810939-5D65-4F5C-894F-F86C706A7A1C}" type="pres">
      <dgm:prSet presAssocID="{25AF84C7-6ED7-450C-83EA-4337CE735A70}" presName="Child" presStyleLbl="revTx" presStyleIdx="1" presStyleCnt="3" custScaleX="140016">
        <dgm:presLayoutVars>
          <dgm:bulletEnabled val="1"/>
        </dgm:presLayoutVars>
      </dgm:prSet>
      <dgm:spPr/>
      <dgm:t>
        <a:bodyPr/>
        <a:lstStyle/>
        <a:p>
          <a:endParaRPr lang="en-US"/>
        </a:p>
      </dgm:t>
    </dgm:pt>
    <dgm:pt modelId="{16EEE8E2-3D18-44F6-B04A-3D59841E4FA8}" type="pres">
      <dgm:prSet presAssocID="{25AF84C7-6ED7-450C-83EA-4337CE735A70}" presName="Parent" presStyleLbl="alignNode1" presStyleIdx="1" presStyleCnt="3" custLinFactNeighborX="-570" custLinFactNeighborY="15052">
        <dgm:presLayoutVars>
          <dgm:bulletEnabled val="1"/>
        </dgm:presLayoutVars>
      </dgm:prSet>
      <dgm:spPr/>
      <dgm:t>
        <a:bodyPr/>
        <a:lstStyle/>
        <a:p>
          <a:endParaRPr lang="en-US"/>
        </a:p>
      </dgm:t>
    </dgm:pt>
    <dgm:pt modelId="{BC140B48-2181-4811-AF91-223867D0738E}" type="pres">
      <dgm:prSet presAssocID="{2562C856-622C-43A4-99D0-A7FF0C835EBA}" presName="sibTrans" presStyleCnt="0"/>
      <dgm:spPr/>
    </dgm:pt>
    <dgm:pt modelId="{57293698-40AD-44C8-9B60-0D0C4FC11960}" type="pres">
      <dgm:prSet presAssocID="{0F8DBA57-A3BA-4BC9-A853-67B71E3B3531}" presName="composite" presStyleCnt="0"/>
      <dgm:spPr/>
    </dgm:pt>
    <dgm:pt modelId="{7F77031C-84AF-49FA-B2E3-6B22E2F49F2B}" type="pres">
      <dgm:prSet presAssocID="{0F8DBA57-A3BA-4BC9-A853-67B71E3B3531}" presName="Accent" presStyleLbl="alignAcc1" presStyleIdx="2" presStyleCnt="3" custLinFactX="-820645" custLinFactNeighborX="-900000" custLinFactNeighborY="218"/>
      <dgm:spPr>
        <a:ln>
          <a:solidFill>
            <a:schemeClr val="tx1"/>
          </a:solidFill>
        </a:ln>
      </dgm:spPr>
      <dgm:t>
        <a:bodyPr/>
        <a:lstStyle/>
        <a:p>
          <a:endParaRPr lang="en-US"/>
        </a:p>
      </dgm:t>
    </dgm:pt>
    <dgm:pt modelId="{6FDEA8A3-BC3B-493E-88CC-A57435CCDC96}" type="pres">
      <dgm:prSet presAssocID="{0F8DBA57-A3BA-4BC9-A853-67B71E3B3531}" presName="Image" presStyleLbl="node1" presStyleIdx="2" presStyleCnt="3" custScaleX="144557"/>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t>
        <a:bodyPr/>
        <a:lstStyle/>
        <a:p>
          <a:endParaRPr lang="en-US"/>
        </a:p>
      </dgm:t>
      <dgm:extLst/>
    </dgm:pt>
    <dgm:pt modelId="{EBE06ADE-C892-44D3-AB90-0EE941CCA21D}" type="pres">
      <dgm:prSet presAssocID="{0F8DBA57-A3BA-4BC9-A853-67B71E3B3531}" presName="Child" presStyleLbl="revTx" presStyleIdx="2" presStyleCnt="3" custScaleX="145658">
        <dgm:presLayoutVars>
          <dgm:bulletEnabled val="1"/>
        </dgm:presLayoutVars>
      </dgm:prSet>
      <dgm:spPr/>
      <dgm:t>
        <a:bodyPr/>
        <a:lstStyle/>
        <a:p>
          <a:endParaRPr lang="en-US"/>
        </a:p>
      </dgm:t>
    </dgm:pt>
    <dgm:pt modelId="{B3686B38-0C87-411A-9F82-923E333643FB}" type="pres">
      <dgm:prSet presAssocID="{0F8DBA57-A3BA-4BC9-A853-67B71E3B3531}" presName="Parent" presStyleLbl="alignNode1" presStyleIdx="2" presStyleCnt="3" custLinFactNeighborX="2171" custLinFactNeighborY="15052">
        <dgm:presLayoutVars>
          <dgm:bulletEnabled val="1"/>
        </dgm:presLayoutVars>
      </dgm:prSet>
      <dgm:spPr/>
      <dgm:t>
        <a:bodyPr/>
        <a:lstStyle/>
        <a:p>
          <a:endParaRPr lang="en-US"/>
        </a:p>
      </dgm:t>
    </dgm:pt>
  </dgm:ptLst>
  <dgm:cxnLst>
    <dgm:cxn modelId="{912DC01F-8CF5-4219-BED8-D585AD3C3C8B}" type="presOf" srcId="{25AF84C7-6ED7-450C-83EA-4337CE735A70}" destId="{16EEE8E2-3D18-44F6-B04A-3D59841E4FA8}" srcOrd="0" destOrd="0" presId="urn:microsoft.com/office/officeart/2008/layout/TitlePictureLineup"/>
    <dgm:cxn modelId="{A9DCFFD2-BAAE-432B-BC7C-D2D75E2901F2}" type="presOf" srcId="{D0989AE5-C818-44D5-8AE6-32DEAF6F46CC}" destId="{EBE06ADE-C892-44D3-AB90-0EE941CCA21D}" srcOrd="0" destOrd="0" presId="urn:microsoft.com/office/officeart/2008/layout/TitlePictureLineup"/>
    <dgm:cxn modelId="{E5053C00-76EC-4519-ABF3-0ACDA95BE163}" srcId="{25AFBC85-EE41-46FB-A7F4-99ED4084C835}" destId="{A518A75D-9854-4CDE-9FB7-B1EBB324AAED}" srcOrd="0" destOrd="0" parTransId="{8A2D5E86-42BC-415B-A1DE-0C28EEB3661C}" sibTransId="{FF440F30-5F7D-44F0-8264-C65521A11F0C}"/>
    <dgm:cxn modelId="{F3890249-A178-41EA-BC92-91DC00C7A48D}" type="presOf" srcId="{0F8DBA57-A3BA-4BC9-A853-67B71E3B3531}" destId="{B3686B38-0C87-411A-9F82-923E333643FB}" srcOrd="0" destOrd="0" presId="urn:microsoft.com/office/officeart/2008/layout/TitlePictureLineup"/>
    <dgm:cxn modelId="{D815B3A3-ADAF-4FDC-95BE-7DD2CE2E9A2A}" type="presOf" srcId="{A518A75D-9854-4CDE-9FB7-B1EBB324AAED}" destId="{770E20EC-6929-4A45-99D5-285545E37892}" srcOrd="0" destOrd="0" presId="urn:microsoft.com/office/officeart/2008/layout/TitlePictureLineup"/>
    <dgm:cxn modelId="{131F8FF0-5E49-4D23-B393-3BBCA7E8ECCA}" type="presOf" srcId="{25AFBC85-EE41-46FB-A7F4-99ED4084C835}" destId="{8C6E4A05-D928-421F-BB35-AB0FFEB0B7C4}" srcOrd="0" destOrd="0" presId="urn:microsoft.com/office/officeart/2008/layout/TitlePictureLineup"/>
    <dgm:cxn modelId="{B7AA9BCE-D649-4F1B-B108-93466D2481F6}" srcId="{A518A75D-9854-4CDE-9FB7-B1EBB324AAED}" destId="{48328429-D21F-4CF6-9089-EE3F5F57F2AC}" srcOrd="0" destOrd="0" parTransId="{1635AB15-42A4-42D6-9F2B-33788AD7A83B}" sibTransId="{C822654F-BF62-47E3-96FD-AE4B604B788B}"/>
    <dgm:cxn modelId="{DC688557-5AC8-43E6-B181-99C65EB40BA6}" type="presOf" srcId="{48328429-D21F-4CF6-9089-EE3F5F57F2AC}" destId="{5ABBC393-AD16-4772-8402-4ABCB8683B4E}" srcOrd="0" destOrd="0" presId="urn:microsoft.com/office/officeart/2008/layout/TitlePictureLineup"/>
    <dgm:cxn modelId="{447AF68F-5153-4E01-A5A1-8D3A25A73007}" srcId="{25AFBC85-EE41-46FB-A7F4-99ED4084C835}" destId="{25AF84C7-6ED7-450C-83EA-4337CE735A70}" srcOrd="1" destOrd="0" parTransId="{33168ED3-1516-4DE0-87C6-D0BBEBB68307}" sibTransId="{2562C856-622C-43A4-99D0-A7FF0C835EBA}"/>
    <dgm:cxn modelId="{72CE7D96-F97E-47CF-BD2F-8F9DF90C3C68}" type="presOf" srcId="{300FCD3E-1ADF-4D8E-8B7F-C23D248E5AA3}" destId="{A0810939-5D65-4F5C-894F-F86C706A7A1C}" srcOrd="0" destOrd="0" presId="urn:microsoft.com/office/officeart/2008/layout/TitlePictureLineup"/>
    <dgm:cxn modelId="{0990249C-5F83-4AC6-BBDE-76609E41C3B7}" srcId="{0F8DBA57-A3BA-4BC9-A853-67B71E3B3531}" destId="{D0989AE5-C818-44D5-8AE6-32DEAF6F46CC}" srcOrd="0" destOrd="0" parTransId="{5116A57A-5F5C-441B-8E98-72FC83223934}" sibTransId="{0B13468D-FE4E-4A8A-A598-8159F0C900A0}"/>
    <dgm:cxn modelId="{4B471AE2-396E-4C5C-9110-4123DA6DCE53}" srcId="{25AF84C7-6ED7-450C-83EA-4337CE735A70}" destId="{300FCD3E-1ADF-4D8E-8B7F-C23D248E5AA3}" srcOrd="0" destOrd="0" parTransId="{BC272908-DB90-4FCA-8784-0CA7E6A97E8F}" sibTransId="{4A78B380-1F85-4365-BF1F-0BD8AD7C8590}"/>
    <dgm:cxn modelId="{81AE50C2-F587-470B-86FC-B5A28EFEE1BC}" srcId="{25AFBC85-EE41-46FB-A7F4-99ED4084C835}" destId="{0F8DBA57-A3BA-4BC9-A853-67B71E3B3531}" srcOrd="2" destOrd="0" parTransId="{99BB5F99-B845-4128-856A-D40FE489F4C0}" sibTransId="{CD82CFE7-3793-47B0-8B52-9C19EDB40EDE}"/>
    <dgm:cxn modelId="{1926984E-219E-4784-9C94-5B5AFA5B827F}" type="presParOf" srcId="{8C6E4A05-D928-421F-BB35-AB0FFEB0B7C4}" destId="{8C8EDC2C-400F-4A87-B348-71B90CDC58F1}" srcOrd="0" destOrd="0" presId="urn:microsoft.com/office/officeart/2008/layout/TitlePictureLineup"/>
    <dgm:cxn modelId="{45FAD93A-ECB3-4653-B04F-7907673EE537}" type="presParOf" srcId="{8C8EDC2C-400F-4A87-B348-71B90CDC58F1}" destId="{53B4FA82-603E-4EDB-90A9-1DA699C2C901}" srcOrd="0" destOrd="0" presId="urn:microsoft.com/office/officeart/2008/layout/TitlePictureLineup"/>
    <dgm:cxn modelId="{F5A615A8-81AF-4BEC-B8C6-F78C756F5E21}" type="presParOf" srcId="{8C8EDC2C-400F-4A87-B348-71B90CDC58F1}" destId="{48475A52-D924-4818-BEE8-D250047D6B3F}" srcOrd="1" destOrd="0" presId="urn:microsoft.com/office/officeart/2008/layout/TitlePictureLineup"/>
    <dgm:cxn modelId="{C5859EE2-0C44-4D96-A1B8-58566630BE49}" type="presParOf" srcId="{8C8EDC2C-400F-4A87-B348-71B90CDC58F1}" destId="{5ABBC393-AD16-4772-8402-4ABCB8683B4E}" srcOrd="2" destOrd="0" presId="urn:microsoft.com/office/officeart/2008/layout/TitlePictureLineup"/>
    <dgm:cxn modelId="{8C8C87E5-CED4-42A3-ABC4-31635180443A}" type="presParOf" srcId="{8C8EDC2C-400F-4A87-B348-71B90CDC58F1}" destId="{770E20EC-6929-4A45-99D5-285545E37892}" srcOrd="3" destOrd="0" presId="urn:microsoft.com/office/officeart/2008/layout/TitlePictureLineup"/>
    <dgm:cxn modelId="{8DBE8754-A67F-44AB-9B96-7B2431A2F6DF}" type="presParOf" srcId="{8C6E4A05-D928-421F-BB35-AB0FFEB0B7C4}" destId="{F445107B-3E02-430C-9039-D2AE418B235A}" srcOrd="1" destOrd="0" presId="urn:microsoft.com/office/officeart/2008/layout/TitlePictureLineup"/>
    <dgm:cxn modelId="{00591A71-964E-4BF8-8434-A750E881B8FA}" type="presParOf" srcId="{8C6E4A05-D928-421F-BB35-AB0FFEB0B7C4}" destId="{4F88CED5-DAB2-486C-AD16-C2CB6913B61B}" srcOrd="2" destOrd="0" presId="urn:microsoft.com/office/officeart/2008/layout/TitlePictureLineup"/>
    <dgm:cxn modelId="{4A1F529A-A968-4608-8F52-302B001BCC20}" type="presParOf" srcId="{4F88CED5-DAB2-486C-AD16-C2CB6913B61B}" destId="{6806A88B-ACCD-4689-BA2C-F1412EF73B42}" srcOrd="0" destOrd="0" presId="urn:microsoft.com/office/officeart/2008/layout/TitlePictureLineup"/>
    <dgm:cxn modelId="{F1048571-DC26-4EE3-9FCF-59791C9D846E}" type="presParOf" srcId="{4F88CED5-DAB2-486C-AD16-C2CB6913B61B}" destId="{6D3BA09B-A748-477B-98A1-FEDE95925694}" srcOrd="1" destOrd="0" presId="urn:microsoft.com/office/officeart/2008/layout/TitlePictureLineup"/>
    <dgm:cxn modelId="{618668BC-DD4B-400B-958C-6D28C302E453}" type="presParOf" srcId="{4F88CED5-DAB2-486C-AD16-C2CB6913B61B}" destId="{A0810939-5D65-4F5C-894F-F86C706A7A1C}" srcOrd="2" destOrd="0" presId="urn:microsoft.com/office/officeart/2008/layout/TitlePictureLineup"/>
    <dgm:cxn modelId="{6C33947F-0C8F-4DED-85D8-AA95DD54AF81}" type="presParOf" srcId="{4F88CED5-DAB2-486C-AD16-C2CB6913B61B}" destId="{16EEE8E2-3D18-44F6-B04A-3D59841E4FA8}" srcOrd="3" destOrd="0" presId="urn:microsoft.com/office/officeart/2008/layout/TitlePictureLineup"/>
    <dgm:cxn modelId="{1AA1E39A-B611-4176-9044-D4944EE784B6}" type="presParOf" srcId="{8C6E4A05-D928-421F-BB35-AB0FFEB0B7C4}" destId="{BC140B48-2181-4811-AF91-223867D0738E}" srcOrd="3" destOrd="0" presId="urn:microsoft.com/office/officeart/2008/layout/TitlePictureLineup"/>
    <dgm:cxn modelId="{58D6A204-98E0-49C8-9A3A-595FC52CD436}" type="presParOf" srcId="{8C6E4A05-D928-421F-BB35-AB0FFEB0B7C4}" destId="{57293698-40AD-44C8-9B60-0D0C4FC11960}" srcOrd="4" destOrd="0" presId="urn:microsoft.com/office/officeart/2008/layout/TitlePictureLineup"/>
    <dgm:cxn modelId="{EE513C1F-A583-400B-9263-86DB6571904D}" type="presParOf" srcId="{57293698-40AD-44C8-9B60-0D0C4FC11960}" destId="{7F77031C-84AF-49FA-B2E3-6B22E2F49F2B}" srcOrd="0" destOrd="0" presId="urn:microsoft.com/office/officeart/2008/layout/TitlePictureLineup"/>
    <dgm:cxn modelId="{A8AC777D-B7AC-4C28-B94A-4813A7F8F814}" type="presParOf" srcId="{57293698-40AD-44C8-9B60-0D0C4FC11960}" destId="{6FDEA8A3-BC3B-493E-88CC-A57435CCDC96}" srcOrd="1" destOrd="0" presId="urn:microsoft.com/office/officeart/2008/layout/TitlePictureLineup"/>
    <dgm:cxn modelId="{03823A35-4E28-40D3-AD8E-70CB5C5DAD1C}" type="presParOf" srcId="{57293698-40AD-44C8-9B60-0D0C4FC11960}" destId="{EBE06ADE-C892-44D3-AB90-0EE941CCA21D}" srcOrd="2" destOrd="0" presId="urn:microsoft.com/office/officeart/2008/layout/TitlePictureLineup"/>
    <dgm:cxn modelId="{35024233-4753-4853-8248-56E51DA84F13}" type="presParOf" srcId="{57293698-40AD-44C8-9B60-0D0C4FC11960}" destId="{B3686B38-0C87-411A-9F82-923E333643FB}" srcOrd="3" destOrd="0" presId="urn:microsoft.com/office/officeart/2008/layout/TitlePictureLineup"/>
  </dgm:cxnLst>
  <dgm:bg/>
  <dgm:whole>
    <a:ln w="9525" cap="flat" cmpd="sng" algn="ctr">
      <a:solidFill>
        <a:schemeClr val="tx1"/>
      </a:solidFill>
      <a:prstDash val="solid"/>
      <a:round/>
      <a:headEnd type="none" w="med" len="med"/>
      <a:tailEnd type="none" w="med" len="med"/>
    </a:ln>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4FA82-603E-4EDB-90A9-1DA699C2C901}">
      <dsp:nvSpPr>
        <dsp:cNvPr id="0" name=""/>
        <dsp:cNvSpPr/>
      </dsp:nvSpPr>
      <dsp:spPr>
        <a:xfrm>
          <a:off x="130662" y="733620"/>
          <a:ext cx="0" cy="3297425"/>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475A52-D924-4818-BEE8-D250047D6B3F}">
      <dsp:nvSpPr>
        <dsp:cNvPr id="0" name=""/>
        <dsp:cNvSpPr/>
      </dsp:nvSpPr>
      <dsp:spPr>
        <a:xfrm>
          <a:off x="222257" y="843534"/>
          <a:ext cx="1734262" cy="148384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BC393-AD16-4772-8402-4ABCB8683B4E}">
      <dsp:nvSpPr>
        <dsp:cNvPr id="0" name=""/>
        <dsp:cNvSpPr/>
      </dsp:nvSpPr>
      <dsp:spPr>
        <a:xfrm>
          <a:off x="160621" y="2348297"/>
          <a:ext cx="2168556" cy="1703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666750">
            <a:lnSpc>
              <a:spcPct val="90000"/>
            </a:lnSpc>
            <a:spcBef>
              <a:spcPct val="0"/>
            </a:spcBef>
            <a:spcAft>
              <a:spcPct val="35000"/>
            </a:spcAft>
          </a:pPr>
          <a:r>
            <a:rPr lang="en-US" sz="1500" kern="1200" dirty="0" smtClean="0"/>
            <a:t>Turn on the hotspot on your smartphone. Power on the raspberry Pi. </a:t>
          </a:r>
        </a:p>
        <a:p>
          <a:pPr lvl="0" algn="l" defTabSz="666750">
            <a:lnSpc>
              <a:spcPct val="90000"/>
            </a:lnSpc>
            <a:spcBef>
              <a:spcPct val="0"/>
            </a:spcBef>
            <a:spcAft>
              <a:spcPct val="35000"/>
            </a:spcAft>
          </a:pPr>
          <a:r>
            <a:rPr lang="en-US" sz="1500" kern="1200" dirty="0" smtClean="0"/>
            <a:t>Turn on the LIPO battery connected to the ESCs. </a:t>
          </a:r>
        </a:p>
        <a:p>
          <a:pPr lvl="0" algn="l" defTabSz="666750">
            <a:lnSpc>
              <a:spcPct val="90000"/>
            </a:lnSpc>
            <a:spcBef>
              <a:spcPct val="0"/>
            </a:spcBef>
            <a:spcAft>
              <a:spcPct val="35000"/>
            </a:spcAft>
          </a:pPr>
          <a:r>
            <a:rPr lang="en-US" sz="1500" kern="1200" dirty="0" smtClean="0"/>
            <a:t>Wait for the hotspot to detect the raspberry Pi.</a:t>
          </a:r>
        </a:p>
      </dsp:txBody>
      <dsp:txXfrm>
        <a:off x="160621" y="2348297"/>
        <a:ext cx="2168556" cy="1703670"/>
      </dsp:txXfrm>
    </dsp:sp>
    <dsp:sp modelId="{770E20EC-6929-4A45-99D5-285545E37892}">
      <dsp:nvSpPr>
        <dsp:cNvPr id="0" name=""/>
        <dsp:cNvSpPr/>
      </dsp:nvSpPr>
      <dsp:spPr>
        <a:xfrm>
          <a:off x="130662" y="367239"/>
          <a:ext cx="1831903" cy="36638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dirty="0" smtClean="0"/>
            <a:t>Step 1</a:t>
          </a:r>
          <a:endParaRPr lang="en-US" sz="2000" kern="1200" dirty="0"/>
        </a:p>
      </dsp:txBody>
      <dsp:txXfrm>
        <a:off x="130662" y="367239"/>
        <a:ext cx="1831903" cy="366380"/>
      </dsp:txXfrm>
    </dsp:sp>
    <dsp:sp modelId="{6806A88B-ACCD-4689-BA2C-F1412EF73B42}">
      <dsp:nvSpPr>
        <dsp:cNvPr id="0" name=""/>
        <dsp:cNvSpPr/>
      </dsp:nvSpPr>
      <dsp:spPr>
        <a:xfrm>
          <a:off x="2366946" y="719705"/>
          <a:ext cx="0" cy="3297425"/>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BA09B-A748-477B-98A1-FEDE95925694}">
      <dsp:nvSpPr>
        <dsp:cNvPr id="0" name=""/>
        <dsp:cNvSpPr/>
      </dsp:nvSpPr>
      <dsp:spPr>
        <a:xfrm>
          <a:off x="2632712" y="843534"/>
          <a:ext cx="1734262" cy="1483841"/>
        </a:xfrm>
        <a:prstGeom prst="rect">
          <a:avLst/>
        </a:prstGeom>
        <a:blipFill dpi="0" rotWithShape="1">
          <a:blip xmlns:r="http://schemas.openxmlformats.org/officeDocument/2006/relationships" r:embed="rId2" cstate="print">
            <a:extLst>
              <a:ext uri="{28A0092B-C50C-407E-A947-70E740481C1C}">
                <a14:useLocalDpi xmlns:a14="http://schemas.microsoft.com/office/drawing/2010/main" val="0"/>
              </a:ext>
            </a:extLst>
          </a:blip>
          <a:srcRect/>
          <a:stretch>
            <a:fillRect r="-1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10939-5D65-4F5C-894F-F86C706A7A1C}">
      <dsp:nvSpPr>
        <dsp:cNvPr id="0" name=""/>
        <dsp:cNvSpPr/>
      </dsp:nvSpPr>
      <dsp:spPr>
        <a:xfrm>
          <a:off x="2581256" y="2327376"/>
          <a:ext cx="1837174" cy="1703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644525">
            <a:lnSpc>
              <a:spcPct val="90000"/>
            </a:lnSpc>
            <a:spcBef>
              <a:spcPct val="0"/>
            </a:spcBef>
            <a:spcAft>
              <a:spcPct val="35000"/>
            </a:spcAft>
          </a:pPr>
          <a:r>
            <a:rPr lang="en-US" sz="1450" kern="1200" dirty="0" smtClean="0"/>
            <a:t>Launch the App. Enter suitable values for PID Tuning. </a:t>
          </a:r>
        </a:p>
        <a:p>
          <a:pPr lvl="0" algn="l" defTabSz="644525">
            <a:lnSpc>
              <a:spcPct val="90000"/>
            </a:lnSpc>
            <a:spcBef>
              <a:spcPct val="0"/>
            </a:spcBef>
            <a:spcAft>
              <a:spcPct val="35000"/>
            </a:spcAft>
          </a:pPr>
          <a:r>
            <a:rPr lang="en-US" sz="1450" kern="1200" dirty="0" smtClean="0"/>
            <a:t>Press Start. </a:t>
          </a:r>
        </a:p>
        <a:p>
          <a:pPr lvl="0" algn="l" defTabSz="644525">
            <a:lnSpc>
              <a:spcPct val="90000"/>
            </a:lnSpc>
            <a:spcBef>
              <a:spcPct val="0"/>
            </a:spcBef>
            <a:spcAft>
              <a:spcPct val="35000"/>
            </a:spcAft>
          </a:pPr>
          <a:r>
            <a:rPr lang="en-US" sz="1450" kern="1200" dirty="0" smtClean="0"/>
            <a:t>Wait for the beeping noise from all the ESCs to confirm calibration.</a:t>
          </a:r>
        </a:p>
        <a:p>
          <a:pPr lvl="0" algn="ctr" defTabSz="644525">
            <a:lnSpc>
              <a:spcPct val="90000"/>
            </a:lnSpc>
            <a:spcBef>
              <a:spcPct val="0"/>
            </a:spcBef>
            <a:spcAft>
              <a:spcPct val="35000"/>
            </a:spcAft>
          </a:pPr>
          <a:endParaRPr lang="en-US" sz="1400" kern="1200" dirty="0"/>
        </a:p>
      </dsp:txBody>
      <dsp:txXfrm>
        <a:off x="2581256" y="2327376"/>
        <a:ext cx="1837174" cy="1703670"/>
      </dsp:txXfrm>
    </dsp:sp>
    <dsp:sp modelId="{16EEE8E2-3D18-44F6-B04A-3D59841E4FA8}">
      <dsp:nvSpPr>
        <dsp:cNvPr id="0" name=""/>
        <dsp:cNvSpPr/>
      </dsp:nvSpPr>
      <dsp:spPr>
        <a:xfrm>
          <a:off x="2541117" y="367239"/>
          <a:ext cx="1831903" cy="36638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dirty="0" smtClean="0"/>
            <a:t>Step 2</a:t>
          </a:r>
          <a:endParaRPr lang="en-US" sz="2000" kern="1200" dirty="0"/>
        </a:p>
      </dsp:txBody>
      <dsp:txXfrm>
        <a:off x="2541117" y="367239"/>
        <a:ext cx="1831903" cy="366380"/>
      </dsp:txXfrm>
    </dsp:sp>
    <dsp:sp modelId="{7F77031C-84AF-49FA-B2E3-6B22E2F49F2B}">
      <dsp:nvSpPr>
        <dsp:cNvPr id="0" name=""/>
        <dsp:cNvSpPr/>
      </dsp:nvSpPr>
      <dsp:spPr>
        <a:xfrm>
          <a:off x="4608124" y="737972"/>
          <a:ext cx="0" cy="3297425"/>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DEA8A3-BC3B-493E-88CC-A57435CCDC96}">
      <dsp:nvSpPr>
        <dsp:cNvPr id="0" name=""/>
        <dsp:cNvSpPr/>
      </dsp:nvSpPr>
      <dsp:spPr>
        <a:xfrm>
          <a:off x="4877476" y="843534"/>
          <a:ext cx="1734262" cy="1483841"/>
        </a:xfrm>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06ADE-C892-44D3-AB90-0EE941CCA21D}">
      <dsp:nvSpPr>
        <dsp:cNvPr id="0" name=""/>
        <dsp:cNvSpPr/>
      </dsp:nvSpPr>
      <dsp:spPr>
        <a:xfrm>
          <a:off x="4877476" y="2327376"/>
          <a:ext cx="1734262" cy="1703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800100">
            <a:lnSpc>
              <a:spcPct val="90000"/>
            </a:lnSpc>
            <a:spcBef>
              <a:spcPct val="0"/>
            </a:spcBef>
            <a:spcAft>
              <a:spcPct val="35000"/>
            </a:spcAft>
          </a:pPr>
          <a:r>
            <a:rPr lang="en-US" sz="1800" kern="1200" dirty="0" smtClean="0"/>
            <a:t>Move over to the Control Interface to control the quad copter.</a:t>
          </a:r>
          <a:endParaRPr lang="en-US" sz="1800" kern="1200" dirty="0"/>
        </a:p>
      </dsp:txBody>
      <dsp:txXfrm>
        <a:off x="4877476" y="2327376"/>
        <a:ext cx="1734262" cy="1703670"/>
      </dsp:txXfrm>
    </dsp:sp>
    <dsp:sp modelId="{B3686B38-0C87-411A-9F82-923E333643FB}">
      <dsp:nvSpPr>
        <dsp:cNvPr id="0" name=""/>
        <dsp:cNvSpPr/>
      </dsp:nvSpPr>
      <dsp:spPr>
        <a:xfrm>
          <a:off x="4785881" y="367239"/>
          <a:ext cx="1831903" cy="36638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dirty="0" smtClean="0"/>
            <a:t>Step 3</a:t>
          </a:r>
          <a:endParaRPr lang="en-US" sz="2000" kern="1200" dirty="0"/>
        </a:p>
      </dsp:txBody>
      <dsp:txXfrm>
        <a:off x="4785881" y="367239"/>
        <a:ext cx="1831903" cy="366380"/>
      </dsp:txXfrm>
    </dsp:sp>
    <dsp:sp modelId="{87ACD694-36F9-4193-A8FE-573DA345BCA3}">
      <dsp:nvSpPr>
        <dsp:cNvPr id="0" name=""/>
        <dsp:cNvSpPr/>
      </dsp:nvSpPr>
      <dsp:spPr>
        <a:xfrm>
          <a:off x="6985234" y="733620"/>
          <a:ext cx="0" cy="3297425"/>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EF084B-0048-459A-9001-2451F5192F25}">
      <dsp:nvSpPr>
        <dsp:cNvPr id="0" name=""/>
        <dsp:cNvSpPr/>
      </dsp:nvSpPr>
      <dsp:spPr>
        <a:xfrm>
          <a:off x="7076829" y="843534"/>
          <a:ext cx="1734262" cy="1483841"/>
        </a:xfrm>
        <a:prstGeom prst="rect">
          <a:avLst/>
        </a:prstGeom>
        <a:blipFill dpi="0" rotWithShape="1">
          <a:blip xmlns:r="http://schemas.openxmlformats.org/officeDocument/2006/relationships" r:embed="rId2" cstate="print">
            <a:extLst>
              <a:ext uri="{28A0092B-C50C-407E-A947-70E740481C1C}">
                <a14:useLocalDpi xmlns:a14="http://schemas.microsoft.com/office/drawing/2010/main" val="0"/>
              </a:ext>
            </a:extLst>
          </a:blip>
          <a:srcRect/>
          <a:stretch>
            <a:fillRect r="-1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1C86DE-9AB9-421D-8408-47DA191A0168}">
      <dsp:nvSpPr>
        <dsp:cNvPr id="0" name=""/>
        <dsp:cNvSpPr/>
      </dsp:nvSpPr>
      <dsp:spPr>
        <a:xfrm>
          <a:off x="7076829" y="2327376"/>
          <a:ext cx="1734262" cy="1703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800100">
            <a:lnSpc>
              <a:spcPct val="90000"/>
            </a:lnSpc>
            <a:spcBef>
              <a:spcPct val="0"/>
            </a:spcBef>
            <a:spcAft>
              <a:spcPct val="35000"/>
            </a:spcAft>
          </a:pPr>
          <a:r>
            <a:rPr lang="en-US" sz="1800" kern="1200" dirty="0" smtClean="0"/>
            <a:t>Move over to the PID interface and press shutdown  once the quad is back on the ground.</a:t>
          </a:r>
          <a:endParaRPr lang="en-US" sz="1800" kern="1200" dirty="0"/>
        </a:p>
      </dsp:txBody>
      <dsp:txXfrm>
        <a:off x="7076829" y="2327376"/>
        <a:ext cx="1734262" cy="1703670"/>
      </dsp:txXfrm>
    </dsp:sp>
    <dsp:sp modelId="{4E89074A-DD45-4C30-BE68-0847302086FD}">
      <dsp:nvSpPr>
        <dsp:cNvPr id="0" name=""/>
        <dsp:cNvSpPr/>
      </dsp:nvSpPr>
      <dsp:spPr>
        <a:xfrm>
          <a:off x="6985234" y="367239"/>
          <a:ext cx="1831903" cy="36638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dirty="0" smtClean="0"/>
            <a:t>Step 4</a:t>
          </a:r>
          <a:endParaRPr lang="en-US" sz="2000" kern="1200" dirty="0"/>
        </a:p>
      </dsp:txBody>
      <dsp:txXfrm>
        <a:off x="6985234" y="367239"/>
        <a:ext cx="1831903" cy="3663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4FA82-603E-4EDB-90A9-1DA699C2C901}">
      <dsp:nvSpPr>
        <dsp:cNvPr id="0" name=""/>
        <dsp:cNvSpPr/>
      </dsp:nvSpPr>
      <dsp:spPr>
        <a:xfrm>
          <a:off x="0" y="424308"/>
          <a:ext cx="0" cy="380020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475A52-D924-4818-BEE8-D250047D6B3F}">
      <dsp:nvSpPr>
        <dsp:cNvPr id="0" name=""/>
        <dsp:cNvSpPr/>
      </dsp:nvSpPr>
      <dsp:spPr>
        <a:xfrm>
          <a:off x="149492" y="550982"/>
          <a:ext cx="2914520" cy="1710092"/>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r="-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BC393-AD16-4772-8402-4ABCB8683B4E}">
      <dsp:nvSpPr>
        <dsp:cNvPr id="0" name=""/>
        <dsp:cNvSpPr/>
      </dsp:nvSpPr>
      <dsp:spPr>
        <a:xfrm>
          <a:off x="204287" y="2261075"/>
          <a:ext cx="2813286" cy="1963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just" defTabSz="106680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Helps the user decide how fast the quad will rotate, based on gyro reading.</a:t>
          </a:r>
          <a:endParaRPr lang="en-US" sz="2400" kern="1200" dirty="0">
            <a:latin typeface="Times New Roman" panose="02020603050405020304" pitchFamily="18" charset="0"/>
            <a:cs typeface="Times New Roman" panose="02020603050405020304" pitchFamily="18" charset="0"/>
          </a:endParaRPr>
        </a:p>
      </dsp:txBody>
      <dsp:txXfrm>
        <a:off x="204287" y="2261075"/>
        <a:ext cx="2813286" cy="1963439"/>
      </dsp:txXfrm>
    </dsp:sp>
    <dsp:sp modelId="{770E20EC-6929-4A45-99D5-285545E37892}">
      <dsp:nvSpPr>
        <dsp:cNvPr id="0" name=""/>
        <dsp:cNvSpPr/>
      </dsp:nvSpPr>
      <dsp:spPr>
        <a:xfrm>
          <a:off x="461895" y="65620"/>
          <a:ext cx="2111225" cy="42224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Rate PID Tuning</a:t>
          </a:r>
          <a:endParaRPr lang="en-US" sz="1600" kern="1200" dirty="0"/>
        </a:p>
      </dsp:txBody>
      <dsp:txXfrm>
        <a:off x="461895" y="65620"/>
        <a:ext cx="2111225" cy="422245"/>
      </dsp:txXfrm>
    </dsp:sp>
    <dsp:sp modelId="{6806A88B-ACCD-4689-BA2C-F1412EF73B42}">
      <dsp:nvSpPr>
        <dsp:cNvPr id="0" name=""/>
        <dsp:cNvSpPr/>
      </dsp:nvSpPr>
      <dsp:spPr>
        <a:xfrm>
          <a:off x="3217997" y="426372"/>
          <a:ext cx="0" cy="3800206"/>
        </a:xfrm>
        <a:prstGeom prst="line">
          <a:avLst/>
        </a:prstGeom>
        <a:solidFill>
          <a:schemeClr val="lt1">
            <a:alpha val="9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6D3BA09B-A748-477B-98A1-FEDE95925694}">
      <dsp:nvSpPr>
        <dsp:cNvPr id="0" name=""/>
        <dsp:cNvSpPr/>
      </dsp:nvSpPr>
      <dsp:spPr>
        <a:xfrm>
          <a:off x="3500659" y="550982"/>
          <a:ext cx="2883360" cy="1710092"/>
        </a:xfrm>
        <a:prstGeom prst="rect">
          <a:avLst/>
        </a:prstGeom>
        <a:blipFill dpi="0" rotWithShape="1">
          <a:blip xmlns:r="http://schemas.openxmlformats.org/officeDocument/2006/relationships" r:embed="rId2" cstate="print">
            <a:extLst>
              <a:ext uri="{28A0092B-C50C-407E-A947-70E740481C1C}">
                <a14:useLocalDpi xmlns:a14="http://schemas.microsoft.com/office/drawing/2010/main" val="0"/>
              </a:ext>
            </a:extLst>
          </a:blip>
          <a:srcRect/>
          <a:stretch>
            <a:fillRect r="-1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10939-5D65-4F5C-894F-F86C706A7A1C}">
      <dsp:nvSpPr>
        <dsp:cNvPr id="0" name=""/>
        <dsp:cNvSpPr/>
      </dsp:nvSpPr>
      <dsp:spPr>
        <a:xfrm>
          <a:off x="3543091" y="2261075"/>
          <a:ext cx="2798496" cy="1963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just" defTabSz="1066800">
            <a:lnSpc>
              <a:spcPct val="90000"/>
            </a:lnSpc>
            <a:spcBef>
              <a:spcPct val="0"/>
            </a:spcBef>
            <a:spcAft>
              <a:spcPct val="35000"/>
            </a:spcAft>
          </a:pPr>
          <a:r>
            <a:rPr lang="en-US" sz="2400" kern="1200" dirty="0" smtClean="0"/>
            <a:t>Helps the user tune the stability of the quad by combining data from gyro and accelerometer. </a:t>
          </a:r>
          <a:endParaRPr lang="en-US" sz="2400" kern="1200" dirty="0"/>
        </a:p>
      </dsp:txBody>
      <dsp:txXfrm>
        <a:off x="3543091" y="2261075"/>
        <a:ext cx="2798496" cy="1963439"/>
      </dsp:txXfrm>
    </dsp:sp>
    <dsp:sp modelId="{16EEE8E2-3D18-44F6-B04A-3D59841E4FA8}">
      <dsp:nvSpPr>
        <dsp:cNvPr id="0" name=""/>
        <dsp:cNvSpPr/>
      </dsp:nvSpPr>
      <dsp:spPr>
        <a:xfrm>
          <a:off x="3825395" y="65620"/>
          <a:ext cx="2111225" cy="42224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Stabilize PID Tuning</a:t>
          </a:r>
          <a:endParaRPr lang="en-US" sz="1600" kern="1200" dirty="0"/>
        </a:p>
      </dsp:txBody>
      <dsp:txXfrm>
        <a:off x="3825395" y="65620"/>
        <a:ext cx="2111225" cy="422245"/>
      </dsp:txXfrm>
    </dsp:sp>
    <dsp:sp modelId="{7F77031C-84AF-49FA-B2E3-6B22E2F49F2B}">
      <dsp:nvSpPr>
        <dsp:cNvPr id="0" name=""/>
        <dsp:cNvSpPr/>
      </dsp:nvSpPr>
      <dsp:spPr>
        <a:xfrm>
          <a:off x="6608897" y="426372"/>
          <a:ext cx="0" cy="3800206"/>
        </a:xfrm>
        <a:prstGeom prst="line">
          <a:avLst/>
        </a:prstGeom>
        <a:solidFill>
          <a:schemeClr val="lt1">
            <a:alpha val="9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6FDEA8A3-BC3B-493E-88CC-A57435CCDC96}">
      <dsp:nvSpPr>
        <dsp:cNvPr id="0" name=""/>
        <dsp:cNvSpPr/>
      </dsp:nvSpPr>
      <dsp:spPr>
        <a:xfrm>
          <a:off x="6888611" y="550982"/>
          <a:ext cx="2889257" cy="1710092"/>
        </a:xfrm>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06ADE-C892-44D3-AB90-0EE941CCA21D}">
      <dsp:nvSpPr>
        <dsp:cNvPr id="0" name=""/>
        <dsp:cNvSpPr/>
      </dsp:nvSpPr>
      <dsp:spPr>
        <a:xfrm>
          <a:off x="6877608" y="2261075"/>
          <a:ext cx="2911262" cy="1963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just" defTabSz="1066800">
            <a:lnSpc>
              <a:spcPct val="90000"/>
            </a:lnSpc>
            <a:spcBef>
              <a:spcPct val="0"/>
            </a:spcBef>
            <a:spcAft>
              <a:spcPct val="35000"/>
            </a:spcAft>
          </a:pPr>
          <a:r>
            <a:rPr lang="en-US" sz="2400" kern="1200" dirty="0" smtClean="0"/>
            <a:t>Once tuning is done, the quad can be controlled with this simple interface.</a:t>
          </a:r>
          <a:endParaRPr lang="en-US" sz="2400" kern="1200" dirty="0"/>
        </a:p>
      </dsp:txBody>
      <dsp:txXfrm>
        <a:off x="6877608" y="2261075"/>
        <a:ext cx="2911262" cy="1963439"/>
      </dsp:txXfrm>
    </dsp:sp>
    <dsp:sp modelId="{B3686B38-0C87-411A-9F82-923E333643FB}">
      <dsp:nvSpPr>
        <dsp:cNvPr id="0" name=""/>
        <dsp:cNvSpPr/>
      </dsp:nvSpPr>
      <dsp:spPr>
        <a:xfrm>
          <a:off x="7274164" y="65620"/>
          <a:ext cx="2111225" cy="42224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User Control Interface</a:t>
          </a:r>
          <a:endParaRPr lang="en-US" sz="1600" kern="1200" dirty="0"/>
        </a:p>
      </dsp:txBody>
      <dsp:txXfrm>
        <a:off x="7274164" y="65620"/>
        <a:ext cx="2111225" cy="422245"/>
      </dsp:txXfrm>
    </dsp:sp>
  </dsp:spTree>
</dsp:drawing>
</file>

<file path=ppt/diagrams/layout1.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2/29/2016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2/29/2016</a:t>
            </a:fld>
            <a:endParaRPr lang="en-US"/>
          </a:p>
        </p:txBody>
      </p:sp>
      <p:sp>
        <p:nvSpPr>
          <p:cNvPr id="4" name="Slide Image Placeholder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614997" rtl="0" eaLnBrk="1" latinLnBrk="0" hangingPunct="1">
      <a:defRPr sz="807" kern="1200">
        <a:solidFill>
          <a:schemeClr val="tx1"/>
        </a:solidFill>
        <a:latin typeface="+mn-lt"/>
        <a:ea typeface="+mn-ea"/>
        <a:cs typeface="+mn-cs"/>
      </a:defRPr>
    </a:lvl1pPr>
    <a:lvl2pPr marL="307499" algn="l" defTabSz="614997" rtl="0" eaLnBrk="1" latinLnBrk="0" hangingPunct="1">
      <a:defRPr sz="807" kern="1200">
        <a:solidFill>
          <a:schemeClr val="tx1"/>
        </a:solidFill>
        <a:latin typeface="+mn-lt"/>
        <a:ea typeface="+mn-ea"/>
        <a:cs typeface="+mn-cs"/>
      </a:defRPr>
    </a:lvl2pPr>
    <a:lvl3pPr marL="614997" algn="l" defTabSz="614997" rtl="0" eaLnBrk="1" latinLnBrk="0" hangingPunct="1">
      <a:defRPr sz="807" kern="1200">
        <a:solidFill>
          <a:schemeClr val="tx1"/>
        </a:solidFill>
        <a:latin typeface="+mn-lt"/>
        <a:ea typeface="+mn-ea"/>
        <a:cs typeface="+mn-cs"/>
      </a:defRPr>
    </a:lvl3pPr>
    <a:lvl4pPr marL="922496" algn="l" defTabSz="614997" rtl="0" eaLnBrk="1" latinLnBrk="0" hangingPunct="1">
      <a:defRPr sz="807" kern="1200">
        <a:solidFill>
          <a:schemeClr val="tx1"/>
        </a:solidFill>
        <a:latin typeface="+mn-lt"/>
        <a:ea typeface="+mn-ea"/>
        <a:cs typeface="+mn-cs"/>
      </a:defRPr>
    </a:lvl4pPr>
    <a:lvl5pPr marL="1229995" algn="l" defTabSz="614997" rtl="0" eaLnBrk="1" latinLnBrk="0" hangingPunct="1">
      <a:defRPr sz="807" kern="1200">
        <a:solidFill>
          <a:schemeClr val="tx1"/>
        </a:solidFill>
        <a:latin typeface="+mn-lt"/>
        <a:ea typeface="+mn-ea"/>
        <a:cs typeface="+mn-cs"/>
      </a:defRPr>
    </a:lvl5pPr>
    <a:lvl6pPr marL="1537494" algn="l" defTabSz="614997" rtl="0" eaLnBrk="1" latinLnBrk="0" hangingPunct="1">
      <a:defRPr sz="807" kern="1200">
        <a:solidFill>
          <a:schemeClr val="tx1"/>
        </a:solidFill>
        <a:latin typeface="+mn-lt"/>
        <a:ea typeface="+mn-ea"/>
        <a:cs typeface="+mn-cs"/>
      </a:defRPr>
    </a:lvl6pPr>
    <a:lvl7pPr marL="1844992" algn="l" defTabSz="614997" rtl="0" eaLnBrk="1" latinLnBrk="0" hangingPunct="1">
      <a:defRPr sz="807" kern="1200">
        <a:solidFill>
          <a:schemeClr val="tx1"/>
        </a:solidFill>
        <a:latin typeface="+mn-lt"/>
        <a:ea typeface="+mn-ea"/>
        <a:cs typeface="+mn-cs"/>
      </a:defRPr>
    </a:lvl7pPr>
    <a:lvl8pPr marL="2152491" algn="l" defTabSz="614997" rtl="0" eaLnBrk="1" latinLnBrk="0" hangingPunct="1">
      <a:defRPr sz="807" kern="1200">
        <a:solidFill>
          <a:schemeClr val="tx1"/>
        </a:solidFill>
        <a:latin typeface="+mn-lt"/>
        <a:ea typeface="+mn-ea"/>
        <a:cs typeface="+mn-cs"/>
      </a:defRPr>
    </a:lvl8pPr>
    <a:lvl9pPr marL="2459990" algn="l" defTabSz="614997" rtl="0" eaLnBrk="1" latinLnBrk="0" hangingPunct="1">
      <a:defRPr sz="807"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32" name="Instructions"/>
          <p:cNvSpPr/>
          <p:nvPr userDrawn="1"/>
        </p:nvSpPr>
        <p:spPr>
          <a:xfrm>
            <a:off x="30551031" y="-1"/>
            <a:ext cx="8583610" cy="213963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8303" rIns="178303" rtlCol="0" anchor="t"/>
          <a:lstStyle/>
          <a:p>
            <a:pPr lvl="0">
              <a:spcBef>
                <a:spcPts val="780"/>
              </a:spcBef>
            </a:pPr>
            <a:r>
              <a:rPr sz="624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780"/>
              </a:spcBef>
            </a:pPr>
            <a:r>
              <a:rPr lang="en-US" sz="4289" dirty="0" smtClean="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194"/>
              </a:spcBef>
            </a:pPr>
            <a:endParaRPr sz="3900" dirty="0">
              <a:solidFill>
                <a:prstClr val="white">
                  <a:lumMod val="50000"/>
                </a:prstClr>
              </a:solidFill>
              <a:latin typeface="Calibri Light" panose="020F0302020204030204" pitchFamily="34" charset="0"/>
              <a:cs typeface="Calibri" panose="020F0502020204030204" pitchFamily="34" charset="0"/>
            </a:endParaRPr>
          </a:p>
          <a:p>
            <a:pPr lvl="0">
              <a:spcBef>
                <a:spcPts val="780"/>
              </a:spcBef>
            </a:pPr>
            <a:r>
              <a:rPr sz="572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780"/>
              </a:spcBef>
            </a:pPr>
            <a:r>
              <a:rPr sz="4289"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4289" dirty="0" smtClean="0">
                <a:solidFill>
                  <a:prstClr val="white">
                    <a:lumMod val="50000"/>
                  </a:prstClr>
                </a:solidFill>
                <a:latin typeface="Calibri Light" panose="020F0302020204030204" pitchFamily="34" charset="0"/>
                <a:cs typeface="Calibri" panose="020F0502020204030204" pitchFamily="34" charset="0"/>
              </a:rPr>
              <a:t>poster </a:t>
            </a:r>
            <a:r>
              <a:rPr sz="4289" dirty="0" smtClean="0">
                <a:solidFill>
                  <a:prstClr val="white">
                    <a:lumMod val="50000"/>
                  </a:prstClr>
                </a:solidFill>
                <a:latin typeface="Calibri Light" panose="020F0302020204030204" pitchFamily="34" charset="0"/>
                <a:cs typeface="Calibri" panose="020F0502020204030204" pitchFamily="34" charset="0"/>
              </a:rPr>
              <a:t>are </a:t>
            </a:r>
            <a:r>
              <a:rPr sz="4289" dirty="0">
                <a:solidFill>
                  <a:prstClr val="white">
                    <a:lumMod val="50000"/>
                  </a:prstClr>
                </a:solidFill>
                <a:latin typeface="Calibri Light" panose="020F0302020204030204" pitchFamily="34" charset="0"/>
                <a:cs typeface="Calibri" panose="020F0502020204030204" pitchFamily="34" charset="0"/>
              </a:rPr>
              <a:t>formatted for you. </a:t>
            </a:r>
            <a:r>
              <a:rPr lang="en-US" sz="4289" dirty="0" smtClean="0">
                <a:solidFill>
                  <a:prstClr val="white">
                    <a:lumMod val="50000"/>
                  </a:prstClr>
                </a:solidFill>
                <a:latin typeface="Calibri Light" panose="020F0302020204030204" pitchFamily="34" charset="0"/>
                <a:cs typeface="Calibri" panose="020F0502020204030204" pitchFamily="34" charset="0"/>
              </a:rPr>
              <a:t>Type</a:t>
            </a:r>
            <a:r>
              <a:rPr lang="en-US" sz="4289" baseline="0" dirty="0" smtClean="0">
                <a:solidFill>
                  <a:prstClr val="white">
                    <a:lumMod val="50000"/>
                  </a:prstClr>
                </a:solidFill>
                <a:latin typeface="Calibri Light" panose="020F0302020204030204" pitchFamily="34" charset="0"/>
                <a:cs typeface="Calibri" panose="020F0502020204030204" pitchFamily="34" charset="0"/>
              </a:rPr>
              <a:t> in the placeholders </a:t>
            </a:r>
            <a:r>
              <a:rPr lang="en-US" sz="4289" dirty="0" smtClean="0">
                <a:solidFill>
                  <a:prstClr val="white">
                    <a:lumMod val="50000"/>
                  </a:prstClr>
                </a:solidFill>
                <a:latin typeface="Calibri Light" panose="020F0302020204030204" pitchFamily="34" charset="0"/>
                <a:cs typeface="Calibri" panose="020F0502020204030204" pitchFamily="34" charset="0"/>
              </a:rPr>
              <a:t>to add text, or c</a:t>
            </a:r>
            <a:r>
              <a:rPr lang="en-US" sz="4289" baseline="0" dirty="0" smtClean="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1560"/>
              </a:spcBef>
            </a:pPr>
            <a:r>
              <a:rPr lang="en-US" sz="4289" dirty="0" smtClean="0">
                <a:solidFill>
                  <a:prstClr val="white">
                    <a:lumMod val="50000"/>
                  </a:prstClr>
                </a:solidFill>
                <a:latin typeface="Calibri Light" panose="020F0302020204030204" pitchFamily="34" charset="0"/>
                <a:cs typeface="Calibri" panose="020F0502020204030204" pitchFamily="34" charset="0"/>
              </a:rPr>
              <a:t>T</a:t>
            </a:r>
            <a:r>
              <a:rPr sz="4289" dirty="0" smtClean="0">
                <a:solidFill>
                  <a:prstClr val="white">
                    <a:lumMod val="50000"/>
                  </a:prstClr>
                </a:solidFill>
                <a:latin typeface="Calibri Light" panose="020F0302020204030204" pitchFamily="34" charset="0"/>
                <a:cs typeface="Calibri" panose="020F0502020204030204" pitchFamily="34" charset="0"/>
              </a:rPr>
              <a:t>o </a:t>
            </a:r>
            <a:r>
              <a:rPr sz="4289" dirty="0">
                <a:solidFill>
                  <a:prstClr val="white">
                    <a:lumMod val="50000"/>
                  </a:prstClr>
                </a:solidFill>
                <a:latin typeface="Calibri Light" panose="020F0302020204030204" pitchFamily="34" charset="0"/>
                <a:cs typeface="Calibri" panose="020F0502020204030204" pitchFamily="34" charset="0"/>
              </a:rPr>
              <a:t>add or remove bullet points from text, </a:t>
            </a:r>
            <a:r>
              <a:rPr sz="4289" dirty="0" smtClean="0">
                <a:solidFill>
                  <a:prstClr val="white">
                    <a:lumMod val="50000"/>
                  </a:prstClr>
                </a:solidFill>
                <a:latin typeface="Calibri Light" panose="020F0302020204030204" pitchFamily="34" charset="0"/>
                <a:cs typeface="Calibri" panose="020F0502020204030204" pitchFamily="34" charset="0"/>
              </a:rPr>
              <a:t>click </a:t>
            </a:r>
            <a:r>
              <a:rPr sz="4289" dirty="0">
                <a:solidFill>
                  <a:prstClr val="white">
                    <a:lumMod val="50000"/>
                  </a:prstClr>
                </a:solidFill>
                <a:latin typeface="Calibri Light" panose="020F0302020204030204" pitchFamily="34" charset="0"/>
                <a:cs typeface="Calibri" panose="020F0502020204030204" pitchFamily="34" charset="0"/>
              </a:rPr>
              <a:t>the Bullets button on the Home tab.</a:t>
            </a:r>
          </a:p>
          <a:p>
            <a:pPr lvl="0">
              <a:spcBef>
                <a:spcPts val="1560"/>
              </a:spcBef>
            </a:pPr>
            <a:r>
              <a:rPr sz="4289"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4289" dirty="0" smtClean="0">
                <a:solidFill>
                  <a:prstClr val="white">
                    <a:lumMod val="50000"/>
                  </a:prstClr>
                </a:solidFill>
                <a:latin typeface="Calibri Light" panose="020F0302020204030204" pitchFamily="34" charset="0"/>
                <a:cs typeface="Calibri" panose="020F0502020204030204" pitchFamily="34" charset="0"/>
              </a:rPr>
              <a:t>content</a:t>
            </a:r>
            <a:r>
              <a:rPr sz="4289" dirty="0" smtClean="0">
                <a:solidFill>
                  <a:prstClr val="white">
                    <a:lumMod val="50000"/>
                  </a:prstClr>
                </a:solidFill>
                <a:latin typeface="Calibri Light" panose="020F0302020204030204" pitchFamily="34" charset="0"/>
                <a:cs typeface="Calibri" panose="020F0502020204030204" pitchFamily="34" charset="0"/>
              </a:rPr>
              <a:t> </a:t>
            </a:r>
            <a:r>
              <a:rPr sz="4289" dirty="0">
                <a:solidFill>
                  <a:prstClr val="white">
                    <a:lumMod val="50000"/>
                  </a:prstClr>
                </a:solidFill>
                <a:latin typeface="Calibri Light" panose="020F0302020204030204" pitchFamily="34" charset="0"/>
                <a:cs typeface="Calibri" panose="020F0502020204030204" pitchFamily="34" charset="0"/>
              </a:rPr>
              <a:t>or body text, </a:t>
            </a:r>
            <a:r>
              <a:rPr sz="4289" dirty="0" smtClean="0">
                <a:solidFill>
                  <a:prstClr val="white">
                    <a:lumMod val="50000"/>
                  </a:prstClr>
                </a:solidFill>
                <a:latin typeface="Calibri Light" panose="020F0302020204030204" pitchFamily="34" charset="0"/>
                <a:cs typeface="Calibri" panose="020F0502020204030204" pitchFamily="34" charset="0"/>
              </a:rPr>
              <a:t>make </a:t>
            </a:r>
            <a:r>
              <a:rPr sz="4289" dirty="0">
                <a:solidFill>
                  <a:prstClr val="white">
                    <a:lumMod val="50000"/>
                  </a:prstClr>
                </a:solidFill>
                <a:latin typeface="Calibri Light" panose="020F0302020204030204" pitchFamily="34" charset="0"/>
                <a:cs typeface="Calibri" panose="020F0502020204030204" pitchFamily="34" charset="0"/>
              </a:rPr>
              <a:t>a copy of what you need and drag it into place. PowerPoint’s Smart Guides will help you align it with everything else.</a:t>
            </a:r>
          </a:p>
          <a:p>
            <a:pPr lvl="0">
              <a:spcBef>
                <a:spcPts val="1560"/>
              </a:spcBef>
            </a:pPr>
            <a:r>
              <a:rPr sz="4289" dirty="0" smtClean="0">
                <a:solidFill>
                  <a:prstClr val="white">
                    <a:lumMod val="50000"/>
                  </a:prstClr>
                </a:solidFill>
                <a:latin typeface="Calibri Light" panose="020F0302020204030204" pitchFamily="34" charset="0"/>
                <a:cs typeface="Calibri" panose="020F0502020204030204" pitchFamily="34" charset="0"/>
              </a:rPr>
              <a:t>Want to use your own picture</a:t>
            </a:r>
            <a:r>
              <a:rPr lang="en-US" sz="4289" dirty="0" smtClean="0">
                <a:solidFill>
                  <a:prstClr val="white">
                    <a:lumMod val="50000"/>
                  </a:prstClr>
                </a:solidFill>
                <a:latin typeface="Calibri Light" panose="020F0302020204030204" pitchFamily="34" charset="0"/>
                <a:cs typeface="Calibri" panose="020F0502020204030204" pitchFamily="34" charset="0"/>
              </a:rPr>
              <a:t>s</a:t>
            </a:r>
            <a:r>
              <a:rPr sz="4289" dirty="0" smtClean="0">
                <a:solidFill>
                  <a:prstClr val="white">
                    <a:lumMod val="50000"/>
                  </a:prstClr>
                </a:solidFill>
                <a:latin typeface="Calibri Light" panose="020F0302020204030204" pitchFamily="34" charset="0"/>
                <a:cs typeface="Calibri" panose="020F0502020204030204" pitchFamily="34" charset="0"/>
              </a:rPr>
              <a:t> instead of ours? No problem!</a:t>
            </a:r>
            <a:r>
              <a:rPr lang="en-US" sz="4289" dirty="0" smtClean="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4289"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31" name="Text Placeholder 6"/>
          <p:cNvSpPr>
            <a:spLocks noGrp="1"/>
          </p:cNvSpPr>
          <p:nvPr>
            <p:ph type="body" sz="quarter" idx="36"/>
          </p:nvPr>
        </p:nvSpPr>
        <p:spPr bwMode="auto">
          <a:xfrm>
            <a:off x="798721" y="2660960"/>
            <a:ext cx="20808207" cy="420103"/>
          </a:xfrm>
        </p:spPr>
        <p:txBody>
          <a:bodyPr anchor="ctr">
            <a:noAutofit/>
          </a:bodyPr>
          <a:lstStyle>
            <a:lvl1pPr marL="0" indent="0">
              <a:spcBef>
                <a:spcPts val="0"/>
              </a:spcBef>
              <a:buNone/>
              <a:defRPr sz="2340">
                <a:solidFill>
                  <a:schemeClr val="bg1">
                    <a:lumMod val="75000"/>
                  </a:schemeClr>
                </a:solidFill>
              </a:defRPr>
            </a:lvl1pPr>
            <a:lvl2pPr marL="0" indent="0">
              <a:spcBef>
                <a:spcPts val="0"/>
              </a:spcBef>
              <a:buNone/>
              <a:defRPr sz="1560">
                <a:solidFill>
                  <a:schemeClr val="bg1"/>
                </a:solidFill>
              </a:defRPr>
            </a:lvl2pPr>
            <a:lvl3pPr marL="0" indent="0">
              <a:spcBef>
                <a:spcPts val="0"/>
              </a:spcBef>
              <a:buNone/>
              <a:defRPr sz="1560">
                <a:solidFill>
                  <a:schemeClr val="bg1"/>
                </a:solidFill>
              </a:defRPr>
            </a:lvl3pPr>
            <a:lvl4pPr marL="0" indent="0">
              <a:spcBef>
                <a:spcPts val="0"/>
              </a:spcBef>
              <a:buNone/>
              <a:defRPr sz="1560">
                <a:solidFill>
                  <a:schemeClr val="bg1"/>
                </a:solidFill>
              </a:defRPr>
            </a:lvl4pPr>
            <a:lvl5pPr marL="0" indent="0">
              <a:spcBef>
                <a:spcPts val="0"/>
              </a:spcBef>
              <a:buNone/>
              <a:defRPr sz="1560">
                <a:solidFill>
                  <a:schemeClr val="bg1"/>
                </a:solidFill>
              </a:defRPr>
            </a:lvl5pPr>
            <a:lvl6pPr marL="0" indent="0">
              <a:spcBef>
                <a:spcPts val="0"/>
              </a:spcBef>
              <a:buNone/>
              <a:defRPr sz="1560">
                <a:solidFill>
                  <a:schemeClr val="bg1"/>
                </a:solidFill>
              </a:defRPr>
            </a:lvl6pPr>
            <a:lvl7pPr marL="0" indent="0">
              <a:spcBef>
                <a:spcPts val="0"/>
              </a:spcBef>
              <a:buNone/>
              <a:defRPr sz="1560">
                <a:solidFill>
                  <a:schemeClr val="bg1"/>
                </a:solidFill>
              </a:defRPr>
            </a:lvl7pPr>
            <a:lvl8pPr marL="0" indent="0">
              <a:spcBef>
                <a:spcPts val="0"/>
              </a:spcBef>
              <a:buNone/>
              <a:defRPr sz="1560">
                <a:solidFill>
                  <a:schemeClr val="bg1"/>
                </a:solidFill>
              </a:defRPr>
            </a:lvl8pPr>
            <a:lvl9pPr marL="0" indent="0">
              <a:spcBef>
                <a:spcPts val="0"/>
              </a:spcBef>
              <a:buNone/>
              <a:defRPr sz="1560">
                <a:solidFill>
                  <a:schemeClr val="bg1"/>
                </a:solidFill>
              </a:defRPr>
            </a:lvl9pPr>
          </a:lstStyle>
          <a:p>
            <a:pPr lvl="0"/>
            <a:r>
              <a:rPr lang="en-US" smtClean="0"/>
              <a:t>Click to edit Master text styles</a:t>
            </a:r>
          </a:p>
        </p:txBody>
      </p:sp>
      <p:sp>
        <p:nvSpPr>
          <p:cNvPr id="7" name="Text Placeholder 6"/>
          <p:cNvSpPr>
            <a:spLocks noGrp="1"/>
          </p:cNvSpPr>
          <p:nvPr>
            <p:ph type="body" sz="quarter" idx="13" hasCustomPrompt="1"/>
          </p:nvPr>
        </p:nvSpPr>
        <p:spPr>
          <a:xfrm>
            <a:off x="788211" y="3684923"/>
            <a:ext cx="8827955" cy="832079"/>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511" cap="none" baseline="0">
                <a:solidFill>
                  <a:schemeClr val="bg1"/>
                </a:solidFill>
                <a:latin typeface="+mj-lt"/>
              </a:defRPr>
            </a:lvl1pPr>
            <a:lvl2pPr marL="0" indent="0">
              <a:spcBef>
                <a:spcPts val="0"/>
              </a:spcBef>
              <a:buNone/>
              <a:defRPr sz="3900" cap="all" baseline="0">
                <a:solidFill>
                  <a:schemeClr val="bg1"/>
                </a:solidFill>
                <a:latin typeface="+mj-lt"/>
              </a:defRPr>
            </a:lvl2pPr>
            <a:lvl3pPr marL="0" indent="0">
              <a:spcBef>
                <a:spcPts val="0"/>
              </a:spcBef>
              <a:buNone/>
              <a:defRPr sz="3900" cap="all" baseline="0">
                <a:solidFill>
                  <a:schemeClr val="bg1"/>
                </a:solidFill>
                <a:latin typeface="+mj-lt"/>
              </a:defRPr>
            </a:lvl3pPr>
            <a:lvl4pPr marL="0" indent="0">
              <a:spcBef>
                <a:spcPts val="0"/>
              </a:spcBef>
              <a:buNone/>
              <a:defRPr sz="3900" cap="all" baseline="0">
                <a:solidFill>
                  <a:schemeClr val="bg1"/>
                </a:solidFill>
                <a:latin typeface="+mj-lt"/>
              </a:defRPr>
            </a:lvl4pPr>
            <a:lvl5pPr marL="0" indent="0">
              <a:spcBef>
                <a:spcPts val="0"/>
              </a:spcBef>
              <a:buNone/>
              <a:defRPr sz="3900" cap="all" baseline="0">
                <a:solidFill>
                  <a:schemeClr val="bg1"/>
                </a:solidFill>
                <a:latin typeface="+mj-lt"/>
              </a:defRPr>
            </a:lvl5pPr>
            <a:lvl6pPr marL="0" indent="0">
              <a:spcBef>
                <a:spcPts val="0"/>
              </a:spcBef>
              <a:buNone/>
              <a:defRPr sz="3900" cap="all" baseline="0">
                <a:solidFill>
                  <a:schemeClr val="bg1"/>
                </a:solidFill>
                <a:latin typeface="+mj-lt"/>
              </a:defRPr>
            </a:lvl6pPr>
            <a:lvl7pPr marL="0" indent="0">
              <a:spcBef>
                <a:spcPts val="0"/>
              </a:spcBef>
              <a:buNone/>
              <a:defRPr sz="3900" cap="all" baseline="0">
                <a:solidFill>
                  <a:schemeClr val="bg1"/>
                </a:solidFill>
                <a:latin typeface="+mj-lt"/>
              </a:defRPr>
            </a:lvl7pPr>
            <a:lvl8pPr marL="0" indent="0">
              <a:spcBef>
                <a:spcPts val="0"/>
              </a:spcBef>
              <a:buNone/>
              <a:defRPr sz="3900" cap="all" baseline="0">
                <a:solidFill>
                  <a:schemeClr val="bg1"/>
                </a:solidFill>
                <a:latin typeface="+mj-lt"/>
              </a:defRPr>
            </a:lvl8pPr>
            <a:lvl9pPr marL="0" indent="0">
              <a:spcBef>
                <a:spcPts val="0"/>
              </a:spcBef>
              <a:buNone/>
              <a:defRPr sz="3900" cap="all" baseline="0">
                <a:solidFill>
                  <a:schemeClr val="bg1"/>
                </a:solidFill>
                <a:latin typeface="+mj-lt"/>
              </a:defRPr>
            </a:lvl9pPr>
          </a:lstStyle>
          <a:p>
            <a:pPr lvl="0"/>
            <a:r>
              <a:rPr lang="en-US" dirty="0" smtClean="0"/>
              <a:t>Heading</a:t>
            </a:r>
            <a:endParaRPr lang="en-US" dirty="0"/>
          </a:p>
        </p:txBody>
      </p:sp>
      <p:sp>
        <p:nvSpPr>
          <p:cNvPr id="9" name="Text Placeholder 8"/>
          <p:cNvSpPr>
            <a:spLocks noGrp="1"/>
          </p:cNvSpPr>
          <p:nvPr>
            <p:ph type="body" sz="quarter" idx="39" hasCustomPrompt="1"/>
          </p:nvPr>
        </p:nvSpPr>
        <p:spPr bwMode="ltGray">
          <a:xfrm>
            <a:off x="788211" y="4623984"/>
            <a:ext cx="8827955" cy="1776120"/>
          </a:xfrm>
          <a:solidFill>
            <a:schemeClr val="tx2">
              <a:lumMod val="10000"/>
              <a:lumOff val="90000"/>
            </a:schemeClr>
          </a:solidFill>
        </p:spPr>
        <p:txBody>
          <a:bodyPr lIns="365760" rIns="365760" anchor="ctr">
            <a:noAutofit/>
          </a:bodyPr>
          <a:lstStyle>
            <a:lvl1pPr marL="0" indent="0">
              <a:spcBef>
                <a:spcPts val="780"/>
              </a:spcBef>
              <a:buFont typeface="Arial" panose="020B0604020202020204" pitchFamily="34" charset="0"/>
              <a:buNone/>
              <a:defRPr sz="2860" baseline="0"/>
            </a:lvl1pPr>
            <a:lvl2pPr marL="371478" indent="-371478">
              <a:spcBef>
                <a:spcPts val="780"/>
              </a:spcBef>
              <a:buFont typeface="Arial" panose="020B0604020202020204" pitchFamily="34" charset="0"/>
              <a:buChar char="•"/>
              <a:defRPr sz="2860"/>
            </a:lvl2pPr>
            <a:lvl3pPr marL="371478" indent="-371478">
              <a:spcBef>
                <a:spcPts val="780"/>
              </a:spcBef>
              <a:buFont typeface="Arial" panose="020B0604020202020204" pitchFamily="34" charset="0"/>
              <a:buChar char="•"/>
              <a:defRPr sz="2860"/>
            </a:lvl3pPr>
            <a:lvl4pPr marL="0" indent="0">
              <a:spcBef>
                <a:spcPts val="780"/>
              </a:spcBef>
              <a:buNone/>
              <a:defRPr sz="2860"/>
            </a:lvl4pPr>
            <a:lvl5pPr marL="0" indent="0">
              <a:spcBef>
                <a:spcPts val="780"/>
              </a:spcBef>
              <a:buNone/>
              <a:defRPr sz="2860"/>
            </a:lvl5pPr>
            <a:lvl6pPr marL="0" indent="0">
              <a:spcBef>
                <a:spcPts val="780"/>
              </a:spcBef>
              <a:buNone/>
              <a:defRPr sz="2860"/>
            </a:lvl6pPr>
            <a:lvl7pPr marL="0" indent="0">
              <a:spcBef>
                <a:spcPts val="780"/>
              </a:spcBef>
              <a:buNone/>
              <a:defRPr sz="2860"/>
            </a:lvl7pPr>
            <a:lvl8pPr marL="0" indent="0">
              <a:spcBef>
                <a:spcPts val="780"/>
              </a:spcBef>
              <a:buNone/>
              <a:defRPr sz="2860"/>
            </a:lvl8pPr>
            <a:lvl9pPr marL="0" indent="0">
              <a:spcBef>
                <a:spcPts val="780"/>
              </a:spcBef>
              <a:buNone/>
              <a:defRPr sz="2860"/>
            </a:lvl9pPr>
          </a:lstStyle>
          <a:p>
            <a:pPr lvl="0"/>
            <a:r>
              <a:rPr lang="en-US" dirty="0" smtClean="0"/>
              <a:t>Type your question or a statement of the problem here</a:t>
            </a:r>
            <a:endParaRPr lang="en-US" dirty="0"/>
          </a:p>
        </p:txBody>
      </p:sp>
      <p:sp>
        <p:nvSpPr>
          <p:cNvPr id="36" name="Text Placeholder 6"/>
          <p:cNvSpPr>
            <a:spLocks noGrp="1"/>
          </p:cNvSpPr>
          <p:nvPr>
            <p:ph type="body" sz="quarter" idx="37" hasCustomPrompt="1"/>
          </p:nvPr>
        </p:nvSpPr>
        <p:spPr>
          <a:xfrm>
            <a:off x="788211" y="6823051"/>
            <a:ext cx="8827955" cy="832079"/>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511" cap="none" baseline="0">
                <a:solidFill>
                  <a:schemeClr val="bg1"/>
                </a:solidFill>
                <a:latin typeface="+mj-lt"/>
              </a:defRPr>
            </a:lvl1pPr>
            <a:lvl2pPr marL="0" indent="0">
              <a:spcBef>
                <a:spcPts val="0"/>
              </a:spcBef>
              <a:buNone/>
              <a:defRPr sz="3900" cap="all" baseline="0">
                <a:solidFill>
                  <a:schemeClr val="bg1"/>
                </a:solidFill>
                <a:latin typeface="+mj-lt"/>
              </a:defRPr>
            </a:lvl2pPr>
            <a:lvl3pPr marL="0" indent="0">
              <a:spcBef>
                <a:spcPts val="0"/>
              </a:spcBef>
              <a:buNone/>
              <a:defRPr sz="3900" cap="all" baseline="0">
                <a:solidFill>
                  <a:schemeClr val="bg1"/>
                </a:solidFill>
                <a:latin typeface="+mj-lt"/>
              </a:defRPr>
            </a:lvl3pPr>
            <a:lvl4pPr marL="0" indent="0">
              <a:spcBef>
                <a:spcPts val="0"/>
              </a:spcBef>
              <a:buNone/>
              <a:defRPr sz="3900" cap="all" baseline="0">
                <a:solidFill>
                  <a:schemeClr val="bg1"/>
                </a:solidFill>
                <a:latin typeface="+mj-lt"/>
              </a:defRPr>
            </a:lvl4pPr>
            <a:lvl5pPr marL="0" indent="0">
              <a:spcBef>
                <a:spcPts val="0"/>
              </a:spcBef>
              <a:buNone/>
              <a:defRPr sz="3900" cap="all" baseline="0">
                <a:solidFill>
                  <a:schemeClr val="bg1"/>
                </a:solidFill>
                <a:latin typeface="+mj-lt"/>
              </a:defRPr>
            </a:lvl5pPr>
            <a:lvl6pPr marL="0" indent="0">
              <a:spcBef>
                <a:spcPts val="0"/>
              </a:spcBef>
              <a:buNone/>
              <a:defRPr sz="3900" cap="all" baseline="0">
                <a:solidFill>
                  <a:schemeClr val="bg1"/>
                </a:solidFill>
                <a:latin typeface="+mj-lt"/>
              </a:defRPr>
            </a:lvl6pPr>
            <a:lvl7pPr marL="0" indent="0">
              <a:spcBef>
                <a:spcPts val="0"/>
              </a:spcBef>
              <a:buNone/>
              <a:defRPr sz="3900" cap="all" baseline="0">
                <a:solidFill>
                  <a:schemeClr val="bg1"/>
                </a:solidFill>
                <a:latin typeface="+mj-lt"/>
              </a:defRPr>
            </a:lvl7pPr>
            <a:lvl8pPr marL="0" indent="0">
              <a:spcBef>
                <a:spcPts val="0"/>
              </a:spcBef>
              <a:buNone/>
              <a:defRPr sz="3900" cap="all" baseline="0">
                <a:solidFill>
                  <a:schemeClr val="bg1"/>
                </a:solidFill>
                <a:latin typeface="+mj-lt"/>
              </a:defRPr>
            </a:lvl8pPr>
            <a:lvl9pPr marL="0" indent="0">
              <a:spcBef>
                <a:spcPts val="0"/>
              </a:spcBef>
              <a:buNone/>
              <a:defRPr sz="3900" cap="all" baseline="0">
                <a:solidFill>
                  <a:schemeClr val="bg1"/>
                </a:solidFill>
                <a:latin typeface="+mj-lt"/>
              </a:defRPr>
            </a:lvl9pPr>
          </a:lstStyle>
          <a:p>
            <a:pPr lvl="0"/>
            <a:r>
              <a:rPr lang="en-US" dirty="0" smtClean="0"/>
              <a:t>Heading</a:t>
            </a:r>
            <a:endParaRPr lang="en-US" dirty="0"/>
          </a:p>
        </p:txBody>
      </p:sp>
      <p:sp>
        <p:nvSpPr>
          <p:cNvPr id="37" name="Content Placeholder 17"/>
          <p:cNvSpPr>
            <a:spLocks noGrp="1"/>
          </p:cNvSpPr>
          <p:nvPr>
            <p:ph sz="quarter" idx="38" hasCustomPrompt="1"/>
          </p:nvPr>
        </p:nvSpPr>
        <p:spPr>
          <a:xfrm>
            <a:off x="788211" y="7714564"/>
            <a:ext cx="8827955" cy="1824825"/>
          </a:xfrm>
        </p:spPr>
        <p:txBody>
          <a:bodyPr lIns="91440" tIns="182880"/>
          <a:lstStyle>
            <a:lvl1pPr>
              <a:defRPr sz="2080" baseline="0"/>
            </a:lvl1pPr>
            <a:lvl2pPr>
              <a:defRPr sz="1820"/>
            </a:lvl2pPr>
            <a:lvl3pPr>
              <a:defRPr sz="1820"/>
            </a:lvl3pPr>
            <a:lvl4pPr>
              <a:defRPr sz="1820"/>
            </a:lvl4pPr>
            <a:lvl5pPr>
              <a:defRPr sz="1820"/>
            </a:lvl5pPr>
            <a:lvl6pPr>
              <a:defRPr sz="1820"/>
            </a:lvl6pPr>
            <a:lvl7pPr>
              <a:defRPr sz="1820"/>
            </a:lvl7pPr>
            <a:lvl8pPr>
              <a:defRPr sz="1820"/>
            </a:lvl8pPr>
            <a:lvl9pPr>
              <a:defRPr sz="182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p:txBody>
      </p:sp>
      <p:sp>
        <p:nvSpPr>
          <p:cNvPr id="11" name="Text Placeholder 6"/>
          <p:cNvSpPr>
            <a:spLocks noGrp="1"/>
          </p:cNvSpPr>
          <p:nvPr>
            <p:ph type="body" sz="quarter" idx="17" hasCustomPrompt="1"/>
          </p:nvPr>
        </p:nvSpPr>
        <p:spPr>
          <a:xfrm>
            <a:off x="788211" y="9717497"/>
            <a:ext cx="8827955" cy="792456"/>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511" cap="none" baseline="0">
                <a:solidFill>
                  <a:schemeClr val="bg1"/>
                </a:solidFill>
                <a:latin typeface="+mj-lt"/>
              </a:defRPr>
            </a:lvl1pPr>
            <a:lvl2pPr marL="0" indent="0">
              <a:spcBef>
                <a:spcPts val="0"/>
              </a:spcBef>
              <a:buNone/>
              <a:defRPr sz="3900" cap="all" baseline="0">
                <a:solidFill>
                  <a:schemeClr val="bg1"/>
                </a:solidFill>
                <a:latin typeface="+mj-lt"/>
              </a:defRPr>
            </a:lvl2pPr>
            <a:lvl3pPr marL="0" indent="0">
              <a:spcBef>
                <a:spcPts val="0"/>
              </a:spcBef>
              <a:buNone/>
              <a:defRPr sz="3900" cap="all" baseline="0">
                <a:solidFill>
                  <a:schemeClr val="bg1"/>
                </a:solidFill>
                <a:latin typeface="+mj-lt"/>
              </a:defRPr>
            </a:lvl3pPr>
            <a:lvl4pPr marL="0" indent="0">
              <a:spcBef>
                <a:spcPts val="0"/>
              </a:spcBef>
              <a:buNone/>
              <a:defRPr sz="3900" cap="all" baseline="0">
                <a:solidFill>
                  <a:schemeClr val="bg1"/>
                </a:solidFill>
                <a:latin typeface="+mj-lt"/>
              </a:defRPr>
            </a:lvl4pPr>
            <a:lvl5pPr marL="0" indent="0">
              <a:spcBef>
                <a:spcPts val="0"/>
              </a:spcBef>
              <a:buNone/>
              <a:defRPr sz="3900" cap="all" baseline="0">
                <a:solidFill>
                  <a:schemeClr val="bg1"/>
                </a:solidFill>
                <a:latin typeface="+mj-lt"/>
              </a:defRPr>
            </a:lvl5pPr>
            <a:lvl6pPr marL="0" indent="0">
              <a:spcBef>
                <a:spcPts val="0"/>
              </a:spcBef>
              <a:buNone/>
              <a:defRPr sz="3900" cap="all" baseline="0">
                <a:solidFill>
                  <a:schemeClr val="bg1"/>
                </a:solidFill>
                <a:latin typeface="+mj-lt"/>
              </a:defRPr>
            </a:lvl6pPr>
            <a:lvl7pPr marL="0" indent="0">
              <a:spcBef>
                <a:spcPts val="0"/>
              </a:spcBef>
              <a:buNone/>
              <a:defRPr sz="3900" cap="all" baseline="0">
                <a:solidFill>
                  <a:schemeClr val="bg1"/>
                </a:solidFill>
                <a:latin typeface="+mj-lt"/>
              </a:defRPr>
            </a:lvl7pPr>
            <a:lvl8pPr marL="0" indent="0">
              <a:spcBef>
                <a:spcPts val="0"/>
              </a:spcBef>
              <a:buNone/>
              <a:defRPr sz="3900" cap="all" baseline="0">
                <a:solidFill>
                  <a:schemeClr val="bg1"/>
                </a:solidFill>
                <a:latin typeface="+mj-lt"/>
              </a:defRPr>
            </a:lvl8pPr>
            <a:lvl9pPr marL="0" indent="0">
              <a:spcBef>
                <a:spcPts val="0"/>
              </a:spcBef>
              <a:buNone/>
              <a:defRPr sz="39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p:ph sz="quarter" idx="25" hasCustomPrompt="1"/>
          </p:nvPr>
        </p:nvSpPr>
        <p:spPr>
          <a:xfrm>
            <a:off x="788211" y="10686277"/>
            <a:ext cx="8827955" cy="3917733"/>
          </a:xfrm>
        </p:spPr>
        <p:txBody>
          <a:bodyPr lIns="91440" tIns="182880"/>
          <a:lstStyle>
            <a:lvl1pPr>
              <a:defRPr sz="2080" baseline="0"/>
            </a:lvl1pPr>
            <a:lvl2pPr>
              <a:defRPr sz="1820"/>
            </a:lvl2pPr>
            <a:lvl3pPr>
              <a:defRPr sz="1820"/>
            </a:lvl3pPr>
            <a:lvl4pPr>
              <a:defRPr sz="1820"/>
            </a:lvl4pPr>
            <a:lvl5pPr>
              <a:defRPr sz="1820"/>
            </a:lvl5pPr>
            <a:lvl6pPr>
              <a:defRPr sz="1820"/>
            </a:lvl6pPr>
            <a:lvl7pPr>
              <a:defRPr sz="1820"/>
            </a:lvl7pPr>
            <a:lvl8pPr>
              <a:defRPr sz="1820"/>
            </a:lvl8pPr>
            <a:lvl9pPr>
              <a:defRPr sz="182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p:ph type="body" sz="quarter" idx="19" hasCustomPrompt="1"/>
          </p:nvPr>
        </p:nvSpPr>
        <p:spPr>
          <a:xfrm>
            <a:off x="788211" y="14876390"/>
            <a:ext cx="8827955" cy="792456"/>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511" cap="none" baseline="0">
                <a:solidFill>
                  <a:schemeClr val="bg1"/>
                </a:solidFill>
                <a:latin typeface="+mj-lt"/>
              </a:defRPr>
            </a:lvl1pPr>
            <a:lvl2pPr marL="0" indent="0">
              <a:spcBef>
                <a:spcPts val="0"/>
              </a:spcBef>
              <a:buNone/>
              <a:defRPr sz="3900" cap="all" baseline="0">
                <a:solidFill>
                  <a:schemeClr val="bg1"/>
                </a:solidFill>
                <a:latin typeface="+mj-lt"/>
              </a:defRPr>
            </a:lvl2pPr>
            <a:lvl3pPr marL="0" indent="0">
              <a:spcBef>
                <a:spcPts val="0"/>
              </a:spcBef>
              <a:buNone/>
              <a:defRPr sz="3900" cap="all" baseline="0">
                <a:solidFill>
                  <a:schemeClr val="bg1"/>
                </a:solidFill>
                <a:latin typeface="+mj-lt"/>
              </a:defRPr>
            </a:lvl3pPr>
            <a:lvl4pPr marL="0" indent="0">
              <a:spcBef>
                <a:spcPts val="0"/>
              </a:spcBef>
              <a:buNone/>
              <a:defRPr sz="3900" cap="all" baseline="0">
                <a:solidFill>
                  <a:schemeClr val="bg1"/>
                </a:solidFill>
                <a:latin typeface="+mj-lt"/>
              </a:defRPr>
            </a:lvl4pPr>
            <a:lvl5pPr marL="0" indent="0">
              <a:spcBef>
                <a:spcPts val="0"/>
              </a:spcBef>
              <a:buNone/>
              <a:defRPr sz="3900" cap="all" baseline="0">
                <a:solidFill>
                  <a:schemeClr val="bg1"/>
                </a:solidFill>
                <a:latin typeface="+mj-lt"/>
              </a:defRPr>
            </a:lvl5pPr>
            <a:lvl6pPr marL="0" indent="0">
              <a:spcBef>
                <a:spcPts val="0"/>
              </a:spcBef>
              <a:buNone/>
              <a:defRPr sz="3900" cap="all" baseline="0">
                <a:solidFill>
                  <a:schemeClr val="bg1"/>
                </a:solidFill>
                <a:latin typeface="+mj-lt"/>
              </a:defRPr>
            </a:lvl6pPr>
            <a:lvl7pPr marL="0" indent="0">
              <a:spcBef>
                <a:spcPts val="0"/>
              </a:spcBef>
              <a:buNone/>
              <a:defRPr sz="3900" cap="all" baseline="0">
                <a:solidFill>
                  <a:schemeClr val="bg1"/>
                </a:solidFill>
                <a:latin typeface="+mj-lt"/>
              </a:defRPr>
            </a:lvl7pPr>
            <a:lvl8pPr marL="0" indent="0">
              <a:spcBef>
                <a:spcPts val="0"/>
              </a:spcBef>
              <a:buNone/>
              <a:defRPr sz="3900" cap="all" baseline="0">
                <a:solidFill>
                  <a:schemeClr val="bg1"/>
                </a:solidFill>
                <a:latin typeface="+mj-lt"/>
              </a:defRPr>
            </a:lvl8pPr>
            <a:lvl9pPr marL="0" indent="0">
              <a:spcBef>
                <a:spcPts val="0"/>
              </a:spcBef>
              <a:buNone/>
              <a:defRPr sz="39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p:ph sz="quarter" idx="26" hasCustomPrompt="1"/>
          </p:nvPr>
        </p:nvSpPr>
        <p:spPr>
          <a:xfrm>
            <a:off x="788211" y="15815450"/>
            <a:ext cx="8827955" cy="4742852"/>
          </a:xfrm>
        </p:spPr>
        <p:txBody>
          <a:bodyPr lIns="91440" tIns="182880"/>
          <a:lstStyle>
            <a:lvl1pPr>
              <a:defRPr sz="2080" baseline="0"/>
            </a:lvl1pPr>
            <a:lvl2pPr>
              <a:defRPr sz="1820"/>
            </a:lvl2pPr>
            <a:lvl3pPr>
              <a:defRPr sz="1820"/>
            </a:lvl3pPr>
            <a:lvl4pPr>
              <a:defRPr sz="1820"/>
            </a:lvl4pPr>
            <a:lvl5pPr>
              <a:defRPr sz="1820"/>
            </a:lvl5pPr>
            <a:lvl6pPr>
              <a:defRPr sz="1820"/>
            </a:lvl6pPr>
            <a:lvl7pPr>
              <a:defRPr sz="1820"/>
            </a:lvl7pPr>
            <a:lvl8pPr>
              <a:defRPr sz="1820"/>
            </a:lvl8pPr>
            <a:lvl9pPr>
              <a:defRPr sz="182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p:ph type="body" sz="quarter" idx="21" hasCustomPrompt="1"/>
          </p:nvPr>
        </p:nvSpPr>
        <p:spPr>
          <a:xfrm>
            <a:off x="10719661" y="3684923"/>
            <a:ext cx="8827955" cy="792456"/>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511" cap="none" baseline="0">
                <a:solidFill>
                  <a:schemeClr val="bg1"/>
                </a:solidFill>
                <a:latin typeface="+mj-lt"/>
              </a:defRPr>
            </a:lvl1pPr>
            <a:lvl2pPr marL="0" indent="0">
              <a:spcBef>
                <a:spcPts val="0"/>
              </a:spcBef>
              <a:buNone/>
              <a:defRPr sz="3900" cap="all" baseline="0">
                <a:solidFill>
                  <a:schemeClr val="bg1"/>
                </a:solidFill>
                <a:latin typeface="+mj-lt"/>
              </a:defRPr>
            </a:lvl2pPr>
            <a:lvl3pPr marL="0" indent="0">
              <a:spcBef>
                <a:spcPts val="0"/>
              </a:spcBef>
              <a:buNone/>
              <a:defRPr sz="3900" cap="all" baseline="0">
                <a:solidFill>
                  <a:schemeClr val="bg1"/>
                </a:solidFill>
                <a:latin typeface="+mj-lt"/>
              </a:defRPr>
            </a:lvl3pPr>
            <a:lvl4pPr marL="0" indent="0">
              <a:spcBef>
                <a:spcPts val="0"/>
              </a:spcBef>
              <a:buNone/>
              <a:defRPr sz="3900" cap="all" baseline="0">
                <a:solidFill>
                  <a:schemeClr val="bg1"/>
                </a:solidFill>
                <a:latin typeface="+mj-lt"/>
              </a:defRPr>
            </a:lvl4pPr>
            <a:lvl5pPr marL="0" indent="0">
              <a:spcBef>
                <a:spcPts val="0"/>
              </a:spcBef>
              <a:buNone/>
              <a:defRPr sz="3900" cap="all" baseline="0">
                <a:solidFill>
                  <a:schemeClr val="bg1"/>
                </a:solidFill>
                <a:latin typeface="+mj-lt"/>
              </a:defRPr>
            </a:lvl5pPr>
            <a:lvl6pPr marL="0" indent="0">
              <a:spcBef>
                <a:spcPts val="0"/>
              </a:spcBef>
              <a:buNone/>
              <a:defRPr sz="3900" cap="all" baseline="0">
                <a:solidFill>
                  <a:schemeClr val="bg1"/>
                </a:solidFill>
                <a:latin typeface="+mj-lt"/>
              </a:defRPr>
            </a:lvl6pPr>
            <a:lvl7pPr marL="0" indent="0">
              <a:spcBef>
                <a:spcPts val="0"/>
              </a:spcBef>
              <a:buNone/>
              <a:defRPr sz="3900" cap="all" baseline="0">
                <a:solidFill>
                  <a:schemeClr val="bg1"/>
                </a:solidFill>
                <a:latin typeface="+mj-lt"/>
              </a:defRPr>
            </a:lvl7pPr>
            <a:lvl8pPr marL="0" indent="0">
              <a:spcBef>
                <a:spcPts val="0"/>
              </a:spcBef>
              <a:buNone/>
              <a:defRPr sz="3900" cap="all" baseline="0">
                <a:solidFill>
                  <a:schemeClr val="bg1"/>
                </a:solidFill>
                <a:latin typeface="+mj-lt"/>
              </a:defRPr>
            </a:lvl8pPr>
            <a:lvl9pPr marL="0" indent="0">
              <a:spcBef>
                <a:spcPts val="0"/>
              </a:spcBef>
              <a:buNone/>
              <a:defRPr sz="39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p:ph sz="quarter" idx="27" hasCustomPrompt="1"/>
          </p:nvPr>
        </p:nvSpPr>
        <p:spPr>
          <a:xfrm>
            <a:off x="10719661" y="4623984"/>
            <a:ext cx="8827955" cy="4416980"/>
          </a:xfrm>
        </p:spPr>
        <p:txBody>
          <a:bodyPr lIns="91440" tIns="182880"/>
          <a:lstStyle>
            <a:lvl1pPr>
              <a:defRPr sz="2080" baseline="0"/>
            </a:lvl1pPr>
            <a:lvl2pPr>
              <a:defRPr sz="1820"/>
            </a:lvl2pPr>
            <a:lvl3pPr>
              <a:defRPr sz="1820"/>
            </a:lvl3pPr>
            <a:lvl4pPr>
              <a:defRPr sz="1820"/>
            </a:lvl4pPr>
            <a:lvl5pPr>
              <a:defRPr sz="1820"/>
            </a:lvl5pPr>
            <a:lvl6pPr>
              <a:defRPr sz="1820"/>
            </a:lvl6pPr>
            <a:lvl7pPr>
              <a:defRPr sz="1820"/>
            </a:lvl7pPr>
            <a:lvl8pPr>
              <a:defRPr sz="1820"/>
            </a:lvl8pPr>
            <a:lvl9pPr>
              <a:defRPr sz="182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8" name="Text Placeholder 6"/>
          <p:cNvSpPr>
            <a:spLocks noGrp="1"/>
          </p:cNvSpPr>
          <p:nvPr>
            <p:ph type="body" sz="quarter" idx="40" hasCustomPrompt="1"/>
          </p:nvPr>
        </p:nvSpPr>
        <p:spPr>
          <a:xfrm>
            <a:off x="10719661" y="9313345"/>
            <a:ext cx="8827955" cy="792456"/>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511" cap="none" baseline="0">
                <a:solidFill>
                  <a:schemeClr val="bg1"/>
                </a:solidFill>
                <a:latin typeface="+mj-lt"/>
              </a:defRPr>
            </a:lvl1pPr>
            <a:lvl2pPr marL="0" indent="0">
              <a:spcBef>
                <a:spcPts val="0"/>
              </a:spcBef>
              <a:buNone/>
              <a:defRPr sz="3900" cap="all" baseline="0">
                <a:solidFill>
                  <a:schemeClr val="bg1"/>
                </a:solidFill>
                <a:latin typeface="+mj-lt"/>
              </a:defRPr>
            </a:lvl2pPr>
            <a:lvl3pPr marL="0" indent="0">
              <a:spcBef>
                <a:spcPts val="0"/>
              </a:spcBef>
              <a:buNone/>
              <a:defRPr sz="3900" cap="all" baseline="0">
                <a:solidFill>
                  <a:schemeClr val="bg1"/>
                </a:solidFill>
                <a:latin typeface="+mj-lt"/>
              </a:defRPr>
            </a:lvl3pPr>
            <a:lvl4pPr marL="0" indent="0">
              <a:spcBef>
                <a:spcPts val="0"/>
              </a:spcBef>
              <a:buNone/>
              <a:defRPr sz="3900" cap="all" baseline="0">
                <a:solidFill>
                  <a:schemeClr val="bg1"/>
                </a:solidFill>
                <a:latin typeface="+mj-lt"/>
              </a:defRPr>
            </a:lvl4pPr>
            <a:lvl5pPr marL="0" indent="0">
              <a:spcBef>
                <a:spcPts val="0"/>
              </a:spcBef>
              <a:buNone/>
              <a:defRPr sz="3900" cap="all" baseline="0">
                <a:solidFill>
                  <a:schemeClr val="bg1"/>
                </a:solidFill>
                <a:latin typeface="+mj-lt"/>
              </a:defRPr>
            </a:lvl5pPr>
            <a:lvl6pPr marL="0" indent="0">
              <a:spcBef>
                <a:spcPts val="0"/>
              </a:spcBef>
              <a:buNone/>
              <a:defRPr sz="3900" cap="all" baseline="0">
                <a:solidFill>
                  <a:schemeClr val="bg1"/>
                </a:solidFill>
                <a:latin typeface="+mj-lt"/>
              </a:defRPr>
            </a:lvl6pPr>
            <a:lvl7pPr marL="0" indent="0">
              <a:spcBef>
                <a:spcPts val="0"/>
              </a:spcBef>
              <a:buNone/>
              <a:defRPr sz="3900" cap="all" baseline="0">
                <a:solidFill>
                  <a:schemeClr val="bg1"/>
                </a:solidFill>
                <a:latin typeface="+mj-lt"/>
              </a:defRPr>
            </a:lvl7pPr>
            <a:lvl8pPr marL="0" indent="0">
              <a:spcBef>
                <a:spcPts val="0"/>
              </a:spcBef>
              <a:buNone/>
              <a:defRPr sz="3900" cap="all" baseline="0">
                <a:solidFill>
                  <a:schemeClr val="bg1"/>
                </a:solidFill>
                <a:latin typeface="+mj-lt"/>
              </a:defRPr>
            </a:lvl8pPr>
            <a:lvl9pPr marL="0" indent="0">
              <a:spcBef>
                <a:spcPts val="0"/>
              </a:spcBef>
              <a:buNone/>
              <a:defRPr sz="3900" cap="all" baseline="0">
                <a:solidFill>
                  <a:schemeClr val="bg1"/>
                </a:solidFill>
                <a:latin typeface="+mj-lt"/>
              </a:defRPr>
            </a:lvl9pPr>
          </a:lstStyle>
          <a:p>
            <a:pPr lvl="0"/>
            <a:r>
              <a:rPr lang="en-US" dirty="0" smtClean="0"/>
              <a:t>Heading</a:t>
            </a:r>
            <a:endParaRPr lang="en-US" dirty="0"/>
          </a:p>
        </p:txBody>
      </p:sp>
      <p:sp>
        <p:nvSpPr>
          <p:cNvPr id="18" name="Content Placeholder 17"/>
          <p:cNvSpPr>
            <a:spLocks noGrp="1"/>
          </p:cNvSpPr>
          <p:nvPr>
            <p:ph sz="quarter" idx="23" hasCustomPrompt="1"/>
          </p:nvPr>
        </p:nvSpPr>
        <p:spPr>
          <a:xfrm>
            <a:off x="10719661" y="10252406"/>
            <a:ext cx="8827955" cy="4351603"/>
          </a:xfrm>
        </p:spPr>
        <p:txBody>
          <a:bodyPr lIns="91440" tIns="182880"/>
          <a:lstStyle>
            <a:lvl1pPr>
              <a:defRPr sz="2080" baseline="0"/>
            </a:lvl1pPr>
            <a:lvl2pPr>
              <a:defRPr sz="1820"/>
            </a:lvl2pPr>
            <a:lvl3pPr>
              <a:defRPr sz="1820"/>
            </a:lvl3pPr>
            <a:lvl4pPr>
              <a:defRPr sz="1820"/>
            </a:lvl4pPr>
            <a:lvl5pPr>
              <a:defRPr sz="1820"/>
            </a:lvl5pPr>
            <a:lvl6pPr>
              <a:defRPr sz="1820"/>
            </a:lvl6pPr>
            <a:lvl7pPr>
              <a:defRPr sz="1820"/>
            </a:lvl7pPr>
            <a:lvl8pPr>
              <a:defRPr sz="1820"/>
            </a:lvl8pPr>
            <a:lvl9pPr>
              <a:defRPr sz="182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4" name="Text Placeholder 6"/>
          <p:cNvSpPr>
            <a:spLocks noGrp="1"/>
          </p:cNvSpPr>
          <p:nvPr>
            <p:ph type="body" sz="quarter" idx="29" hasCustomPrompt="1"/>
          </p:nvPr>
        </p:nvSpPr>
        <p:spPr>
          <a:xfrm>
            <a:off x="10719661" y="14876390"/>
            <a:ext cx="8827955" cy="792456"/>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511" cap="none" baseline="0">
                <a:solidFill>
                  <a:schemeClr val="bg1"/>
                </a:solidFill>
                <a:latin typeface="+mj-lt"/>
              </a:defRPr>
            </a:lvl1pPr>
            <a:lvl2pPr marL="0" indent="0">
              <a:spcBef>
                <a:spcPts val="0"/>
              </a:spcBef>
              <a:buNone/>
              <a:defRPr sz="3900" cap="all" baseline="0">
                <a:solidFill>
                  <a:schemeClr val="bg1"/>
                </a:solidFill>
                <a:latin typeface="+mj-lt"/>
              </a:defRPr>
            </a:lvl2pPr>
            <a:lvl3pPr marL="0" indent="0">
              <a:spcBef>
                <a:spcPts val="0"/>
              </a:spcBef>
              <a:buNone/>
              <a:defRPr sz="3900" cap="all" baseline="0">
                <a:solidFill>
                  <a:schemeClr val="bg1"/>
                </a:solidFill>
                <a:latin typeface="+mj-lt"/>
              </a:defRPr>
            </a:lvl3pPr>
            <a:lvl4pPr marL="0" indent="0">
              <a:spcBef>
                <a:spcPts val="0"/>
              </a:spcBef>
              <a:buNone/>
              <a:defRPr sz="3900" cap="all" baseline="0">
                <a:solidFill>
                  <a:schemeClr val="bg1"/>
                </a:solidFill>
                <a:latin typeface="+mj-lt"/>
              </a:defRPr>
            </a:lvl4pPr>
            <a:lvl5pPr marL="0" indent="0">
              <a:spcBef>
                <a:spcPts val="0"/>
              </a:spcBef>
              <a:buNone/>
              <a:defRPr sz="3900" cap="all" baseline="0">
                <a:solidFill>
                  <a:schemeClr val="bg1"/>
                </a:solidFill>
                <a:latin typeface="+mj-lt"/>
              </a:defRPr>
            </a:lvl5pPr>
            <a:lvl6pPr marL="0" indent="0">
              <a:spcBef>
                <a:spcPts val="0"/>
              </a:spcBef>
              <a:buNone/>
              <a:defRPr sz="3900" cap="all" baseline="0">
                <a:solidFill>
                  <a:schemeClr val="bg1"/>
                </a:solidFill>
                <a:latin typeface="+mj-lt"/>
              </a:defRPr>
            </a:lvl6pPr>
            <a:lvl7pPr marL="0" indent="0">
              <a:spcBef>
                <a:spcPts val="0"/>
              </a:spcBef>
              <a:buNone/>
              <a:defRPr sz="3900" cap="all" baseline="0">
                <a:solidFill>
                  <a:schemeClr val="bg1"/>
                </a:solidFill>
                <a:latin typeface="+mj-lt"/>
              </a:defRPr>
            </a:lvl7pPr>
            <a:lvl8pPr marL="0" indent="0">
              <a:spcBef>
                <a:spcPts val="0"/>
              </a:spcBef>
              <a:buNone/>
              <a:defRPr sz="3900" cap="all" baseline="0">
                <a:solidFill>
                  <a:schemeClr val="bg1"/>
                </a:solidFill>
                <a:latin typeface="+mj-lt"/>
              </a:defRPr>
            </a:lvl8pPr>
            <a:lvl9pPr marL="0" indent="0">
              <a:spcBef>
                <a:spcPts val="0"/>
              </a:spcBef>
              <a:buNone/>
              <a:defRPr sz="39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p:ph sz="quarter" idx="30" hasCustomPrompt="1"/>
          </p:nvPr>
        </p:nvSpPr>
        <p:spPr>
          <a:xfrm>
            <a:off x="10719661" y="15815450"/>
            <a:ext cx="8827955" cy="4742852"/>
          </a:xfrm>
        </p:spPr>
        <p:txBody>
          <a:bodyPr lIns="91440" tIns="182880"/>
          <a:lstStyle>
            <a:lvl1pPr>
              <a:defRPr sz="2080" baseline="0"/>
            </a:lvl1pPr>
            <a:lvl2pPr>
              <a:defRPr sz="1820"/>
            </a:lvl2pPr>
            <a:lvl3pPr>
              <a:defRPr sz="1820"/>
            </a:lvl3pPr>
            <a:lvl4pPr>
              <a:defRPr sz="1820"/>
            </a:lvl4pPr>
            <a:lvl5pPr>
              <a:defRPr sz="1820"/>
            </a:lvl5pPr>
            <a:lvl6pPr>
              <a:defRPr sz="1820"/>
            </a:lvl6pPr>
            <a:lvl7pPr>
              <a:defRPr sz="1820"/>
            </a:lvl7pPr>
            <a:lvl8pPr>
              <a:defRPr sz="1820"/>
            </a:lvl8pPr>
            <a:lvl9pPr>
              <a:defRPr sz="182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p:ph type="body" sz="quarter" idx="31" hasCustomPrompt="1"/>
          </p:nvPr>
        </p:nvSpPr>
        <p:spPr>
          <a:xfrm>
            <a:off x="20619581" y="3684923"/>
            <a:ext cx="8827955" cy="792456"/>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511" cap="none" baseline="0">
                <a:solidFill>
                  <a:schemeClr val="bg1"/>
                </a:solidFill>
                <a:latin typeface="+mj-lt"/>
              </a:defRPr>
            </a:lvl1pPr>
            <a:lvl2pPr marL="0" indent="0">
              <a:spcBef>
                <a:spcPts val="0"/>
              </a:spcBef>
              <a:buNone/>
              <a:defRPr sz="3900" cap="all" baseline="0">
                <a:solidFill>
                  <a:schemeClr val="bg1"/>
                </a:solidFill>
                <a:latin typeface="+mj-lt"/>
              </a:defRPr>
            </a:lvl2pPr>
            <a:lvl3pPr marL="0" indent="0">
              <a:spcBef>
                <a:spcPts val="0"/>
              </a:spcBef>
              <a:buNone/>
              <a:defRPr sz="3900" cap="all" baseline="0">
                <a:solidFill>
                  <a:schemeClr val="bg1"/>
                </a:solidFill>
                <a:latin typeface="+mj-lt"/>
              </a:defRPr>
            </a:lvl3pPr>
            <a:lvl4pPr marL="0" indent="0">
              <a:spcBef>
                <a:spcPts val="0"/>
              </a:spcBef>
              <a:buNone/>
              <a:defRPr sz="3900" cap="all" baseline="0">
                <a:solidFill>
                  <a:schemeClr val="bg1"/>
                </a:solidFill>
                <a:latin typeface="+mj-lt"/>
              </a:defRPr>
            </a:lvl4pPr>
            <a:lvl5pPr marL="0" indent="0">
              <a:spcBef>
                <a:spcPts val="0"/>
              </a:spcBef>
              <a:buNone/>
              <a:defRPr sz="3900" cap="all" baseline="0">
                <a:solidFill>
                  <a:schemeClr val="bg1"/>
                </a:solidFill>
                <a:latin typeface="+mj-lt"/>
              </a:defRPr>
            </a:lvl5pPr>
            <a:lvl6pPr marL="0" indent="0">
              <a:spcBef>
                <a:spcPts val="0"/>
              </a:spcBef>
              <a:buNone/>
              <a:defRPr sz="3900" cap="all" baseline="0">
                <a:solidFill>
                  <a:schemeClr val="bg1"/>
                </a:solidFill>
                <a:latin typeface="+mj-lt"/>
              </a:defRPr>
            </a:lvl6pPr>
            <a:lvl7pPr marL="0" indent="0">
              <a:spcBef>
                <a:spcPts val="0"/>
              </a:spcBef>
              <a:buNone/>
              <a:defRPr sz="3900" cap="all" baseline="0">
                <a:solidFill>
                  <a:schemeClr val="bg1"/>
                </a:solidFill>
                <a:latin typeface="+mj-lt"/>
              </a:defRPr>
            </a:lvl7pPr>
            <a:lvl8pPr marL="0" indent="0">
              <a:spcBef>
                <a:spcPts val="0"/>
              </a:spcBef>
              <a:buNone/>
              <a:defRPr sz="3900" cap="all" baseline="0">
                <a:solidFill>
                  <a:schemeClr val="bg1"/>
                </a:solidFill>
                <a:latin typeface="+mj-lt"/>
              </a:defRPr>
            </a:lvl8pPr>
            <a:lvl9pPr marL="0" indent="0">
              <a:spcBef>
                <a:spcPts val="0"/>
              </a:spcBef>
              <a:buNone/>
              <a:defRPr sz="39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p:ph sz="quarter" idx="32" hasCustomPrompt="1"/>
          </p:nvPr>
        </p:nvSpPr>
        <p:spPr>
          <a:xfrm>
            <a:off x="20619581" y="4623984"/>
            <a:ext cx="8827955" cy="4754739"/>
          </a:xfrm>
        </p:spPr>
        <p:txBody>
          <a:bodyPr lIns="91440" tIns="182880"/>
          <a:lstStyle>
            <a:lvl1pPr>
              <a:defRPr sz="2080" baseline="0"/>
            </a:lvl1pPr>
            <a:lvl2pPr>
              <a:defRPr sz="1820"/>
            </a:lvl2pPr>
            <a:lvl3pPr>
              <a:defRPr sz="1820"/>
            </a:lvl3pPr>
            <a:lvl4pPr>
              <a:defRPr sz="1820"/>
            </a:lvl4pPr>
            <a:lvl5pPr>
              <a:defRPr sz="1820"/>
            </a:lvl5pPr>
            <a:lvl6pPr>
              <a:defRPr sz="1820"/>
            </a:lvl6pPr>
            <a:lvl7pPr>
              <a:defRPr sz="1820"/>
            </a:lvl7pPr>
            <a:lvl8pPr>
              <a:defRPr sz="1820"/>
            </a:lvl8pPr>
            <a:lvl9pPr>
              <a:defRPr sz="182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p:ph sz="quarter" idx="33" hasCustomPrompt="1"/>
          </p:nvPr>
        </p:nvSpPr>
        <p:spPr>
          <a:xfrm>
            <a:off x="20619581" y="9694354"/>
            <a:ext cx="8827955" cy="2950009"/>
          </a:xfrm>
        </p:spPr>
        <p:txBody>
          <a:bodyPr lIns="91440" tIns="182880"/>
          <a:lstStyle>
            <a:lvl1pPr>
              <a:defRPr sz="2080" baseline="0"/>
            </a:lvl1pPr>
            <a:lvl2pPr>
              <a:defRPr sz="1820"/>
            </a:lvl2pPr>
            <a:lvl3pPr>
              <a:defRPr sz="1820"/>
            </a:lvl3pPr>
            <a:lvl4pPr>
              <a:defRPr sz="1820"/>
            </a:lvl4pPr>
            <a:lvl5pPr>
              <a:defRPr sz="1820"/>
            </a:lvl5pPr>
            <a:lvl6pPr>
              <a:defRPr sz="1820"/>
            </a:lvl6pPr>
            <a:lvl7pPr>
              <a:defRPr sz="1820"/>
            </a:lvl7pPr>
            <a:lvl8pPr>
              <a:defRPr sz="1820"/>
            </a:lvl8pPr>
            <a:lvl9pPr>
              <a:defRPr sz="182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39" name="Text Placeholder 6"/>
          <p:cNvSpPr>
            <a:spLocks noGrp="1"/>
          </p:cNvSpPr>
          <p:nvPr>
            <p:ph type="body" sz="quarter" idx="41" hasCustomPrompt="1"/>
          </p:nvPr>
        </p:nvSpPr>
        <p:spPr>
          <a:xfrm>
            <a:off x="20619581" y="12848556"/>
            <a:ext cx="8827955" cy="792456"/>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511" cap="none" baseline="0">
                <a:solidFill>
                  <a:schemeClr val="bg1"/>
                </a:solidFill>
                <a:latin typeface="+mj-lt"/>
              </a:defRPr>
            </a:lvl1pPr>
            <a:lvl2pPr marL="0" indent="0">
              <a:spcBef>
                <a:spcPts val="0"/>
              </a:spcBef>
              <a:buNone/>
              <a:defRPr sz="3900" cap="all" baseline="0">
                <a:solidFill>
                  <a:schemeClr val="bg1"/>
                </a:solidFill>
                <a:latin typeface="+mj-lt"/>
              </a:defRPr>
            </a:lvl2pPr>
            <a:lvl3pPr marL="0" indent="0">
              <a:spcBef>
                <a:spcPts val="0"/>
              </a:spcBef>
              <a:buNone/>
              <a:defRPr sz="3900" cap="all" baseline="0">
                <a:solidFill>
                  <a:schemeClr val="bg1"/>
                </a:solidFill>
                <a:latin typeface="+mj-lt"/>
              </a:defRPr>
            </a:lvl3pPr>
            <a:lvl4pPr marL="0" indent="0">
              <a:spcBef>
                <a:spcPts val="0"/>
              </a:spcBef>
              <a:buNone/>
              <a:defRPr sz="3900" cap="all" baseline="0">
                <a:solidFill>
                  <a:schemeClr val="bg1"/>
                </a:solidFill>
                <a:latin typeface="+mj-lt"/>
              </a:defRPr>
            </a:lvl4pPr>
            <a:lvl5pPr marL="0" indent="0">
              <a:spcBef>
                <a:spcPts val="0"/>
              </a:spcBef>
              <a:buNone/>
              <a:defRPr sz="3900" cap="all" baseline="0">
                <a:solidFill>
                  <a:schemeClr val="bg1"/>
                </a:solidFill>
                <a:latin typeface="+mj-lt"/>
              </a:defRPr>
            </a:lvl5pPr>
            <a:lvl6pPr marL="0" indent="0">
              <a:spcBef>
                <a:spcPts val="0"/>
              </a:spcBef>
              <a:buNone/>
              <a:defRPr sz="3900" cap="all" baseline="0">
                <a:solidFill>
                  <a:schemeClr val="bg1"/>
                </a:solidFill>
                <a:latin typeface="+mj-lt"/>
              </a:defRPr>
            </a:lvl6pPr>
            <a:lvl7pPr marL="0" indent="0">
              <a:spcBef>
                <a:spcPts val="0"/>
              </a:spcBef>
              <a:buNone/>
              <a:defRPr sz="3900" cap="all" baseline="0">
                <a:solidFill>
                  <a:schemeClr val="bg1"/>
                </a:solidFill>
                <a:latin typeface="+mj-lt"/>
              </a:defRPr>
            </a:lvl7pPr>
            <a:lvl8pPr marL="0" indent="0">
              <a:spcBef>
                <a:spcPts val="0"/>
              </a:spcBef>
              <a:buNone/>
              <a:defRPr sz="3900" cap="all" baseline="0">
                <a:solidFill>
                  <a:schemeClr val="bg1"/>
                </a:solidFill>
                <a:latin typeface="+mj-lt"/>
              </a:defRPr>
            </a:lvl8pPr>
            <a:lvl9pPr marL="0" indent="0">
              <a:spcBef>
                <a:spcPts val="0"/>
              </a:spcBef>
              <a:buNone/>
              <a:defRPr sz="3900" cap="all" baseline="0">
                <a:solidFill>
                  <a:schemeClr val="bg1"/>
                </a:solidFill>
                <a:latin typeface="+mj-lt"/>
              </a:defRPr>
            </a:lvl9pPr>
          </a:lstStyle>
          <a:p>
            <a:pPr lvl="0"/>
            <a:r>
              <a:rPr lang="en-US" dirty="0" smtClean="0"/>
              <a:t>Heading</a:t>
            </a:r>
            <a:endParaRPr lang="en-US" dirty="0"/>
          </a:p>
        </p:txBody>
      </p:sp>
      <p:sp>
        <p:nvSpPr>
          <p:cNvPr id="40" name="Content Placeholder 17"/>
          <p:cNvSpPr>
            <a:spLocks noGrp="1"/>
          </p:cNvSpPr>
          <p:nvPr>
            <p:ph sz="quarter" idx="42" hasCustomPrompt="1"/>
          </p:nvPr>
        </p:nvSpPr>
        <p:spPr>
          <a:xfrm>
            <a:off x="20619581" y="13787618"/>
            <a:ext cx="8827955" cy="2824027"/>
          </a:xfrm>
        </p:spPr>
        <p:txBody>
          <a:bodyPr lIns="91440" tIns="182880"/>
          <a:lstStyle>
            <a:lvl1pPr>
              <a:defRPr sz="2080" baseline="0"/>
            </a:lvl1pPr>
            <a:lvl2pPr>
              <a:defRPr sz="1820"/>
            </a:lvl2pPr>
            <a:lvl3pPr>
              <a:defRPr sz="1820"/>
            </a:lvl3pPr>
            <a:lvl4pPr>
              <a:defRPr sz="1820"/>
            </a:lvl4pPr>
            <a:lvl5pPr>
              <a:defRPr sz="1820"/>
            </a:lvl5pPr>
            <a:lvl6pPr>
              <a:defRPr sz="1820"/>
            </a:lvl6pPr>
            <a:lvl7pPr>
              <a:defRPr sz="1820"/>
            </a:lvl7pPr>
            <a:lvl8pPr>
              <a:defRPr sz="1820"/>
            </a:lvl8pPr>
            <a:lvl9pPr>
              <a:defRPr sz="182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29" name="Text Placeholder 6"/>
          <p:cNvSpPr>
            <a:spLocks noGrp="1"/>
          </p:cNvSpPr>
          <p:nvPr>
            <p:ph type="body" sz="quarter" idx="34" hasCustomPrompt="1"/>
          </p:nvPr>
        </p:nvSpPr>
        <p:spPr>
          <a:xfrm>
            <a:off x="20619581" y="16718850"/>
            <a:ext cx="8827955" cy="792456"/>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511" cap="none" baseline="0">
                <a:solidFill>
                  <a:schemeClr val="bg1"/>
                </a:solidFill>
                <a:latin typeface="+mj-lt"/>
              </a:defRPr>
            </a:lvl1pPr>
            <a:lvl2pPr marL="0" indent="0">
              <a:spcBef>
                <a:spcPts val="0"/>
              </a:spcBef>
              <a:buNone/>
              <a:defRPr sz="3900" cap="all" baseline="0">
                <a:solidFill>
                  <a:schemeClr val="bg1"/>
                </a:solidFill>
                <a:latin typeface="+mj-lt"/>
              </a:defRPr>
            </a:lvl2pPr>
            <a:lvl3pPr marL="0" indent="0">
              <a:spcBef>
                <a:spcPts val="0"/>
              </a:spcBef>
              <a:buNone/>
              <a:defRPr sz="3900" cap="all" baseline="0">
                <a:solidFill>
                  <a:schemeClr val="bg1"/>
                </a:solidFill>
                <a:latin typeface="+mj-lt"/>
              </a:defRPr>
            </a:lvl3pPr>
            <a:lvl4pPr marL="0" indent="0">
              <a:spcBef>
                <a:spcPts val="0"/>
              </a:spcBef>
              <a:buNone/>
              <a:defRPr sz="3900" cap="all" baseline="0">
                <a:solidFill>
                  <a:schemeClr val="bg1"/>
                </a:solidFill>
                <a:latin typeface="+mj-lt"/>
              </a:defRPr>
            </a:lvl4pPr>
            <a:lvl5pPr marL="0" indent="0">
              <a:spcBef>
                <a:spcPts val="0"/>
              </a:spcBef>
              <a:buNone/>
              <a:defRPr sz="3900" cap="all" baseline="0">
                <a:solidFill>
                  <a:schemeClr val="bg1"/>
                </a:solidFill>
                <a:latin typeface="+mj-lt"/>
              </a:defRPr>
            </a:lvl5pPr>
            <a:lvl6pPr marL="0" indent="0">
              <a:spcBef>
                <a:spcPts val="0"/>
              </a:spcBef>
              <a:buNone/>
              <a:defRPr sz="3900" cap="all" baseline="0">
                <a:solidFill>
                  <a:schemeClr val="bg1"/>
                </a:solidFill>
                <a:latin typeface="+mj-lt"/>
              </a:defRPr>
            </a:lvl6pPr>
            <a:lvl7pPr marL="0" indent="0">
              <a:spcBef>
                <a:spcPts val="0"/>
              </a:spcBef>
              <a:buNone/>
              <a:defRPr sz="3900" cap="all" baseline="0">
                <a:solidFill>
                  <a:schemeClr val="bg1"/>
                </a:solidFill>
                <a:latin typeface="+mj-lt"/>
              </a:defRPr>
            </a:lvl7pPr>
            <a:lvl8pPr marL="0" indent="0">
              <a:spcBef>
                <a:spcPts val="0"/>
              </a:spcBef>
              <a:buNone/>
              <a:defRPr sz="3900" cap="all" baseline="0">
                <a:solidFill>
                  <a:schemeClr val="bg1"/>
                </a:solidFill>
                <a:latin typeface="+mj-lt"/>
              </a:defRPr>
            </a:lvl8pPr>
            <a:lvl9pPr marL="0" indent="0">
              <a:spcBef>
                <a:spcPts val="0"/>
              </a:spcBef>
              <a:buNone/>
              <a:defRPr sz="39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p:ph sz="quarter" idx="35" hasCustomPrompt="1"/>
          </p:nvPr>
        </p:nvSpPr>
        <p:spPr>
          <a:xfrm>
            <a:off x="20619581" y="17657912"/>
            <a:ext cx="8827955" cy="2900391"/>
          </a:xfrm>
        </p:spPr>
        <p:txBody>
          <a:bodyPr lIns="91440" tIns="182880"/>
          <a:lstStyle>
            <a:lvl1pPr>
              <a:defRPr sz="2080" baseline="0"/>
            </a:lvl1pPr>
            <a:lvl2pPr>
              <a:defRPr sz="1820"/>
            </a:lvl2pPr>
            <a:lvl3pPr>
              <a:defRPr sz="1820"/>
            </a:lvl3pPr>
            <a:lvl4pPr>
              <a:defRPr sz="1820"/>
            </a:lvl4pPr>
            <a:lvl5pPr>
              <a:defRPr sz="1820"/>
            </a:lvl5pPr>
            <a:lvl6pPr>
              <a:defRPr sz="1820"/>
            </a:lvl6pPr>
            <a:lvl7pPr>
              <a:defRPr sz="1820"/>
            </a:lvl7pPr>
            <a:lvl8pPr>
              <a:defRPr sz="1820"/>
            </a:lvl8pPr>
            <a:lvl9pPr>
              <a:defRPr sz="182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endParaRPr lang="en-US" dirty="0"/>
          </a:p>
        </p:txBody>
      </p:sp>
      <p:sp>
        <p:nvSpPr>
          <p:cNvPr id="3" name="Date Placeholder 2"/>
          <p:cNvSpPr>
            <a:spLocks noGrp="1"/>
          </p:cNvSpPr>
          <p:nvPr>
            <p:ph type="dt" sz="half" idx="10"/>
          </p:nvPr>
        </p:nvSpPr>
        <p:spPr/>
        <p:txBody>
          <a:bodyPr/>
          <a:lstStyle/>
          <a:p>
            <a:fld id="{ECAA57DF-1C19-4726-AB84-014692BAD8F5}" type="datetimeFigureOut">
              <a:rPr lang="en-US" smtClean="0"/>
              <a:t>2/29/2016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22253803" y="1"/>
            <a:ext cx="8013472" cy="249751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smtClean="0"/>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6322" userDrawn="1">
          <p15:clr>
            <a:srgbClr val="A4A3A4"/>
          </p15:clr>
        </p15:guide>
        <p15:guide id="2" pos="12744"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1" y="1"/>
            <a:ext cx="30267275" cy="32688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73"/>
          </a:p>
        </p:txBody>
      </p:sp>
      <p:sp>
        <p:nvSpPr>
          <p:cNvPr id="2" name="Title Placeholder 1"/>
          <p:cNvSpPr>
            <a:spLocks noGrp="1"/>
          </p:cNvSpPr>
          <p:nvPr>
            <p:ph type="title"/>
          </p:nvPr>
        </p:nvSpPr>
        <p:spPr bwMode="auto">
          <a:xfrm>
            <a:off x="798721" y="445796"/>
            <a:ext cx="20808751" cy="193157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98720" y="3912754"/>
            <a:ext cx="28680345" cy="1535879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88211" y="20873934"/>
            <a:ext cx="6810137" cy="297171"/>
          </a:xfrm>
          <a:prstGeom prst="rect">
            <a:avLst/>
          </a:prstGeom>
        </p:spPr>
        <p:txBody>
          <a:bodyPr vert="horz" lIns="91440" tIns="45720" rIns="91440" bIns="45720" rtlCol="0" anchor="ctr"/>
          <a:lstStyle>
            <a:lvl1pPr algn="l">
              <a:defRPr sz="1040">
                <a:solidFill>
                  <a:schemeClr val="tx1">
                    <a:tint val="75000"/>
                  </a:schemeClr>
                </a:solidFill>
              </a:defRPr>
            </a:lvl1pPr>
          </a:lstStyle>
          <a:p>
            <a:fld id="{ECAA57DF-1C19-4726-AB84-014692BAD8F5}" type="datetimeFigureOut">
              <a:rPr lang="en-US" smtClean="0"/>
              <a:pPr/>
              <a:t>2/29/2016</a:t>
            </a:fld>
            <a:endParaRPr lang="en-US"/>
          </a:p>
        </p:txBody>
      </p:sp>
      <p:sp>
        <p:nvSpPr>
          <p:cNvPr id="5" name="Footer Placeholder 4"/>
          <p:cNvSpPr>
            <a:spLocks noGrp="1"/>
          </p:cNvSpPr>
          <p:nvPr>
            <p:ph type="ftr" sz="quarter" idx="3"/>
          </p:nvPr>
        </p:nvSpPr>
        <p:spPr>
          <a:xfrm>
            <a:off x="7598348" y="20873934"/>
            <a:ext cx="15070581" cy="297171"/>
          </a:xfrm>
          <a:prstGeom prst="rect">
            <a:avLst/>
          </a:prstGeom>
        </p:spPr>
        <p:txBody>
          <a:bodyPr vert="horz" lIns="91440" tIns="45720" rIns="91440" bIns="45720" rtlCol="0" anchor="ctr"/>
          <a:lstStyle>
            <a:lvl1pPr algn="ctr">
              <a:defRPr sz="10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2668928" y="20873934"/>
            <a:ext cx="6810137" cy="297171"/>
          </a:xfrm>
          <a:prstGeom prst="rect">
            <a:avLst/>
          </a:prstGeom>
        </p:spPr>
        <p:txBody>
          <a:bodyPr vert="horz" lIns="91440" tIns="45720" rIns="91440" bIns="45720" rtlCol="0" anchor="ctr"/>
          <a:lstStyle>
            <a:lvl1pPr algn="r">
              <a:defRPr sz="104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1" y="2525956"/>
            <a:ext cx="30267275" cy="74292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73"/>
          </a:p>
        </p:txBody>
      </p:sp>
      <p:cxnSp>
        <p:nvCxnSpPr>
          <p:cNvPr id="9" name="Straight Connector 8"/>
          <p:cNvCxnSpPr/>
          <p:nvPr userDrawn="1"/>
        </p:nvCxnSpPr>
        <p:spPr>
          <a:xfrm>
            <a:off x="1" y="2525955"/>
            <a:ext cx="30267275"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2852953" rtl="0" eaLnBrk="1" latinLnBrk="0" hangingPunct="1">
        <a:lnSpc>
          <a:spcPct val="90000"/>
        </a:lnSpc>
        <a:spcBef>
          <a:spcPct val="0"/>
        </a:spcBef>
        <a:buNone/>
        <a:defRPr sz="7475" b="0" kern="1200">
          <a:solidFill>
            <a:schemeClr val="bg1"/>
          </a:solidFill>
          <a:latin typeface="+mj-lt"/>
          <a:ea typeface="+mj-ea"/>
          <a:cs typeface="+mj-cs"/>
        </a:defRPr>
      </a:lvl1pPr>
    </p:titleStyle>
    <p:bodyStyle>
      <a:lvl1pPr marL="297183" indent="-297183" algn="l" defTabSz="2852953" rtl="0" eaLnBrk="1" latinLnBrk="0" hangingPunct="1">
        <a:lnSpc>
          <a:spcPct val="100000"/>
        </a:lnSpc>
        <a:spcBef>
          <a:spcPts val="780"/>
        </a:spcBef>
        <a:buClr>
          <a:schemeClr val="bg1">
            <a:lumMod val="65000"/>
          </a:schemeClr>
        </a:buClr>
        <a:buFont typeface="Arial" panose="020B0604020202020204" pitchFamily="34" charset="0"/>
        <a:buChar char="•"/>
        <a:defRPr sz="1820" kern="1200">
          <a:solidFill>
            <a:schemeClr val="tx1"/>
          </a:solidFill>
          <a:latin typeface="+mn-lt"/>
          <a:ea typeface="+mn-ea"/>
          <a:cs typeface="+mn-cs"/>
        </a:defRPr>
      </a:lvl1pPr>
      <a:lvl2pPr marL="713239" indent="-297183" algn="l" defTabSz="2852953" rtl="0" eaLnBrk="1" latinLnBrk="0" hangingPunct="1">
        <a:lnSpc>
          <a:spcPct val="100000"/>
        </a:lnSpc>
        <a:spcBef>
          <a:spcPts val="780"/>
        </a:spcBef>
        <a:buClr>
          <a:schemeClr val="bg1">
            <a:lumMod val="65000"/>
          </a:schemeClr>
        </a:buClr>
        <a:buFont typeface="Arial" panose="020B0604020202020204" pitchFamily="34" charset="0"/>
        <a:buChar char="•"/>
        <a:defRPr sz="1560" kern="1200">
          <a:solidFill>
            <a:schemeClr val="tx1"/>
          </a:solidFill>
          <a:latin typeface="+mn-lt"/>
          <a:ea typeface="+mn-ea"/>
          <a:cs typeface="+mn-cs"/>
        </a:defRPr>
      </a:lvl2pPr>
      <a:lvl3pPr marL="713239" indent="-297183" algn="l" defTabSz="2852953" rtl="0" eaLnBrk="1" latinLnBrk="0" hangingPunct="1">
        <a:lnSpc>
          <a:spcPct val="100000"/>
        </a:lnSpc>
        <a:spcBef>
          <a:spcPts val="780"/>
        </a:spcBef>
        <a:buClr>
          <a:schemeClr val="bg1">
            <a:lumMod val="65000"/>
          </a:schemeClr>
        </a:buClr>
        <a:buFont typeface="Arial" panose="020B0604020202020204" pitchFamily="34" charset="0"/>
        <a:buChar char="•"/>
        <a:defRPr sz="1560" kern="1200">
          <a:solidFill>
            <a:schemeClr val="tx1"/>
          </a:solidFill>
          <a:latin typeface="+mn-lt"/>
          <a:ea typeface="+mn-ea"/>
          <a:cs typeface="+mn-cs"/>
        </a:defRPr>
      </a:lvl3pPr>
      <a:lvl4pPr marL="713239" indent="-297183" algn="l" defTabSz="2852953" rtl="0" eaLnBrk="1" latinLnBrk="0" hangingPunct="1">
        <a:lnSpc>
          <a:spcPct val="100000"/>
        </a:lnSpc>
        <a:spcBef>
          <a:spcPts val="780"/>
        </a:spcBef>
        <a:buClr>
          <a:schemeClr val="bg1">
            <a:lumMod val="65000"/>
          </a:schemeClr>
        </a:buClr>
        <a:buFont typeface="Arial" panose="020B0604020202020204" pitchFamily="34" charset="0"/>
        <a:buChar char="•"/>
        <a:defRPr sz="1560" kern="1200">
          <a:solidFill>
            <a:schemeClr val="tx1"/>
          </a:solidFill>
          <a:latin typeface="+mn-lt"/>
          <a:ea typeface="+mn-ea"/>
          <a:cs typeface="+mn-cs"/>
        </a:defRPr>
      </a:lvl4pPr>
      <a:lvl5pPr marL="713239" indent="-297183" algn="l" defTabSz="2852953" rtl="0" eaLnBrk="1" latinLnBrk="0" hangingPunct="1">
        <a:lnSpc>
          <a:spcPct val="100000"/>
        </a:lnSpc>
        <a:spcBef>
          <a:spcPts val="780"/>
        </a:spcBef>
        <a:buClr>
          <a:schemeClr val="bg1">
            <a:lumMod val="65000"/>
          </a:schemeClr>
        </a:buClr>
        <a:buFont typeface="Arial" panose="020B0604020202020204" pitchFamily="34" charset="0"/>
        <a:buChar char="•"/>
        <a:defRPr sz="1560" kern="1200">
          <a:solidFill>
            <a:schemeClr val="tx1"/>
          </a:solidFill>
          <a:latin typeface="+mn-lt"/>
          <a:ea typeface="+mn-ea"/>
          <a:cs typeface="+mn-cs"/>
        </a:defRPr>
      </a:lvl5pPr>
      <a:lvl6pPr marL="713239" indent="-297183" algn="l" defTabSz="2852953" rtl="0" eaLnBrk="1" latinLnBrk="0" hangingPunct="1">
        <a:lnSpc>
          <a:spcPct val="100000"/>
        </a:lnSpc>
        <a:spcBef>
          <a:spcPts val="780"/>
        </a:spcBef>
        <a:buClr>
          <a:schemeClr val="bg1">
            <a:lumMod val="65000"/>
          </a:schemeClr>
        </a:buClr>
        <a:buFont typeface="Arial" panose="020B0604020202020204" pitchFamily="34" charset="0"/>
        <a:buChar char="•"/>
        <a:defRPr sz="1560" kern="1200">
          <a:solidFill>
            <a:schemeClr val="tx1"/>
          </a:solidFill>
          <a:latin typeface="+mn-lt"/>
          <a:ea typeface="+mn-ea"/>
          <a:cs typeface="+mn-cs"/>
        </a:defRPr>
      </a:lvl6pPr>
      <a:lvl7pPr marL="713239" indent="-297183" algn="l" defTabSz="2852953" rtl="0" eaLnBrk="1" latinLnBrk="0" hangingPunct="1">
        <a:lnSpc>
          <a:spcPct val="100000"/>
        </a:lnSpc>
        <a:spcBef>
          <a:spcPts val="780"/>
        </a:spcBef>
        <a:buClr>
          <a:schemeClr val="bg1">
            <a:lumMod val="65000"/>
          </a:schemeClr>
        </a:buClr>
        <a:buFont typeface="Arial" panose="020B0604020202020204" pitchFamily="34" charset="0"/>
        <a:buChar char="•"/>
        <a:defRPr sz="1560" kern="1200">
          <a:solidFill>
            <a:schemeClr val="tx1"/>
          </a:solidFill>
          <a:latin typeface="+mn-lt"/>
          <a:ea typeface="+mn-ea"/>
          <a:cs typeface="+mn-cs"/>
        </a:defRPr>
      </a:lvl7pPr>
      <a:lvl8pPr marL="713239" indent="-297183" algn="l" defTabSz="2852953" rtl="0" eaLnBrk="1" latinLnBrk="0" hangingPunct="1">
        <a:lnSpc>
          <a:spcPct val="100000"/>
        </a:lnSpc>
        <a:spcBef>
          <a:spcPts val="780"/>
        </a:spcBef>
        <a:buClr>
          <a:schemeClr val="bg1">
            <a:lumMod val="65000"/>
          </a:schemeClr>
        </a:buClr>
        <a:buFont typeface="Arial" panose="020B0604020202020204" pitchFamily="34" charset="0"/>
        <a:buChar char="•"/>
        <a:defRPr sz="1560" kern="1200">
          <a:solidFill>
            <a:schemeClr val="tx1"/>
          </a:solidFill>
          <a:latin typeface="+mn-lt"/>
          <a:ea typeface="+mn-ea"/>
          <a:cs typeface="+mn-cs"/>
        </a:defRPr>
      </a:lvl8pPr>
      <a:lvl9pPr marL="713239" indent="-297183" algn="l" defTabSz="2852953" rtl="0" eaLnBrk="1" latinLnBrk="0" hangingPunct="1">
        <a:lnSpc>
          <a:spcPct val="100000"/>
        </a:lnSpc>
        <a:spcBef>
          <a:spcPts val="780"/>
        </a:spcBef>
        <a:buClr>
          <a:schemeClr val="bg1">
            <a:lumMod val="65000"/>
          </a:schemeClr>
        </a:buClr>
        <a:buFont typeface="Arial" panose="020B0604020202020204" pitchFamily="34" charset="0"/>
        <a:buChar char="•"/>
        <a:defRPr sz="1560" kern="1200">
          <a:solidFill>
            <a:schemeClr val="tx1"/>
          </a:solidFill>
          <a:latin typeface="+mn-lt"/>
          <a:ea typeface="+mn-ea"/>
          <a:cs typeface="+mn-cs"/>
        </a:defRPr>
      </a:lvl9pPr>
    </p:bodyStyle>
    <p:otherStyle>
      <a:defPPr>
        <a:defRPr lang="en-US"/>
      </a:defPPr>
      <a:lvl1pPr marL="0" algn="l" defTabSz="2852953" rtl="0" eaLnBrk="1" latinLnBrk="0" hangingPunct="1">
        <a:defRPr sz="5616" kern="1200">
          <a:solidFill>
            <a:schemeClr val="tx1"/>
          </a:solidFill>
          <a:latin typeface="+mn-lt"/>
          <a:ea typeface="+mn-ea"/>
          <a:cs typeface="+mn-cs"/>
        </a:defRPr>
      </a:lvl1pPr>
      <a:lvl2pPr marL="1426476" algn="l" defTabSz="2852953" rtl="0" eaLnBrk="1" latinLnBrk="0" hangingPunct="1">
        <a:defRPr sz="5616" kern="1200">
          <a:solidFill>
            <a:schemeClr val="tx1"/>
          </a:solidFill>
          <a:latin typeface="+mn-lt"/>
          <a:ea typeface="+mn-ea"/>
          <a:cs typeface="+mn-cs"/>
        </a:defRPr>
      </a:lvl2pPr>
      <a:lvl3pPr marL="2852953" algn="l" defTabSz="2852953" rtl="0" eaLnBrk="1" latinLnBrk="0" hangingPunct="1">
        <a:defRPr sz="5616" kern="1200">
          <a:solidFill>
            <a:schemeClr val="tx1"/>
          </a:solidFill>
          <a:latin typeface="+mn-lt"/>
          <a:ea typeface="+mn-ea"/>
          <a:cs typeface="+mn-cs"/>
        </a:defRPr>
      </a:lvl3pPr>
      <a:lvl4pPr marL="4279430" algn="l" defTabSz="2852953" rtl="0" eaLnBrk="1" latinLnBrk="0" hangingPunct="1">
        <a:defRPr sz="5616" kern="1200">
          <a:solidFill>
            <a:schemeClr val="tx1"/>
          </a:solidFill>
          <a:latin typeface="+mn-lt"/>
          <a:ea typeface="+mn-ea"/>
          <a:cs typeface="+mn-cs"/>
        </a:defRPr>
      </a:lvl4pPr>
      <a:lvl5pPr marL="5705906" algn="l" defTabSz="2852953" rtl="0" eaLnBrk="1" latinLnBrk="0" hangingPunct="1">
        <a:defRPr sz="5616" kern="1200">
          <a:solidFill>
            <a:schemeClr val="tx1"/>
          </a:solidFill>
          <a:latin typeface="+mn-lt"/>
          <a:ea typeface="+mn-ea"/>
          <a:cs typeface="+mn-cs"/>
        </a:defRPr>
      </a:lvl5pPr>
      <a:lvl6pPr marL="7132382" algn="l" defTabSz="2852953" rtl="0" eaLnBrk="1" latinLnBrk="0" hangingPunct="1">
        <a:defRPr sz="5616" kern="1200">
          <a:solidFill>
            <a:schemeClr val="tx1"/>
          </a:solidFill>
          <a:latin typeface="+mn-lt"/>
          <a:ea typeface="+mn-ea"/>
          <a:cs typeface="+mn-cs"/>
        </a:defRPr>
      </a:lvl6pPr>
      <a:lvl7pPr marL="8558859" algn="l" defTabSz="2852953" rtl="0" eaLnBrk="1" latinLnBrk="0" hangingPunct="1">
        <a:defRPr sz="5616" kern="1200">
          <a:solidFill>
            <a:schemeClr val="tx1"/>
          </a:solidFill>
          <a:latin typeface="+mn-lt"/>
          <a:ea typeface="+mn-ea"/>
          <a:cs typeface="+mn-cs"/>
        </a:defRPr>
      </a:lvl7pPr>
      <a:lvl8pPr marL="9985335" algn="l" defTabSz="2852953" rtl="0" eaLnBrk="1" latinLnBrk="0" hangingPunct="1">
        <a:defRPr sz="5616" kern="1200">
          <a:solidFill>
            <a:schemeClr val="tx1"/>
          </a:solidFill>
          <a:latin typeface="+mn-lt"/>
          <a:ea typeface="+mn-ea"/>
          <a:cs typeface="+mn-cs"/>
        </a:defRPr>
      </a:lvl8pPr>
      <a:lvl9pPr marL="11411812" algn="l" defTabSz="2852953" rtl="0" eaLnBrk="1" latinLnBrk="0" hangingPunct="1">
        <a:defRPr sz="561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6739" userDrawn="1">
          <p15:clr>
            <a:srgbClr val="A4A3A4"/>
          </p15:clr>
        </p15:guide>
        <p15:guide id="2" pos="497" userDrawn="1">
          <p15:clr>
            <a:srgbClr val="A4A3A4"/>
          </p15:clr>
        </p15:guide>
        <p15:guide id="3" pos="18569" userDrawn="1">
          <p15:clr>
            <a:srgbClr val="A4A3A4"/>
          </p15:clr>
        </p15:guide>
        <p15:guide id="4" pos="9533"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www.starlino.com/imu_guide.html" TargetMode="External"/><Relationship Id="rId13" Type="http://schemas.openxmlformats.org/officeDocument/2006/relationships/diagramLayout" Target="../diagrams/layout2.xml"/><Relationship Id="rId1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diagramData" Target="../diagrams/data2.xml"/><Relationship Id="rId17" Type="http://schemas.openxmlformats.org/officeDocument/2006/relationships/image" Target="../media/image8.jpeg"/><Relationship Id="rId2" Type="http://schemas.openxmlformats.org/officeDocument/2006/relationships/image" Target="../media/image1.jpeg"/><Relationship Id="rId16" Type="http://schemas.microsoft.com/office/2007/relationships/diagramDrawing" Target="../diagrams/drawing2.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image" Target="../media/image5.jpeg"/><Relationship Id="rId5" Type="http://schemas.openxmlformats.org/officeDocument/2006/relationships/diagramQuickStyle" Target="../diagrams/quickStyle1.xml"/><Relationship Id="rId15" Type="http://schemas.openxmlformats.org/officeDocument/2006/relationships/diagramColors" Target="../diagrams/colors2.xml"/><Relationship Id="rId10" Type="http://schemas.openxmlformats.org/officeDocument/2006/relationships/hyperlink" Target="https://github.com/richardghirst/PiBits/tree/master/ServoBlaster" TargetMode="External"/><Relationship Id="rId4" Type="http://schemas.openxmlformats.org/officeDocument/2006/relationships/diagramLayout" Target="../diagrams/layout1.xml"/><Relationship Id="rId9" Type="http://schemas.openxmlformats.org/officeDocument/2006/relationships/hyperlink" Target="https://ghowen.me/build-your-own-Quad%20copter-autopilot/" TargetMode="External"/><Relationship Id="rId1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402667" y="310619"/>
            <a:ext cx="17851136" cy="1156607"/>
          </a:xfrm>
        </p:spPr>
        <p:txBody>
          <a:bodyPr>
            <a:normAutofit/>
          </a:bodyPr>
          <a:lstStyle/>
          <a:p>
            <a:pPr algn="r"/>
            <a:r>
              <a:rPr lang="en-US" sz="6600" dirty="0" smtClean="0"/>
              <a:t>A cost-effective Quad Copter with Raspberry PI</a:t>
            </a:r>
            <a:endParaRPr lang="en-US" sz="6600" dirty="0"/>
          </a:p>
        </p:txBody>
      </p:sp>
      <p:sp>
        <p:nvSpPr>
          <p:cNvPr id="23" name="Text Placeholder 22"/>
          <p:cNvSpPr>
            <a:spLocks noGrp="1"/>
          </p:cNvSpPr>
          <p:nvPr>
            <p:ph type="body" sz="quarter" idx="36"/>
          </p:nvPr>
        </p:nvSpPr>
        <p:spPr>
          <a:xfrm>
            <a:off x="3546756" y="1243085"/>
            <a:ext cx="18707047" cy="1976113"/>
          </a:xfrm>
        </p:spPr>
        <p:txBody>
          <a:bodyPr/>
          <a:lstStyle/>
          <a:p>
            <a:pPr algn="ctr"/>
            <a:r>
              <a:rPr lang="en-US" sz="3600" b="1" dirty="0" smtClean="0">
                <a:solidFill>
                  <a:schemeClr val="bg1"/>
                </a:solidFill>
              </a:rPr>
              <a:t>Mohammad </a:t>
            </a:r>
            <a:r>
              <a:rPr lang="en-US" sz="3600" b="1" dirty="0" err="1" smtClean="0">
                <a:solidFill>
                  <a:schemeClr val="bg1"/>
                </a:solidFill>
              </a:rPr>
              <a:t>Rahber</a:t>
            </a:r>
            <a:r>
              <a:rPr lang="en-US" sz="3600" b="1" dirty="0" smtClean="0">
                <a:solidFill>
                  <a:schemeClr val="bg1"/>
                </a:solidFill>
              </a:rPr>
              <a:t>-E-</a:t>
            </a:r>
            <a:r>
              <a:rPr lang="en-US" sz="3600" b="1" dirty="0" err="1" smtClean="0">
                <a:solidFill>
                  <a:schemeClr val="bg1"/>
                </a:solidFill>
              </a:rPr>
              <a:t>Alam</a:t>
            </a:r>
            <a:r>
              <a:rPr lang="en-US" sz="3600" b="1" dirty="0" smtClean="0">
                <a:solidFill>
                  <a:schemeClr val="bg1"/>
                </a:solidFill>
              </a:rPr>
              <a:t> </a:t>
            </a:r>
            <a:r>
              <a:rPr lang="en-US" sz="3600" b="1" dirty="0" err="1" smtClean="0">
                <a:solidFill>
                  <a:schemeClr val="bg1"/>
                </a:solidFill>
              </a:rPr>
              <a:t>Raafa</a:t>
            </a:r>
            <a:r>
              <a:rPr lang="en-US" sz="3600" b="1" dirty="0" smtClean="0">
                <a:solidFill>
                  <a:schemeClr val="bg1"/>
                </a:solidFill>
              </a:rPr>
              <a:t>, Syed </a:t>
            </a:r>
            <a:r>
              <a:rPr lang="en-US" sz="3600" b="1" dirty="0" err="1" smtClean="0">
                <a:solidFill>
                  <a:schemeClr val="bg1"/>
                </a:solidFill>
              </a:rPr>
              <a:t>Ishtiaque</a:t>
            </a:r>
            <a:r>
              <a:rPr lang="en-US" sz="3600" b="1" dirty="0" smtClean="0">
                <a:solidFill>
                  <a:schemeClr val="bg1"/>
                </a:solidFill>
              </a:rPr>
              <a:t> Ahmed </a:t>
            </a:r>
            <a:r>
              <a:rPr lang="en-US" sz="3600" b="1" dirty="0" err="1" smtClean="0">
                <a:solidFill>
                  <a:schemeClr val="bg1"/>
                </a:solidFill>
              </a:rPr>
              <a:t>Jitu</a:t>
            </a:r>
            <a:r>
              <a:rPr lang="en-US" sz="3600" b="1" dirty="0" smtClean="0">
                <a:solidFill>
                  <a:schemeClr val="bg1"/>
                </a:solidFill>
              </a:rPr>
              <a:t>, Md. Ali </a:t>
            </a:r>
            <a:r>
              <a:rPr lang="en-US" sz="3600" b="1" dirty="0" err="1" smtClean="0">
                <a:solidFill>
                  <a:schemeClr val="bg1"/>
                </a:solidFill>
              </a:rPr>
              <a:t>Zubair</a:t>
            </a:r>
            <a:endParaRPr lang="en-US" sz="3600" b="1" dirty="0" smtClean="0">
              <a:solidFill>
                <a:schemeClr val="bg1"/>
              </a:solidFill>
            </a:endParaRPr>
          </a:p>
          <a:p>
            <a:pPr algn="ctr"/>
            <a:r>
              <a:rPr lang="en-US" sz="3600" b="1" dirty="0" smtClean="0">
                <a:solidFill>
                  <a:schemeClr val="bg1"/>
                </a:solidFill>
              </a:rPr>
              <a:t>Ad</a:t>
            </a:r>
            <a:r>
              <a:rPr lang="en-US" sz="3600" b="1" dirty="0" smtClean="0">
                <a:solidFill>
                  <a:schemeClr val="bg1"/>
                </a:solidFill>
              </a:rPr>
              <a:t>visor</a:t>
            </a:r>
            <a:r>
              <a:rPr lang="en-US" sz="3600" b="1" dirty="0" smtClean="0">
                <a:solidFill>
                  <a:schemeClr val="bg1"/>
                </a:solidFill>
              </a:rPr>
              <a:t>: Dr. Hasan </a:t>
            </a:r>
            <a:r>
              <a:rPr lang="en-US" sz="3600" b="1" dirty="0" err="1" smtClean="0">
                <a:solidFill>
                  <a:schemeClr val="bg1"/>
                </a:solidFill>
              </a:rPr>
              <a:t>Uz</a:t>
            </a:r>
            <a:r>
              <a:rPr lang="en-US" sz="3600" b="1" dirty="0" smtClean="0">
                <a:solidFill>
                  <a:schemeClr val="bg1"/>
                </a:solidFill>
              </a:rPr>
              <a:t> </a:t>
            </a:r>
            <a:r>
              <a:rPr lang="en-US" sz="3600" b="1" dirty="0" smtClean="0">
                <a:solidFill>
                  <a:schemeClr val="bg1"/>
                </a:solidFill>
              </a:rPr>
              <a:t>Zaman</a:t>
            </a:r>
          </a:p>
          <a:p>
            <a:pPr algn="ctr"/>
            <a:r>
              <a:rPr lang="en-US" sz="3600" b="1" dirty="0" smtClean="0">
                <a:solidFill>
                  <a:schemeClr val="bg1"/>
                </a:solidFill>
              </a:rPr>
              <a:t>Department of Electrical </a:t>
            </a:r>
            <a:r>
              <a:rPr lang="en-US" sz="3600" b="1" dirty="0" smtClean="0">
                <a:solidFill>
                  <a:schemeClr val="bg1"/>
                </a:solidFill>
              </a:rPr>
              <a:t>and Computer </a:t>
            </a:r>
            <a:r>
              <a:rPr lang="en-US" sz="3600" b="1" dirty="0" smtClean="0">
                <a:solidFill>
                  <a:schemeClr val="bg1"/>
                </a:solidFill>
              </a:rPr>
              <a:t>Engineering </a:t>
            </a:r>
            <a:r>
              <a:rPr lang="en-US" sz="3600" b="1" dirty="0" smtClean="0">
                <a:solidFill>
                  <a:schemeClr val="bg1"/>
                </a:solidFill>
              </a:rPr>
              <a:t>| North South University</a:t>
            </a:r>
            <a:endParaRPr lang="en-US" sz="3600" b="1" dirty="0">
              <a:solidFill>
                <a:schemeClr val="bg1"/>
              </a:solidFill>
            </a:endParaRPr>
          </a:p>
        </p:txBody>
      </p:sp>
      <p:sp>
        <p:nvSpPr>
          <p:cNvPr id="67" name="Text Placeholder 66"/>
          <p:cNvSpPr>
            <a:spLocks noGrp="1"/>
          </p:cNvSpPr>
          <p:nvPr>
            <p:ph type="body" sz="quarter" idx="13"/>
          </p:nvPr>
        </p:nvSpPr>
        <p:spPr/>
        <p:txBody>
          <a:bodyPr/>
          <a:lstStyle/>
          <a:p>
            <a:r>
              <a:rPr lang="en-US" dirty="0" smtClean="0"/>
              <a:t>ABOUT</a:t>
            </a:r>
            <a:endParaRPr lang="en-US" dirty="0"/>
          </a:p>
        </p:txBody>
      </p:sp>
      <p:sp>
        <p:nvSpPr>
          <p:cNvPr id="69" name="Text Placeholder 68"/>
          <p:cNvSpPr>
            <a:spLocks noGrp="1"/>
          </p:cNvSpPr>
          <p:nvPr>
            <p:ph type="body" sz="quarter" idx="39"/>
          </p:nvPr>
        </p:nvSpPr>
        <p:spPr>
          <a:xfrm>
            <a:off x="788209" y="4506495"/>
            <a:ext cx="8827955" cy="1969616"/>
          </a:xfrm>
        </p:spPr>
        <p:txBody>
          <a:bodyPr/>
          <a:lstStyle/>
          <a:p>
            <a:pPr algn="just"/>
            <a:r>
              <a:rPr lang="en-US" sz="2400" dirty="0" smtClean="0"/>
              <a:t>Our project aims to investigate the feasibility of a Raspberry Pi to serve as the sole flight controller of a quad copter in order to introduce an affordable and user-friendly platform for quad copter hobbyists.</a:t>
            </a:r>
            <a:endParaRPr lang="en-US" sz="2400" dirty="0"/>
          </a:p>
        </p:txBody>
      </p:sp>
      <p:sp>
        <p:nvSpPr>
          <p:cNvPr id="68" name="Text Placeholder 67"/>
          <p:cNvSpPr>
            <a:spLocks noGrp="1"/>
          </p:cNvSpPr>
          <p:nvPr>
            <p:ph type="body" sz="quarter" idx="37"/>
          </p:nvPr>
        </p:nvSpPr>
        <p:spPr>
          <a:xfrm>
            <a:off x="788211" y="6646127"/>
            <a:ext cx="8827955" cy="832079"/>
          </a:xfrm>
        </p:spPr>
        <p:txBody>
          <a:bodyPr/>
          <a:lstStyle/>
          <a:p>
            <a:r>
              <a:rPr lang="en-US" dirty="0" smtClean="0"/>
              <a:t>Motivation</a:t>
            </a:r>
            <a:endParaRPr lang="en-US" dirty="0"/>
          </a:p>
        </p:txBody>
      </p:sp>
      <p:sp>
        <p:nvSpPr>
          <p:cNvPr id="11" name="Content Placeholder 10"/>
          <p:cNvSpPr>
            <a:spLocks noGrp="1"/>
          </p:cNvSpPr>
          <p:nvPr>
            <p:ph sz="quarter" idx="38"/>
          </p:nvPr>
        </p:nvSpPr>
        <p:spPr>
          <a:xfrm>
            <a:off x="788211" y="7478206"/>
            <a:ext cx="8859485" cy="2602326"/>
          </a:xfrm>
          <a:solidFill>
            <a:schemeClr val="tx2">
              <a:lumMod val="10000"/>
              <a:lumOff val="90000"/>
            </a:schemeClr>
          </a:solidFill>
        </p:spPr>
        <p:txBody>
          <a:bodyPr>
            <a:normAutofit fontScale="85000" lnSpcReduction="20000"/>
          </a:bodyPr>
          <a:lstStyle/>
          <a:p>
            <a:pPr marL="0" indent="0" algn="just">
              <a:buNone/>
            </a:pPr>
            <a:r>
              <a:rPr lang="en-US" dirty="0"/>
              <a:t>In recent years, more than a million UAVs (Unmanned Aerial Vehicles) have been sold, and new potential uses are dreamed up seemingly by the day. Traditional quad copters use an expensive dedicated flight controller, such as </a:t>
            </a:r>
            <a:r>
              <a:rPr lang="en-US" dirty="0" err="1"/>
              <a:t>Ardu</a:t>
            </a:r>
            <a:r>
              <a:rPr lang="en-US" dirty="0"/>
              <a:t>-Pilot, that comes with a bulky RC remote, making it complicated for enthusiastic beginners to grasp the technique of operating these machines. Moreover, in third world countries like Bangladesh, high cost of these UAVs play a vital role in satisfying the enthusiasm of increasing quad copter hobbyists.  Therefore, the main objective of our project is to implement a cheaper design of a quad copter using a raspberry Pi as the sole flight controller and developing a free android app to introduce a simpler, user-friendly interface to control the quad </a:t>
            </a:r>
            <a:r>
              <a:rPr lang="en-US" dirty="0" smtClean="0"/>
              <a:t>copter</a:t>
            </a:r>
            <a:r>
              <a:rPr lang="en-US" dirty="0"/>
              <a:t>.</a:t>
            </a:r>
          </a:p>
        </p:txBody>
      </p:sp>
      <p:sp>
        <p:nvSpPr>
          <p:cNvPr id="7" name="Text Placeholder 6"/>
          <p:cNvSpPr>
            <a:spLocks noGrp="1"/>
          </p:cNvSpPr>
          <p:nvPr>
            <p:ph type="body" sz="quarter" idx="17"/>
          </p:nvPr>
        </p:nvSpPr>
        <p:spPr>
          <a:xfrm>
            <a:off x="798721" y="10123705"/>
            <a:ext cx="8827955" cy="792456"/>
          </a:xfrm>
        </p:spPr>
        <p:txBody>
          <a:bodyPr/>
          <a:lstStyle/>
          <a:p>
            <a:r>
              <a:rPr lang="en-US" dirty="0" smtClean="0"/>
              <a:t>Project Overview</a:t>
            </a:r>
            <a:endParaRPr lang="en-US" dirty="0"/>
          </a:p>
        </p:txBody>
      </p:sp>
      <p:sp>
        <p:nvSpPr>
          <p:cNvPr id="12" name="Content Placeholder 11"/>
          <p:cNvSpPr>
            <a:spLocks noGrp="1"/>
          </p:cNvSpPr>
          <p:nvPr>
            <p:ph sz="quarter" idx="25"/>
          </p:nvPr>
        </p:nvSpPr>
        <p:spPr>
          <a:xfrm>
            <a:off x="788209" y="10934523"/>
            <a:ext cx="8827955" cy="6860644"/>
          </a:xfrm>
          <a:solidFill>
            <a:schemeClr val="bg2"/>
          </a:solidFill>
        </p:spPr>
        <p:txBody>
          <a:bodyPr>
            <a:normAutofit lnSpcReduction="10000"/>
          </a:bodyPr>
          <a:lstStyle/>
          <a:p>
            <a:pPr algn="just">
              <a:buFont typeface="Wingdings" panose="05000000000000000000" pitchFamily="2" charset="2"/>
              <a:buChar char="q"/>
            </a:pPr>
            <a:r>
              <a:rPr lang="en-US" dirty="0" smtClean="0"/>
              <a:t>The raspberry Pi Model B Rev.2 has been used to serve as the sole flight controller for the quad copter.</a:t>
            </a:r>
          </a:p>
          <a:p>
            <a:pPr algn="just">
              <a:buFont typeface="Wingdings" panose="05000000000000000000" pitchFamily="2" charset="2"/>
              <a:buChar char="q"/>
            </a:pPr>
            <a:r>
              <a:rPr lang="en-US" dirty="0" smtClean="0"/>
              <a:t>Raspberry PI has been given a static IP address to allow remote access </a:t>
            </a:r>
            <a:r>
              <a:rPr lang="en-US" dirty="0"/>
              <a:t>over Secure Shell, or SSH, </a:t>
            </a:r>
            <a:r>
              <a:rPr lang="en-US" dirty="0" smtClean="0"/>
              <a:t>which is </a:t>
            </a:r>
            <a:r>
              <a:rPr lang="en-US" dirty="0"/>
              <a:t>a cryptographic (encrypted) network protocol to allow remote </a:t>
            </a:r>
            <a:r>
              <a:rPr lang="en-US" dirty="0" smtClean="0"/>
              <a:t>login.</a:t>
            </a:r>
          </a:p>
          <a:p>
            <a:pPr algn="just">
              <a:buFont typeface="Wingdings" panose="05000000000000000000" pitchFamily="2" charset="2"/>
              <a:buChar char="q"/>
            </a:pPr>
            <a:r>
              <a:rPr lang="en-US" dirty="0" smtClean="0"/>
              <a:t>6DOF MPU6050 (Triple Axis Gyro and Accelerometer) interfaced with raspberry PI </a:t>
            </a:r>
            <a:r>
              <a:rPr lang="en-US" dirty="0"/>
              <a:t>over I2C </a:t>
            </a:r>
            <a:r>
              <a:rPr lang="en-US" dirty="0" smtClean="0"/>
              <a:t>communication protocol to maintain the orientation of the quad copter.</a:t>
            </a:r>
          </a:p>
          <a:p>
            <a:pPr algn="just">
              <a:buFont typeface="Wingdings" panose="05000000000000000000" pitchFamily="2" charset="2"/>
              <a:buChar char="q"/>
            </a:pPr>
            <a:r>
              <a:rPr lang="en-US" dirty="0"/>
              <a:t>Using simple C programming, we have implemented a cascaded </a:t>
            </a:r>
            <a:r>
              <a:rPr lang="en-US" dirty="0" smtClean="0"/>
              <a:t>PID (Proportional-Integral-Derivative) </a:t>
            </a:r>
            <a:r>
              <a:rPr lang="en-US" dirty="0"/>
              <a:t>loop, where Stabilize PID sits on top of Rate PID. In Rate mode, the user has to have control of the quad at all times to keep it stable. More experienced flyers usually prefer Rate Mode over Stabilize Mode. In Stabilize Mode, the user inputs the angle that quad should hold. If the user lets go of the control, the quad auto-levels itself. </a:t>
            </a:r>
            <a:endParaRPr lang="en-US" dirty="0" smtClean="0"/>
          </a:p>
          <a:p>
            <a:pPr algn="just">
              <a:buFont typeface="Wingdings" panose="05000000000000000000" pitchFamily="2" charset="2"/>
              <a:buChar char="q"/>
            </a:pPr>
            <a:r>
              <a:rPr lang="en-US" dirty="0" smtClean="0"/>
              <a:t>Android App developed to allow the user to tune both Rate PID and Stabilize PID in real-time, as well as control the quad copter through WIFI.</a:t>
            </a:r>
          </a:p>
          <a:p>
            <a:pPr algn="just">
              <a:buFont typeface="Wingdings" panose="05000000000000000000" pitchFamily="2" charset="2"/>
              <a:buChar char="q"/>
            </a:pPr>
            <a:r>
              <a:rPr lang="en-US" dirty="0" smtClean="0"/>
              <a:t>Future work includes finer PID tuning for stable flight, and interfacing the Raspberry PI with a webcam to view live streaming video on the android app during flight.</a:t>
            </a:r>
            <a:endParaRPr lang="en-US" dirty="0"/>
          </a:p>
        </p:txBody>
      </p:sp>
      <p:sp>
        <p:nvSpPr>
          <p:cNvPr id="8" name="Text Placeholder 7"/>
          <p:cNvSpPr>
            <a:spLocks noGrp="1"/>
          </p:cNvSpPr>
          <p:nvPr>
            <p:ph type="body" sz="quarter" idx="19"/>
          </p:nvPr>
        </p:nvSpPr>
        <p:spPr>
          <a:xfrm>
            <a:off x="788210" y="17934160"/>
            <a:ext cx="8827955" cy="792456"/>
          </a:xfrm>
        </p:spPr>
        <p:txBody>
          <a:bodyPr/>
          <a:lstStyle/>
          <a:p>
            <a:r>
              <a:rPr lang="en-US" dirty="0" smtClean="0"/>
              <a:t>Acknowledgement</a:t>
            </a:r>
            <a:endParaRPr lang="en-US" dirty="0"/>
          </a:p>
        </p:txBody>
      </p:sp>
      <p:sp>
        <p:nvSpPr>
          <p:cNvPr id="9" name="Text Placeholder 8"/>
          <p:cNvSpPr>
            <a:spLocks noGrp="1"/>
          </p:cNvSpPr>
          <p:nvPr>
            <p:ph type="body" sz="quarter" idx="21"/>
          </p:nvPr>
        </p:nvSpPr>
        <p:spPr/>
        <p:txBody>
          <a:bodyPr/>
          <a:lstStyle/>
          <a:p>
            <a:r>
              <a:rPr lang="en-US" dirty="0" smtClean="0"/>
              <a:t>Cost</a:t>
            </a:r>
            <a:endParaRPr lang="en-US" dirty="0"/>
          </a:p>
        </p:txBody>
      </p:sp>
      <p:sp>
        <p:nvSpPr>
          <p:cNvPr id="70" name="Text Placeholder 69"/>
          <p:cNvSpPr>
            <a:spLocks noGrp="1"/>
          </p:cNvSpPr>
          <p:nvPr>
            <p:ph type="body" sz="quarter" idx="40"/>
          </p:nvPr>
        </p:nvSpPr>
        <p:spPr>
          <a:xfrm>
            <a:off x="10176387" y="9288076"/>
            <a:ext cx="9910916" cy="792456"/>
          </a:xfrm>
        </p:spPr>
        <p:txBody>
          <a:bodyPr/>
          <a:lstStyle/>
          <a:p>
            <a:r>
              <a:rPr lang="en-US" dirty="0" smtClean="0"/>
              <a:t>Setup</a:t>
            </a:r>
            <a:endParaRPr lang="en-US" dirty="0"/>
          </a:p>
        </p:txBody>
      </p:sp>
      <p:graphicFrame>
        <p:nvGraphicFramePr>
          <p:cNvPr id="3" name="Content Placeholder 2" descr="Title Picture Lineup" title="SmartArt"/>
          <p:cNvGraphicFramePr>
            <a:graphicFrameLocks noGrp="1"/>
          </p:cNvGraphicFramePr>
          <p:nvPr>
            <p:ph sz="quarter" idx="23"/>
            <p:extLst>
              <p:ext uri="{D42A27DB-BD31-4B8C-83A1-F6EECF244321}">
                <p14:modId xmlns:p14="http://schemas.microsoft.com/office/powerpoint/2010/main" val="1197283646"/>
              </p:ext>
            </p:extLst>
          </p:nvPr>
        </p:nvGraphicFramePr>
        <p:xfrm>
          <a:off x="20588050" y="4654378"/>
          <a:ext cx="8822248" cy="43982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Text Placeholder 17"/>
          <p:cNvSpPr>
            <a:spLocks noGrp="1"/>
          </p:cNvSpPr>
          <p:nvPr>
            <p:ph type="body" sz="quarter" idx="31"/>
          </p:nvPr>
        </p:nvSpPr>
        <p:spPr>
          <a:xfrm>
            <a:off x="20619580" y="9288076"/>
            <a:ext cx="8827955" cy="792456"/>
          </a:xfrm>
        </p:spPr>
        <p:txBody>
          <a:bodyPr/>
          <a:lstStyle/>
          <a:p>
            <a:r>
              <a:rPr lang="en-US" dirty="0" smtClean="0"/>
              <a:t>Results</a:t>
            </a:r>
            <a:endParaRPr lang="en-US" dirty="0"/>
          </a:p>
        </p:txBody>
      </p:sp>
      <p:sp>
        <p:nvSpPr>
          <p:cNvPr id="71" name="Text Placeholder 70"/>
          <p:cNvSpPr>
            <a:spLocks noGrp="1"/>
          </p:cNvSpPr>
          <p:nvPr>
            <p:ph type="body" sz="quarter" idx="41"/>
          </p:nvPr>
        </p:nvSpPr>
        <p:spPr>
          <a:xfrm>
            <a:off x="20619580" y="13734590"/>
            <a:ext cx="8827955" cy="792456"/>
          </a:xfrm>
        </p:spPr>
        <p:txBody>
          <a:bodyPr/>
          <a:lstStyle/>
          <a:p>
            <a:r>
              <a:rPr lang="en-US" dirty="0" smtClean="0"/>
              <a:t>Conclusion</a:t>
            </a:r>
            <a:endParaRPr lang="en-US" dirty="0"/>
          </a:p>
        </p:txBody>
      </p:sp>
      <p:sp>
        <p:nvSpPr>
          <p:cNvPr id="15" name="Content Placeholder 14"/>
          <p:cNvSpPr>
            <a:spLocks noGrp="1"/>
          </p:cNvSpPr>
          <p:nvPr>
            <p:ph sz="quarter" idx="42"/>
          </p:nvPr>
        </p:nvSpPr>
        <p:spPr>
          <a:xfrm>
            <a:off x="20588048" y="14565228"/>
            <a:ext cx="8827955" cy="2824027"/>
          </a:xfrm>
          <a:solidFill>
            <a:schemeClr val="bg2"/>
          </a:solidFill>
        </p:spPr>
        <p:txBody>
          <a:bodyPr/>
          <a:lstStyle/>
          <a:p>
            <a:pPr>
              <a:buFont typeface="Wingdings" panose="05000000000000000000" pitchFamily="2" charset="2"/>
              <a:buChar char="q"/>
            </a:pPr>
            <a:r>
              <a:rPr lang="en-US" dirty="0" smtClean="0"/>
              <a:t>Based on the findings, the raspberry Pi can be an excellent platform for handling computations necessary for quad copter flight.</a:t>
            </a:r>
          </a:p>
          <a:p>
            <a:pPr>
              <a:buFont typeface="Wingdings" panose="05000000000000000000" pitchFamily="2" charset="2"/>
              <a:buChar char="q"/>
            </a:pPr>
            <a:r>
              <a:rPr lang="en-US" dirty="0" smtClean="0"/>
              <a:t>It has proved to receive control signal and produce desired output all in real-time, without the implementation of any real-time kernel.</a:t>
            </a:r>
          </a:p>
          <a:p>
            <a:pPr>
              <a:buFont typeface="Wingdings" panose="05000000000000000000" pitchFamily="2" charset="2"/>
              <a:buChar char="q"/>
            </a:pPr>
            <a:r>
              <a:rPr lang="en-US" dirty="0" smtClean="0"/>
              <a:t>Raspberry Pi, interfaced with the android app, does come as a cheaper and simpler package that the users can easily get used to.</a:t>
            </a:r>
          </a:p>
          <a:p>
            <a:pPr>
              <a:buFont typeface="Wingdings" panose="05000000000000000000" pitchFamily="2" charset="2"/>
              <a:buChar char="q"/>
            </a:pPr>
            <a:endParaRPr lang="en-US" dirty="0"/>
          </a:p>
        </p:txBody>
      </p:sp>
      <p:sp>
        <p:nvSpPr>
          <p:cNvPr id="21" name="Text Placeholder 20"/>
          <p:cNvSpPr>
            <a:spLocks noGrp="1"/>
          </p:cNvSpPr>
          <p:nvPr>
            <p:ph type="body" sz="quarter" idx="34"/>
          </p:nvPr>
        </p:nvSpPr>
        <p:spPr>
          <a:xfrm>
            <a:off x="20619580" y="17491829"/>
            <a:ext cx="8827955" cy="792456"/>
          </a:xfrm>
        </p:spPr>
        <p:txBody>
          <a:bodyPr/>
          <a:lstStyle/>
          <a:p>
            <a:r>
              <a:rPr lang="en-US" dirty="0" smtClean="0"/>
              <a:t>References</a:t>
            </a:r>
            <a:endParaRPr lang="en-US" dirty="0"/>
          </a:p>
        </p:txBody>
      </p:sp>
      <p:sp>
        <p:nvSpPr>
          <p:cNvPr id="22" name="Content Placeholder 21"/>
          <p:cNvSpPr>
            <a:spLocks noGrp="1"/>
          </p:cNvSpPr>
          <p:nvPr>
            <p:ph sz="quarter" idx="35"/>
          </p:nvPr>
        </p:nvSpPr>
        <p:spPr>
          <a:xfrm>
            <a:off x="20619580" y="18284285"/>
            <a:ext cx="8827955" cy="2784279"/>
          </a:xfrm>
          <a:solidFill>
            <a:schemeClr val="bg2"/>
          </a:solidFill>
        </p:spPr>
        <p:txBody>
          <a:bodyPr>
            <a:normAutofit fontScale="92500" lnSpcReduction="10000"/>
          </a:bodyPr>
          <a:lstStyle/>
          <a:p>
            <a:r>
              <a:rPr lang="en-US" dirty="0"/>
              <a:t>A Guide To Using IMU (Accelerometer and Gyroscope Devices) in Embedded Applications. (</a:t>
            </a:r>
            <a:r>
              <a:rPr lang="en-US" dirty="0" err="1"/>
              <a:t>n.d.</a:t>
            </a:r>
            <a:r>
              <a:rPr lang="en-US" dirty="0"/>
              <a:t>).Retrieved 2014, from </a:t>
            </a:r>
            <a:r>
              <a:rPr lang="en-US" u="sng" dirty="0">
                <a:hlinkClick r:id="rId8"/>
              </a:rPr>
              <a:t>http://</a:t>
            </a:r>
            <a:r>
              <a:rPr lang="en-US" u="sng" dirty="0" smtClean="0">
                <a:hlinkClick r:id="rId8"/>
              </a:rPr>
              <a:t>www.starlino.com/imu_guide.html</a:t>
            </a:r>
            <a:endParaRPr lang="en-US" u="sng" dirty="0" smtClean="0"/>
          </a:p>
          <a:p>
            <a:r>
              <a:rPr lang="en-AU" dirty="0" smtClean="0"/>
              <a:t>Gareth </a:t>
            </a:r>
            <a:r>
              <a:rPr lang="en-AU" dirty="0"/>
              <a:t>O. URL: </a:t>
            </a:r>
            <a:r>
              <a:rPr lang="en-AU" u="sng" dirty="0">
                <a:hlinkClick r:id="rId9"/>
              </a:rPr>
              <a:t>https://ghowen.me/build-your-own-Quad copter-autopilot</a:t>
            </a:r>
            <a:r>
              <a:rPr lang="en-AU" u="sng" dirty="0" smtClean="0">
                <a:hlinkClick r:id="rId9"/>
              </a:rPr>
              <a:t>/</a:t>
            </a:r>
            <a:endParaRPr lang="en-AU" u="sng" dirty="0" smtClean="0"/>
          </a:p>
          <a:p>
            <a:r>
              <a:rPr lang="en-US" dirty="0"/>
              <a:t>P. Castillo, R. Lozano, and A. </a:t>
            </a:r>
            <a:r>
              <a:rPr lang="en-US" dirty="0" err="1"/>
              <a:t>Dzul</a:t>
            </a:r>
            <a:r>
              <a:rPr lang="en-US" dirty="0"/>
              <a:t>, “</a:t>
            </a:r>
            <a:r>
              <a:rPr lang="en-US" dirty="0" err="1"/>
              <a:t>Stabilistaion</a:t>
            </a:r>
            <a:r>
              <a:rPr lang="en-US" dirty="0"/>
              <a:t> of a mini rotorcraft with four rotors,” </a:t>
            </a:r>
            <a:r>
              <a:rPr lang="en-US" i="1" dirty="0"/>
              <a:t>IEEE Control </a:t>
            </a:r>
            <a:r>
              <a:rPr lang="en-US" i="1" dirty="0" err="1"/>
              <a:t>SystemsMagazine</a:t>
            </a:r>
            <a:r>
              <a:rPr lang="en-US" i="1" dirty="0"/>
              <a:t>, </a:t>
            </a:r>
            <a:r>
              <a:rPr lang="en-US" dirty="0"/>
              <a:t>pp. 44-55, Dec. </a:t>
            </a:r>
            <a:r>
              <a:rPr lang="en-US" dirty="0" smtClean="0"/>
              <a:t>2005</a:t>
            </a:r>
          </a:p>
          <a:p>
            <a:r>
              <a:rPr lang="en-US" dirty="0" err="1"/>
              <a:t>Ghirst</a:t>
            </a:r>
            <a:r>
              <a:rPr lang="en-US" dirty="0"/>
              <a:t> R. URL:  </a:t>
            </a:r>
            <a:r>
              <a:rPr lang="en-US" u="sng" dirty="0">
                <a:hlinkClick r:id="rId10"/>
              </a:rPr>
              <a:t>https://github.com/richardghirst/PiBits/tree/master/ServoBlaster</a:t>
            </a:r>
            <a:r>
              <a:rPr lang="en-US" dirty="0"/>
              <a:t>. Jan. 2014</a:t>
            </a:r>
          </a:p>
          <a:p>
            <a:endParaRPr lang="en-US" dirty="0"/>
          </a:p>
          <a:p>
            <a:endParaRPr lang="en-US" dirty="0"/>
          </a:p>
        </p:txBody>
      </p:sp>
      <p:graphicFrame>
        <p:nvGraphicFramePr>
          <p:cNvPr id="13" name="Content Placeholder 12"/>
          <p:cNvGraphicFramePr>
            <a:graphicFrameLocks noGrp="1"/>
          </p:cNvGraphicFramePr>
          <p:nvPr>
            <p:ph sz="quarter" idx="27"/>
            <p:extLst>
              <p:ext uri="{D42A27DB-BD31-4B8C-83A1-F6EECF244321}">
                <p14:modId xmlns:p14="http://schemas.microsoft.com/office/powerpoint/2010/main" val="245515132"/>
              </p:ext>
            </p:extLst>
          </p:nvPr>
        </p:nvGraphicFramePr>
        <p:xfrm>
          <a:off x="10218914" y="4477376"/>
          <a:ext cx="9829448" cy="4689364"/>
        </p:xfrm>
        <a:graphic>
          <a:graphicData uri="http://schemas.openxmlformats.org/drawingml/2006/table">
            <a:tbl>
              <a:tblPr firstRow="1" firstCol="1" bandRow="1"/>
              <a:tblGrid>
                <a:gridCol w="5023455"/>
                <a:gridCol w="1832642"/>
                <a:gridCol w="1134493"/>
                <a:gridCol w="1838858"/>
              </a:tblGrid>
              <a:tr h="767336">
                <a:tc>
                  <a:txBody>
                    <a:bodyPr/>
                    <a:lstStyle/>
                    <a:p>
                      <a:pPr marL="0" marR="0" algn="ctr">
                        <a:lnSpc>
                          <a:spcPct val="150000"/>
                        </a:lnSpc>
                        <a:spcBef>
                          <a:spcPts val="0"/>
                        </a:spcBef>
                        <a:spcAft>
                          <a:spcPts val="0"/>
                        </a:spcAft>
                      </a:pPr>
                      <a:r>
                        <a:rPr lang="en-US" sz="1200" b="1" dirty="0">
                          <a:effectLst/>
                          <a:latin typeface="Times New Roman" panose="02020603050405020304" pitchFamily="18" charset="0"/>
                          <a:ea typeface="Calibri" panose="020F0502020204030204" pitchFamily="34" charset="0"/>
                        </a:rPr>
                        <a:t>PRODUCT </a:t>
                      </a:r>
                      <a:endParaRPr lang="en-US" sz="1200" dirty="0">
                        <a:effectLst/>
                        <a:latin typeface="Times New Roman" panose="02020603050405020304" pitchFamily="18" charset="0"/>
                        <a:ea typeface="Calibri" panose="020F0502020204030204" pitchFamily="34"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5B9BD5"/>
                    </a:solidFill>
                  </a:tcPr>
                </a:tc>
                <a:tc>
                  <a:txBody>
                    <a:bodyPr/>
                    <a:lstStyle/>
                    <a:p>
                      <a:pPr marL="0" marR="0" algn="ctr">
                        <a:lnSpc>
                          <a:spcPct val="150000"/>
                        </a:lnSpc>
                        <a:spcBef>
                          <a:spcPts val="0"/>
                        </a:spcBef>
                        <a:spcAft>
                          <a:spcPts val="0"/>
                        </a:spcAft>
                      </a:pPr>
                      <a:r>
                        <a:rPr lang="en-US" sz="1200" b="1" dirty="0">
                          <a:effectLst/>
                          <a:latin typeface="Times New Roman" panose="02020603050405020304" pitchFamily="18" charset="0"/>
                          <a:ea typeface="Calibri" panose="020F0502020204030204" pitchFamily="34" charset="0"/>
                        </a:rPr>
                        <a:t>UNIT PRICE (BDT) </a:t>
                      </a:r>
                      <a:endParaRPr lang="en-US" sz="1200" dirty="0">
                        <a:effectLst/>
                        <a:latin typeface="Times New Roman" panose="02020603050405020304" pitchFamily="18" charset="0"/>
                        <a:ea typeface="Calibri" panose="020F0502020204030204" pitchFamily="34"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5B9BD5"/>
                    </a:solidFill>
                  </a:tcPr>
                </a:tc>
                <a:tc>
                  <a:txBody>
                    <a:bodyPr/>
                    <a:lstStyle/>
                    <a:p>
                      <a:pPr marL="0" marR="0" algn="ctr">
                        <a:lnSpc>
                          <a:spcPct val="150000"/>
                        </a:lnSpc>
                        <a:spcBef>
                          <a:spcPts val="0"/>
                        </a:spcBef>
                        <a:spcAft>
                          <a:spcPts val="0"/>
                        </a:spcAft>
                      </a:pPr>
                      <a:r>
                        <a:rPr lang="en-US" sz="1200" b="1" dirty="0">
                          <a:effectLst/>
                          <a:latin typeface="Times New Roman" panose="02020603050405020304" pitchFamily="18" charset="0"/>
                          <a:ea typeface="Calibri" panose="020F0502020204030204" pitchFamily="34" charset="0"/>
                        </a:rPr>
                        <a:t>QUANTITY </a:t>
                      </a:r>
                      <a:endParaRPr lang="en-US" sz="1200" dirty="0">
                        <a:effectLst/>
                        <a:latin typeface="Times New Roman" panose="02020603050405020304" pitchFamily="18" charset="0"/>
                        <a:ea typeface="Calibri" panose="020F0502020204030204" pitchFamily="34"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5B9BD5"/>
                    </a:solidFill>
                  </a:tcPr>
                </a:tc>
                <a:tc>
                  <a:txBody>
                    <a:bodyPr/>
                    <a:lstStyle/>
                    <a:p>
                      <a:pPr marL="0" marR="0" algn="ctr">
                        <a:lnSpc>
                          <a:spcPct val="150000"/>
                        </a:lnSpc>
                        <a:spcBef>
                          <a:spcPts val="0"/>
                        </a:spcBef>
                        <a:spcAft>
                          <a:spcPts val="0"/>
                        </a:spcAft>
                      </a:pPr>
                      <a:r>
                        <a:rPr lang="en-US" sz="1200" b="1" dirty="0">
                          <a:effectLst/>
                          <a:latin typeface="Times New Roman" panose="02020603050405020304" pitchFamily="18" charset="0"/>
                          <a:ea typeface="Calibri" panose="020F0502020204030204" pitchFamily="34" charset="0"/>
                        </a:rPr>
                        <a:t>TOTAL PRICE (BDT) </a:t>
                      </a:r>
                      <a:endParaRPr lang="en-US" sz="1200" dirty="0">
                        <a:effectLst/>
                        <a:latin typeface="Times New Roman" panose="02020603050405020304" pitchFamily="18" charset="0"/>
                        <a:ea typeface="Calibri" panose="020F0502020204030204" pitchFamily="34"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5B9BD5"/>
                    </a:solidFill>
                  </a:tcPr>
                </a:tc>
              </a:tr>
              <a:tr h="356548">
                <a:tc>
                  <a:txBody>
                    <a:bodyPr/>
                    <a:lstStyle/>
                    <a:p>
                      <a:pPr marL="0" marR="0">
                        <a:lnSpc>
                          <a:spcPct val="150000"/>
                        </a:lnSpc>
                        <a:spcBef>
                          <a:spcPts val="0"/>
                        </a:spcBef>
                        <a:spcAft>
                          <a:spcPts val="0"/>
                        </a:spcAft>
                      </a:pPr>
                      <a:r>
                        <a:rPr lang="en-US" sz="1400" dirty="0">
                          <a:effectLst/>
                          <a:latin typeface="Times New Roman" panose="02020603050405020304" pitchFamily="18" charset="0"/>
                          <a:ea typeface="Calibri" panose="020F0502020204030204" pitchFamily="34" charset="0"/>
                        </a:rPr>
                        <a:t>Raspberry PI Model B </a:t>
                      </a: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ea typeface="Calibri" panose="020F0502020204030204" pitchFamily="34" charset="0"/>
                        </a:rPr>
                        <a:t>3800tk </a:t>
                      </a: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marL="0" marR="0" algn="ctr">
                        <a:lnSpc>
                          <a:spcPct val="150000"/>
                        </a:lnSpc>
                        <a:spcBef>
                          <a:spcPts val="0"/>
                        </a:spcBef>
                        <a:spcAft>
                          <a:spcPts val="0"/>
                        </a:spcAft>
                      </a:pPr>
                      <a:r>
                        <a:rPr lang="en-US" sz="1400">
                          <a:effectLst/>
                          <a:latin typeface="Times New Roman" panose="02020603050405020304" pitchFamily="18" charset="0"/>
                          <a:ea typeface="Calibri" panose="020F0502020204030204" pitchFamily="34" charset="0"/>
                        </a:rPr>
                        <a:t>1 </a:t>
                      </a: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marL="0" marR="0" algn="ctr">
                        <a:lnSpc>
                          <a:spcPct val="150000"/>
                        </a:lnSpc>
                        <a:spcBef>
                          <a:spcPts val="0"/>
                        </a:spcBef>
                        <a:spcAft>
                          <a:spcPts val="0"/>
                        </a:spcAft>
                      </a:pPr>
                      <a:r>
                        <a:rPr lang="en-US" sz="1400">
                          <a:effectLst/>
                          <a:latin typeface="Times New Roman" panose="02020603050405020304" pitchFamily="18" charset="0"/>
                          <a:ea typeface="Calibri" panose="020F0502020204030204" pitchFamily="34" charset="0"/>
                        </a:rPr>
                        <a:t>3800tk </a:t>
                      </a: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r>
              <a:tr h="356548">
                <a:tc>
                  <a:txBody>
                    <a:bodyPr/>
                    <a:lstStyle/>
                    <a:p>
                      <a:pPr marL="0" marR="0">
                        <a:lnSpc>
                          <a:spcPct val="150000"/>
                        </a:lnSpc>
                        <a:spcBef>
                          <a:spcPts val="0"/>
                        </a:spcBef>
                        <a:spcAft>
                          <a:spcPts val="0"/>
                        </a:spcAft>
                      </a:pPr>
                      <a:r>
                        <a:rPr lang="en-US" sz="1400" dirty="0">
                          <a:effectLst/>
                          <a:latin typeface="Times New Roman" panose="02020603050405020304" pitchFamily="18" charset="0"/>
                          <a:ea typeface="Calibri" panose="020F0502020204030204" pitchFamily="34" charset="0"/>
                        </a:rPr>
                        <a:t>Brushless DC Servo Motor </a:t>
                      </a:r>
                      <a:r>
                        <a:rPr lang="en-US" sz="1400" dirty="0" smtClean="0">
                          <a:effectLst/>
                          <a:latin typeface="Times New Roman" panose="02020603050405020304" pitchFamily="18" charset="0"/>
                          <a:ea typeface="Calibri" panose="020F0502020204030204" pitchFamily="34" charset="0"/>
                        </a:rPr>
                        <a:t> 1400KV (920g thrust)</a:t>
                      </a:r>
                      <a:endParaRPr lang="en-US" sz="1400" dirty="0">
                        <a:effectLst/>
                        <a:latin typeface="Times New Roman" panose="02020603050405020304" pitchFamily="18" charset="0"/>
                        <a:ea typeface="Calibri" panose="020F0502020204030204" pitchFamily="34"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ea typeface="Calibri" panose="020F0502020204030204" pitchFamily="34" charset="0"/>
                        </a:rPr>
                        <a:t>1300tk </a:t>
                      </a: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ea typeface="Calibri" panose="020F0502020204030204" pitchFamily="34" charset="0"/>
                        </a:rPr>
                        <a:t>4 </a:t>
                      </a: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marL="0" marR="0" algn="ctr">
                        <a:lnSpc>
                          <a:spcPct val="150000"/>
                        </a:lnSpc>
                        <a:spcBef>
                          <a:spcPts val="0"/>
                        </a:spcBef>
                        <a:spcAft>
                          <a:spcPts val="0"/>
                        </a:spcAft>
                      </a:pPr>
                      <a:r>
                        <a:rPr lang="en-US" sz="1400">
                          <a:effectLst/>
                          <a:latin typeface="Times New Roman" panose="02020603050405020304" pitchFamily="18" charset="0"/>
                          <a:ea typeface="Calibri" panose="020F0502020204030204" pitchFamily="34" charset="0"/>
                        </a:rPr>
                        <a:t>5200tk </a:t>
                      </a: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r>
              <a:tr h="356548">
                <a:tc>
                  <a:txBody>
                    <a:bodyPr/>
                    <a:lstStyle/>
                    <a:p>
                      <a:pPr marL="0" marR="0">
                        <a:lnSpc>
                          <a:spcPct val="150000"/>
                        </a:lnSpc>
                        <a:spcBef>
                          <a:spcPts val="0"/>
                        </a:spcBef>
                        <a:spcAft>
                          <a:spcPts val="0"/>
                        </a:spcAft>
                      </a:pPr>
                      <a:r>
                        <a:rPr lang="en-US" sz="1400" dirty="0">
                          <a:effectLst/>
                          <a:latin typeface="Times New Roman" panose="02020603050405020304" pitchFamily="18" charset="0"/>
                          <a:ea typeface="Calibri" panose="020F0502020204030204" pitchFamily="34" charset="0"/>
                        </a:rPr>
                        <a:t>Mystery Fire Dragon  </a:t>
                      </a:r>
                      <a:r>
                        <a:rPr lang="en-US" sz="1400" dirty="0" smtClean="0">
                          <a:effectLst/>
                          <a:latin typeface="Times New Roman" panose="02020603050405020304" pitchFamily="18" charset="0"/>
                          <a:ea typeface="Calibri" panose="020F0502020204030204" pitchFamily="34" charset="0"/>
                        </a:rPr>
                        <a:t>ESC  30Amp</a:t>
                      </a:r>
                      <a:endParaRPr lang="en-US" sz="1400" dirty="0">
                        <a:effectLst/>
                        <a:latin typeface="Times New Roman" panose="02020603050405020304" pitchFamily="18" charset="0"/>
                        <a:ea typeface="Calibri" panose="020F0502020204030204" pitchFamily="34"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marL="0" marR="0" algn="ctr">
                        <a:lnSpc>
                          <a:spcPct val="150000"/>
                        </a:lnSpc>
                        <a:spcBef>
                          <a:spcPts val="0"/>
                        </a:spcBef>
                        <a:spcAft>
                          <a:spcPts val="0"/>
                        </a:spcAft>
                      </a:pPr>
                      <a:r>
                        <a:rPr lang="en-US" sz="1400">
                          <a:effectLst/>
                          <a:latin typeface="Times New Roman" panose="02020603050405020304" pitchFamily="18" charset="0"/>
                          <a:ea typeface="Calibri" panose="020F0502020204030204" pitchFamily="34" charset="0"/>
                        </a:rPr>
                        <a:t>1200tk </a:t>
                      </a: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ea typeface="Calibri" panose="020F0502020204030204" pitchFamily="34" charset="0"/>
                        </a:rPr>
                        <a:t>4 </a:t>
                      </a: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ea typeface="Calibri" panose="020F0502020204030204" pitchFamily="34" charset="0"/>
                        </a:rPr>
                        <a:t>4800tk </a:t>
                      </a: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r>
              <a:tr h="356548">
                <a:tc>
                  <a:txBody>
                    <a:bodyPr/>
                    <a:lstStyle/>
                    <a:p>
                      <a:pPr marL="0" marR="0">
                        <a:lnSpc>
                          <a:spcPct val="150000"/>
                        </a:lnSpc>
                        <a:spcBef>
                          <a:spcPts val="0"/>
                        </a:spcBef>
                        <a:spcAft>
                          <a:spcPts val="0"/>
                        </a:spcAft>
                      </a:pPr>
                      <a:r>
                        <a:rPr lang="en-US" sz="1400" dirty="0">
                          <a:effectLst/>
                          <a:latin typeface="Times New Roman" panose="02020603050405020304" pitchFamily="18" charset="0"/>
                          <a:ea typeface="Calibri" panose="020F0502020204030204" pitchFamily="34" charset="0"/>
                        </a:rPr>
                        <a:t>Propeller </a:t>
                      </a:r>
                      <a:r>
                        <a:rPr lang="en-US" sz="1400" dirty="0" smtClean="0">
                          <a:effectLst/>
                          <a:latin typeface="Times New Roman" panose="02020603050405020304" pitchFamily="18" charset="0"/>
                          <a:ea typeface="Calibri" panose="020F0502020204030204" pitchFamily="34" charset="0"/>
                        </a:rPr>
                        <a:t> (8”x4.5”)</a:t>
                      </a:r>
                      <a:endParaRPr lang="en-US" sz="1400" dirty="0">
                        <a:effectLst/>
                        <a:latin typeface="Times New Roman" panose="02020603050405020304" pitchFamily="18" charset="0"/>
                        <a:ea typeface="Calibri" panose="020F0502020204030204" pitchFamily="34"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marL="0" marR="0" algn="ctr">
                        <a:lnSpc>
                          <a:spcPct val="150000"/>
                        </a:lnSpc>
                        <a:spcBef>
                          <a:spcPts val="0"/>
                        </a:spcBef>
                        <a:spcAft>
                          <a:spcPts val="0"/>
                        </a:spcAft>
                      </a:pPr>
                      <a:r>
                        <a:rPr lang="en-US" sz="1400">
                          <a:effectLst/>
                          <a:latin typeface="Times New Roman" panose="02020603050405020304" pitchFamily="18" charset="0"/>
                          <a:ea typeface="Calibri" panose="020F0502020204030204" pitchFamily="34" charset="0"/>
                        </a:rPr>
                        <a:t>220tk </a:t>
                      </a: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marL="0" marR="0" algn="ctr">
                        <a:lnSpc>
                          <a:spcPct val="150000"/>
                        </a:lnSpc>
                        <a:spcBef>
                          <a:spcPts val="0"/>
                        </a:spcBef>
                        <a:spcAft>
                          <a:spcPts val="0"/>
                        </a:spcAft>
                      </a:pPr>
                      <a:r>
                        <a:rPr lang="en-US" sz="1400">
                          <a:effectLst/>
                          <a:latin typeface="Times New Roman" panose="02020603050405020304" pitchFamily="18" charset="0"/>
                          <a:ea typeface="Calibri" panose="020F0502020204030204" pitchFamily="34" charset="0"/>
                        </a:rPr>
                        <a:t>4 </a:t>
                      </a: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ea typeface="Calibri" panose="020F0502020204030204" pitchFamily="34" charset="0"/>
                        </a:rPr>
                        <a:t>800tk </a:t>
                      </a: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r>
              <a:tr h="356548">
                <a:tc>
                  <a:txBody>
                    <a:bodyPr/>
                    <a:lstStyle/>
                    <a:p>
                      <a:pPr marL="0" marR="0">
                        <a:lnSpc>
                          <a:spcPct val="150000"/>
                        </a:lnSpc>
                        <a:spcBef>
                          <a:spcPts val="0"/>
                        </a:spcBef>
                        <a:spcAft>
                          <a:spcPts val="0"/>
                        </a:spcAft>
                      </a:pPr>
                      <a:r>
                        <a:rPr lang="en-US" sz="1400" dirty="0" smtClean="0">
                          <a:effectLst/>
                          <a:latin typeface="Times New Roman" panose="02020603050405020304" pitchFamily="18" charset="0"/>
                          <a:ea typeface="Calibri" panose="020F0502020204030204" pitchFamily="34" charset="0"/>
                        </a:rPr>
                        <a:t>LIPO </a:t>
                      </a:r>
                      <a:r>
                        <a:rPr lang="en-US" sz="1400" dirty="0">
                          <a:effectLst/>
                          <a:latin typeface="Times New Roman" panose="02020603050405020304" pitchFamily="18" charset="0"/>
                          <a:ea typeface="Calibri" panose="020F0502020204030204" pitchFamily="34" charset="0"/>
                        </a:rPr>
                        <a:t>Battery </a:t>
                      </a:r>
                      <a:r>
                        <a:rPr lang="en-US" sz="1400" dirty="0" smtClean="0">
                          <a:effectLst/>
                          <a:latin typeface="Times New Roman" panose="02020603050405020304" pitchFamily="18" charset="0"/>
                          <a:ea typeface="Calibri" panose="020F0502020204030204" pitchFamily="34" charset="0"/>
                        </a:rPr>
                        <a:t>Charger</a:t>
                      </a:r>
                      <a:endParaRPr lang="en-US" sz="1400" dirty="0">
                        <a:effectLst/>
                        <a:latin typeface="Times New Roman" panose="02020603050405020304" pitchFamily="18" charset="0"/>
                        <a:ea typeface="Calibri" panose="020F0502020204030204" pitchFamily="34" charset="0"/>
                      </a:endParaRP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ea typeface="Calibri" panose="020F0502020204030204" pitchFamily="34" charset="0"/>
                        </a:rPr>
                        <a:t>3500tk</a:t>
                      </a: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marL="0" marR="0" algn="ctr">
                        <a:lnSpc>
                          <a:spcPct val="150000"/>
                        </a:lnSpc>
                        <a:spcBef>
                          <a:spcPts val="0"/>
                        </a:spcBef>
                        <a:spcAft>
                          <a:spcPts val="0"/>
                        </a:spcAft>
                      </a:pPr>
                      <a:r>
                        <a:rPr lang="en-US" sz="1400">
                          <a:effectLst/>
                          <a:latin typeface="Times New Roman" panose="02020603050405020304" pitchFamily="18" charset="0"/>
                          <a:ea typeface="Calibri" panose="020F0502020204030204" pitchFamily="34" charset="0"/>
                        </a:rPr>
                        <a:t>1</a:t>
                      </a: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ea typeface="Calibri" panose="020F0502020204030204" pitchFamily="34" charset="0"/>
                        </a:rPr>
                        <a:t>3500tk</a:t>
                      </a: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r>
              <a:tr h="356548">
                <a:tc>
                  <a:txBody>
                    <a:bodyPr/>
                    <a:lstStyle/>
                    <a:p>
                      <a:pPr marL="0" marR="0">
                        <a:lnSpc>
                          <a:spcPct val="150000"/>
                        </a:lnSpc>
                        <a:spcBef>
                          <a:spcPts val="0"/>
                        </a:spcBef>
                        <a:spcAft>
                          <a:spcPts val="0"/>
                        </a:spcAft>
                      </a:pPr>
                      <a:r>
                        <a:rPr lang="en-US" sz="1400" dirty="0">
                          <a:effectLst/>
                          <a:latin typeface="Times New Roman" panose="02020603050405020304" pitchFamily="18" charset="0"/>
                          <a:ea typeface="Calibri" panose="020F0502020204030204" pitchFamily="34" charset="0"/>
                        </a:rPr>
                        <a:t>DJI f450 Quad copter frame</a:t>
                      </a: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ea typeface="Calibri" panose="020F0502020204030204" pitchFamily="34" charset="0"/>
                        </a:rPr>
                        <a:t>1700tk</a:t>
                      </a: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ea typeface="Calibri" panose="020F0502020204030204" pitchFamily="34" charset="0"/>
                        </a:rPr>
                        <a:t>1</a:t>
                      </a: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ea typeface="Calibri" panose="020F0502020204030204" pitchFamily="34" charset="0"/>
                        </a:rPr>
                        <a:t>1700tk</a:t>
                      </a: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r>
              <a:tr h="356548">
                <a:tc>
                  <a:txBody>
                    <a:bodyPr/>
                    <a:lstStyle/>
                    <a:p>
                      <a:pPr marL="0" marR="0">
                        <a:lnSpc>
                          <a:spcPct val="150000"/>
                        </a:lnSpc>
                        <a:spcBef>
                          <a:spcPts val="0"/>
                        </a:spcBef>
                        <a:spcAft>
                          <a:spcPts val="0"/>
                        </a:spcAft>
                      </a:pPr>
                      <a:r>
                        <a:rPr lang="en-US" sz="1400">
                          <a:effectLst/>
                          <a:latin typeface="Times New Roman" panose="02020603050405020304" pitchFamily="18" charset="0"/>
                          <a:ea typeface="Calibri" panose="020F0502020204030204" pitchFamily="34" charset="0"/>
                        </a:rPr>
                        <a:t>Triple Axis Accelerometer and Gyro Breakout - MPU-6050 </a:t>
                      </a: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ea typeface="Calibri" panose="020F0502020204030204" pitchFamily="34" charset="0"/>
                        </a:rPr>
                        <a:t>3500tk </a:t>
                      </a: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ea typeface="Calibri" panose="020F0502020204030204" pitchFamily="34" charset="0"/>
                        </a:rPr>
                        <a:t>1 </a:t>
                      </a: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ea typeface="Calibri" panose="020F0502020204030204" pitchFamily="34" charset="0"/>
                        </a:rPr>
                        <a:t>3500tk </a:t>
                      </a: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r>
              <a:tr h="356548">
                <a:tc>
                  <a:txBody>
                    <a:bodyPr/>
                    <a:lstStyle/>
                    <a:p>
                      <a:pPr marL="0" marR="0">
                        <a:lnSpc>
                          <a:spcPct val="150000"/>
                        </a:lnSpc>
                        <a:spcBef>
                          <a:spcPts val="0"/>
                        </a:spcBef>
                        <a:spcAft>
                          <a:spcPts val="0"/>
                        </a:spcAft>
                      </a:pPr>
                      <a:r>
                        <a:rPr lang="en-US" sz="1400">
                          <a:effectLst/>
                          <a:latin typeface="Times New Roman" panose="02020603050405020304" pitchFamily="18" charset="0"/>
                          <a:ea typeface="Calibri" panose="020F0502020204030204" pitchFamily="34" charset="0"/>
                        </a:rPr>
                        <a:t>Wild Scorpion 3500mAh LiPo Battery</a:t>
                      </a: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marL="0" marR="0" algn="ctr">
                        <a:lnSpc>
                          <a:spcPct val="150000"/>
                        </a:lnSpc>
                        <a:spcBef>
                          <a:spcPts val="0"/>
                        </a:spcBef>
                        <a:spcAft>
                          <a:spcPts val="0"/>
                        </a:spcAft>
                      </a:pPr>
                      <a:r>
                        <a:rPr lang="en-US" sz="1400">
                          <a:effectLst/>
                          <a:latin typeface="Times New Roman" panose="02020603050405020304" pitchFamily="18" charset="0"/>
                          <a:ea typeface="Calibri" panose="020F0502020204030204" pitchFamily="34" charset="0"/>
                        </a:rPr>
                        <a:t>2500tk </a:t>
                      </a: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ea typeface="Calibri" panose="020F0502020204030204" pitchFamily="34" charset="0"/>
                        </a:rPr>
                        <a:t>1 </a:t>
                      </a: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ea typeface="Calibri" panose="020F0502020204030204" pitchFamily="34" charset="0"/>
                        </a:rPr>
                        <a:t>2500tk </a:t>
                      </a: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r>
              <a:tr h="356548">
                <a:tc>
                  <a:txBody>
                    <a:bodyPr/>
                    <a:lstStyle/>
                    <a:p>
                      <a:pPr marL="0" marR="0">
                        <a:lnSpc>
                          <a:spcPct val="150000"/>
                        </a:lnSpc>
                        <a:spcBef>
                          <a:spcPts val="0"/>
                        </a:spcBef>
                        <a:spcAft>
                          <a:spcPts val="0"/>
                        </a:spcAft>
                      </a:pPr>
                      <a:r>
                        <a:rPr lang="en-US" sz="1400">
                          <a:effectLst/>
                          <a:latin typeface="Times New Roman" panose="02020603050405020304" pitchFamily="18" charset="0"/>
                          <a:ea typeface="Calibri" panose="020F0502020204030204" pitchFamily="34" charset="0"/>
                        </a:rPr>
                        <a:t>Wifi Dongle</a:t>
                      </a: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marL="0" marR="0" algn="ctr">
                        <a:lnSpc>
                          <a:spcPct val="150000"/>
                        </a:lnSpc>
                        <a:spcBef>
                          <a:spcPts val="0"/>
                        </a:spcBef>
                        <a:spcAft>
                          <a:spcPts val="0"/>
                        </a:spcAft>
                      </a:pPr>
                      <a:r>
                        <a:rPr lang="en-US" sz="1400">
                          <a:effectLst/>
                          <a:latin typeface="Times New Roman" panose="02020603050405020304" pitchFamily="18" charset="0"/>
                          <a:ea typeface="Calibri" panose="020F0502020204030204" pitchFamily="34" charset="0"/>
                        </a:rPr>
                        <a:t>1000tk</a:t>
                      </a: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ea typeface="Calibri" panose="020F0502020204030204" pitchFamily="34" charset="0"/>
                        </a:rPr>
                        <a:t>1</a:t>
                      </a: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ea typeface="Calibri" panose="020F0502020204030204" pitchFamily="34" charset="0"/>
                        </a:rPr>
                        <a:t>1000tk</a:t>
                      </a: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r>
              <a:tr h="356548">
                <a:tc gridSpan="3">
                  <a:txBody>
                    <a:bodyPr/>
                    <a:lstStyle/>
                    <a:p>
                      <a:pPr marL="0" marR="0">
                        <a:lnSpc>
                          <a:spcPct val="150000"/>
                        </a:lnSpc>
                        <a:spcBef>
                          <a:spcPts val="0"/>
                        </a:spcBef>
                        <a:spcAft>
                          <a:spcPts val="0"/>
                        </a:spcAft>
                      </a:pPr>
                      <a:r>
                        <a:rPr lang="en-US" sz="1400">
                          <a:effectLst/>
                          <a:latin typeface="Times New Roman" panose="02020603050405020304" pitchFamily="18" charset="0"/>
                          <a:ea typeface="Calibri" panose="020F0502020204030204" pitchFamily="34" charset="0"/>
                        </a:rPr>
                        <a:t>Miscellaneous+ damage replacement cost</a:t>
                      </a: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EAEFF7"/>
                    </a:solidFill>
                  </a:tcPr>
                </a:tc>
                <a:tc hMerge="1">
                  <a:txBody>
                    <a:bodyPr/>
                    <a:lstStyle/>
                    <a:p>
                      <a:endParaRPr lang="en-US"/>
                    </a:p>
                  </a:txBody>
                  <a:tcPr/>
                </a:tc>
                <a:tc hMerge="1">
                  <a:txBody>
                    <a:bodyPr/>
                    <a:lstStyle/>
                    <a:p>
                      <a:endParaRPr lang="en-US"/>
                    </a:p>
                  </a:txBody>
                  <a:tcPr/>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ea typeface="Calibri" panose="020F0502020204030204" pitchFamily="34" charset="0"/>
                        </a:rPr>
                        <a:t>7000tk </a:t>
                      </a:r>
                    </a:p>
                  </a:txBody>
                  <a:tcPr marL="68580" marR="68580"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EAEFF7"/>
                    </a:solidFill>
                  </a:tcPr>
                </a:tc>
              </a:tr>
              <a:tr h="356548">
                <a:tc gridSpan="3">
                  <a:txBody>
                    <a:bodyPr/>
                    <a:lstStyle/>
                    <a:p>
                      <a:pPr marL="0" marR="0">
                        <a:lnSpc>
                          <a:spcPct val="150000"/>
                        </a:lnSpc>
                        <a:spcBef>
                          <a:spcPts val="0"/>
                        </a:spcBef>
                        <a:spcAft>
                          <a:spcPts val="0"/>
                        </a:spcAft>
                      </a:pPr>
                      <a:r>
                        <a:rPr lang="en-US" sz="1400" b="1">
                          <a:effectLst/>
                          <a:latin typeface="Times New Roman" panose="02020603050405020304" pitchFamily="18" charset="0"/>
                          <a:ea typeface="Calibri" panose="020F0502020204030204" pitchFamily="34" charset="0"/>
                        </a:rPr>
                        <a:t>Total </a:t>
                      </a:r>
                      <a:endParaRPr lang="en-US" sz="1400">
                        <a:effectLst/>
                        <a:latin typeface="Times New Roman" panose="02020603050405020304" pitchFamily="18" charset="0"/>
                        <a:ea typeface="Calibri" panose="020F0502020204030204" pitchFamily="34" charset="0"/>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hMerge="1">
                  <a:txBody>
                    <a:bodyPr/>
                    <a:lstStyle/>
                    <a:p>
                      <a:endParaRPr lang="en-US"/>
                    </a:p>
                  </a:txBody>
                  <a:tcPr/>
                </a:tc>
                <a:tc hMerge="1">
                  <a:txBody>
                    <a:bodyPr/>
                    <a:lstStyle/>
                    <a:p>
                      <a:endParaRPr lang="en-US"/>
                    </a:p>
                  </a:txBody>
                  <a:tcPr/>
                </a:tc>
                <a:tc>
                  <a:txBody>
                    <a:bodyPr/>
                    <a:lstStyle/>
                    <a:p>
                      <a:pPr marL="0" marR="0" algn="ctr">
                        <a:lnSpc>
                          <a:spcPct val="150000"/>
                        </a:lnSpc>
                        <a:spcBef>
                          <a:spcPts val="0"/>
                        </a:spcBef>
                        <a:spcAft>
                          <a:spcPts val="0"/>
                        </a:spcAft>
                      </a:pPr>
                      <a:r>
                        <a:rPr lang="en-US" sz="1400" b="1" dirty="0">
                          <a:effectLst/>
                          <a:latin typeface="Times New Roman" panose="02020603050405020304" pitchFamily="18" charset="0"/>
                          <a:ea typeface="Calibri" panose="020F0502020204030204" pitchFamily="34" charset="0"/>
                        </a:rPr>
                        <a:t>33800tk </a:t>
                      </a:r>
                      <a:endParaRPr lang="en-US" sz="1400" dirty="0">
                        <a:effectLst/>
                        <a:latin typeface="Times New Roman" panose="02020603050405020304" pitchFamily="18" charset="0"/>
                        <a:ea typeface="Calibri" panose="020F0502020204030204" pitchFamily="34" charset="0"/>
                      </a:endParaRPr>
                    </a:p>
                  </a:txBody>
                  <a:tcPr marL="68580" marR="68580"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r>
            </a:tbl>
          </a:graphicData>
        </a:graphic>
      </p:graphicFrame>
      <p:sp>
        <p:nvSpPr>
          <p:cNvPr id="24" name="Text Placeholder 23"/>
          <p:cNvSpPr>
            <a:spLocks noGrp="1"/>
          </p:cNvSpPr>
          <p:nvPr>
            <p:ph type="body" sz="quarter" idx="13"/>
          </p:nvPr>
        </p:nvSpPr>
        <p:spPr/>
        <p:txBody>
          <a:bodyPr/>
          <a:lstStyle/>
          <a:p>
            <a:r>
              <a:rPr lang="en-US" dirty="0" smtClean="0"/>
              <a:t>About</a:t>
            </a:r>
            <a:endParaRPr lang="en-US" dirty="0"/>
          </a:p>
        </p:txBody>
      </p:sp>
      <p:pic>
        <p:nvPicPr>
          <p:cNvPr id="26" name="Picture 2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176387" y="10080533"/>
            <a:ext cx="9910916" cy="5792513"/>
          </a:xfrm>
          <a:prstGeom prst="rect">
            <a:avLst/>
          </a:prstGeom>
        </p:spPr>
      </p:pic>
      <p:sp>
        <p:nvSpPr>
          <p:cNvPr id="27" name="Text Placeholder 26"/>
          <p:cNvSpPr>
            <a:spLocks noGrp="1"/>
          </p:cNvSpPr>
          <p:nvPr>
            <p:ph type="body" sz="quarter" idx="21"/>
          </p:nvPr>
        </p:nvSpPr>
        <p:spPr>
          <a:xfrm>
            <a:off x="10176387" y="3684923"/>
            <a:ext cx="9910916" cy="792456"/>
          </a:xfrm>
        </p:spPr>
        <p:txBody>
          <a:bodyPr/>
          <a:lstStyle/>
          <a:p>
            <a:r>
              <a:rPr lang="en-US" dirty="0" smtClean="0"/>
              <a:t>Cost</a:t>
            </a:r>
            <a:endParaRPr lang="en-US" dirty="0"/>
          </a:p>
        </p:txBody>
      </p:sp>
      <p:graphicFrame>
        <p:nvGraphicFramePr>
          <p:cNvPr id="42" name="Content Placeholder 2" descr="Title Picture Lineup" title="SmartArt"/>
          <p:cNvGraphicFramePr>
            <a:graphicFrameLocks noGrp="1"/>
          </p:cNvGraphicFramePr>
          <p:nvPr>
            <p:ph sz="quarter" idx="23"/>
            <p:extLst>
              <p:ext uri="{D42A27DB-BD31-4B8C-83A1-F6EECF244321}">
                <p14:modId xmlns:p14="http://schemas.microsoft.com/office/powerpoint/2010/main" val="3919843969"/>
              </p:ext>
            </p:extLst>
          </p:nvPr>
        </p:nvGraphicFramePr>
        <p:xfrm>
          <a:off x="10205882" y="16841985"/>
          <a:ext cx="9881421" cy="422657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43" name="Text Placeholder 23"/>
          <p:cNvSpPr>
            <a:spLocks noGrp="1"/>
          </p:cNvSpPr>
          <p:nvPr>
            <p:ph type="body" sz="quarter" idx="13"/>
          </p:nvPr>
        </p:nvSpPr>
        <p:spPr>
          <a:xfrm>
            <a:off x="10176387" y="16080618"/>
            <a:ext cx="9910916" cy="761367"/>
          </a:xfrm>
        </p:spPr>
        <p:txBody>
          <a:bodyPr/>
          <a:lstStyle/>
          <a:p>
            <a:r>
              <a:rPr lang="en-US" dirty="0" smtClean="0"/>
              <a:t>Android App Interface</a:t>
            </a:r>
            <a:endParaRPr lang="en-US" dirty="0"/>
          </a:p>
        </p:txBody>
      </p:sp>
      <p:pic>
        <p:nvPicPr>
          <p:cNvPr id="34" name="Picture Placeholder 33"/>
          <p:cNvPicPr>
            <a:picLocks noGrp="1" noChangeAspect="1"/>
          </p:cNvPicPr>
          <p:nvPr>
            <p:ph type="pic" sz="quarter" idx="43"/>
          </p:nvPr>
        </p:nvPicPr>
        <p:blipFill>
          <a:blip r:embed="rId17" cstate="print">
            <a:extLst>
              <a:ext uri="{28A0092B-C50C-407E-A947-70E740481C1C}">
                <a14:useLocalDpi xmlns:a14="http://schemas.microsoft.com/office/drawing/2010/main" val="0"/>
              </a:ext>
            </a:extLst>
          </a:blip>
          <a:srcRect t="12693" b="12693"/>
          <a:stretch>
            <a:fillRect/>
          </a:stretch>
        </p:blipFill>
        <p:spPr/>
      </p:pic>
      <p:sp>
        <p:nvSpPr>
          <p:cNvPr id="46" name="Text Placeholder 26"/>
          <p:cNvSpPr>
            <a:spLocks noGrp="1"/>
          </p:cNvSpPr>
          <p:nvPr>
            <p:ph type="body" sz="quarter" idx="21"/>
          </p:nvPr>
        </p:nvSpPr>
        <p:spPr>
          <a:xfrm>
            <a:off x="20588049" y="3673202"/>
            <a:ext cx="8827955" cy="792456"/>
          </a:xfrm>
        </p:spPr>
        <p:txBody>
          <a:bodyPr/>
          <a:lstStyle/>
          <a:p>
            <a:r>
              <a:rPr lang="en-US" dirty="0" smtClean="0"/>
              <a:t>Operating Procedure</a:t>
            </a:r>
            <a:endParaRPr lang="en-US" dirty="0"/>
          </a:p>
        </p:txBody>
      </p:sp>
      <p:sp>
        <p:nvSpPr>
          <p:cNvPr id="37" name="Content Placeholder 36"/>
          <p:cNvSpPr>
            <a:spLocks noGrp="1"/>
          </p:cNvSpPr>
          <p:nvPr>
            <p:ph sz="quarter" idx="33"/>
          </p:nvPr>
        </p:nvSpPr>
        <p:spPr>
          <a:xfrm>
            <a:off x="20619580" y="10080532"/>
            <a:ext cx="8827955" cy="3653793"/>
          </a:xfrm>
          <a:solidFill>
            <a:schemeClr val="bg2"/>
          </a:solidFill>
        </p:spPr>
        <p:txBody>
          <a:bodyPr>
            <a:normAutofit fontScale="55000" lnSpcReduction="20000"/>
          </a:bodyPr>
          <a:lstStyle/>
          <a:p>
            <a:pPr algn="just">
              <a:buFont typeface="Wingdings" panose="05000000000000000000" pitchFamily="2" charset="2"/>
              <a:buChar char="q"/>
            </a:pPr>
            <a:r>
              <a:rPr lang="en-US" sz="2900" dirty="0" smtClean="0"/>
              <a:t>The whole setup weighs approximately 1kg.</a:t>
            </a:r>
          </a:p>
          <a:p>
            <a:pPr algn="just">
              <a:buFont typeface="Wingdings" panose="05000000000000000000" pitchFamily="2" charset="2"/>
              <a:buChar char="q"/>
            </a:pPr>
            <a:r>
              <a:rPr lang="en-US" sz="2900" dirty="0" smtClean="0"/>
              <a:t>The raspberry Pi shows zero latency when signal is sent within 30-40 meters. (Can vary depending on the range of the hotspot and WIFI dongle).</a:t>
            </a:r>
          </a:p>
          <a:p>
            <a:pPr algn="just">
              <a:buFont typeface="Wingdings" panose="05000000000000000000" pitchFamily="2" charset="2"/>
              <a:buChar char="q"/>
            </a:pPr>
            <a:r>
              <a:rPr lang="en-US" sz="2900" dirty="0" smtClean="0"/>
              <a:t>Electronic Speed Controllers has been calibrated to receive a PWM signal of minimum 700us and maximum of 2000us. </a:t>
            </a:r>
          </a:p>
          <a:p>
            <a:pPr algn="just">
              <a:buFont typeface="Wingdings" panose="05000000000000000000" pitchFamily="2" charset="2"/>
              <a:buChar char="q"/>
            </a:pPr>
            <a:r>
              <a:rPr lang="en-US" sz="2900" dirty="0" smtClean="0"/>
              <a:t>Real-time processing made possible without the implementation of real-time kernel.</a:t>
            </a:r>
          </a:p>
          <a:p>
            <a:pPr algn="just">
              <a:buFont typeface="Wingdings" panose="05000000000000000000" pitchFamily="2" charset="2"/>
              <a:buChar char="q"/>
            </a:pPr>
            <a:r>
              <a:rPr lang="en-US" sz="2900" dirty="0" smtClean="0"/>
              <a:t>Sensor readings processed at 450Hz to update the ESCs </a:t>
            </a:r>
          </a:p>
          <a:p>
            <a:pPr algn="just">
              <a:buFont typeface="Wingdings" panose="05000000000000000000" pitchFamily="2" charset="2"/>
              <a:buChar char="q"/>
            </a:pPr>
            <a:r>
              <a:rPr lang="en-US" sz="2900" dirty="0" smtClean="0"/>
              <a:t>3500mAh LIPO Battery supports backup up to 30minutes.</a:t>
            </a:r>
          </a:p>
          <a:p>
            <a:pPr algn="just">
              <a:buFont typeface="Wingdings" panose="05000000000000000000" pitchFamily="2" charset="2"/>
              <a:buChar char="q"/>
            </a:pPr>
            <a:r>
              <a:rPr lang="en-US" sz="2900" dirty="0" smtClean="0"/>
              <a:t>The quad lifts off at 40% throttle (</a:t>
            </a:r>
            <a:r>
              <a:rPr lang="en-US" sz="2900" dirty="0" err="1" smtClean="0"/>
              <a:t>i.e</a:t>
            </a:r>
            <a:r>
              <a:rPr lang="en-US" sz="2900" dirty="0" smtClean="0"/>
              <a:t> when a PWM signal of 1050us is sent to the motors).</a:t>
            </a:r>
          </a:p>
          <a:p>
            <a:pPr algn="just">
              <a:buFont typeface="Wingdings" panose="05000000000000000000" pitchFamily="2" charset="2"/>
              <a:buChar char="q"/>
            </a:pPr>
            <a:r>
              <a:rPr lang="en-US" sz="2900" dirty="0" smtClean="0"/>
              <a:t>Android app has been developed to send control signals to the raspberry Pi through a static IP.</a:t>
            </a:r>
          </a:p>
          <a:p>
            <a:pPr algn="just">
              <a:buFont typeface="Wingdings" panose="05000000000000000000" pitchFamily="2" charset="2"/>
              <a:buChar char="q"/>
            </a:pPr>
            <a:r>
              <a:rPr lang="en-US" sz="2900" dirty="0" smtClean="0"/>
              <a:t>Due to incorrect PID tuning, the quad copter is currently unstable. Further flight testing is required to confirm stability.</a:t>
            </a:r>
          </a:p>
          <a:p>
            <a:pPr>
              <a:buFont typeface="Wingdings" panose="05000000000000000000" pitchFamily="2" charset="2"/>
              <a:buChar char="q"/>
            </a:pPr>
            <a:endParaRPr lang="en-US" dirty="0" smtClean="0"/>
          </a:p>
          <a:p>
            <a:pPr>
              <a:buFont typeface="Wingdings" panose="05000000000000000000" pitchFamily="2" charset="2"/>
              <a:buChar char="q"/>
            </a:pPr>
            <a:endParaRPr lang="en-US" dirty="0" smtClean="0"/>
          </a:p>
          <a:p>
            <a:pPr>
              <a:buFont typeface="Wingdings" panose="05000000000000000000" pitchFamily="2" charset="2"/>
              <a:buChar char="q"/>
            </a:pPr>
            <a:endParaRPr lang="en-US" dirty="0" smtClean="0"/>
          </a:p>
          <a:p>
            <a:pPr>
              <a:buFont typeface="Wingdings" panose="05000000000000000000" pitchFamily="2" charset="2"/>
              <a:buChar char="q"/>
            </a:pPr>
            <a:endParaRPr lang="en-US" dirty="0"/>
          </a:p>
        </p:txBody>
      </p:sp>
      <p:pic>
        <p:nvPicPr>
          <p:cNvPr id="41" name="Picture 40"/>
          <p:cNvPicPr>
            <a:picLocks noChangeAspect="1"/>
          </p:cNvPicPr>
          <p:nvPr/>
        </p:nvPicPr>
        <p:blipFill>
          <a:blip r:embed="rId18"/>
          <a:stretch>
            <a:fillRect/>
          </a:stretch>
        </p:blipFill>
        <p:spPr>
          <a:xfrm>
            <a:off x="798721" y="203298"/>
            <a:ext cx="1709348" cy="2180776"/>
          </a:xfrm>
          <a:prstGeom prst="rect">
            <a:avLst/>
          </a:prstGeom>
        </p:spPr>
      </p:pic>
      <p:sp>
        <p:nvSpPr>
          <p:cNvPr id="32" name="Content Placeholder 11"/>
          <p:cNvSpPr>
            <a:spLocks noGrp="1"/>
          </p:cNvSpPr>
          <p:nvPr>
            <p:ph sz="quarter" idx="25"/>
          </p:nvPr>
        </p:nvSpPr>
        <p:spPr>
          <a:xfrm>
            <a:off x="819741" y="18726616"/>
            <a:ext cx="8827955" cy="2341948"/>
          </a:xfrm>
          <a:solidFill>
            <a:schemeClr val="bg2"/>
          </a:solidFill>
        </p:spPr>
        <p:txBody>
          <a:bodyPr>
            <a:normAutofit lnSpcReduction="10000"/>
          </a:bodyPr>
          <a:lstStyle/>
          <a:p>
            <a:pPr marL="0" indent="0" algn="just">
              <a:buNone/>
            </a:pPr>
            <a:r>
              <a:rPr lang="en-US" dirty="0" smtClean="0"/>
              <a:t>The completion of this undertaking would not have been successful without the participation and assistance of so many people whose names may not all be enumerated. However, the group would like to express their deep appreciation and indebtedness particularly to our respected project supervisor, Dr. </a:t>
            </a:r>
            <a:r>
              <a:rPr lang="en-US" dirty="0" err="1" smtClean="0"/>
              <a:t>Hasan</a:t>
            </a:r>
            <a:r>
              <a:rPr lang="en-US" dirty="0" smtClean="0"/>
              <a:t> </a:t>
            </a:r>
            <a:r>
              <a:rPr lang="en-US" dirty="0" err="1" smtClean="0"/>
              <a:t>Uz</a:t>
            </a:r>
            <a:r>
              <a:rPr lang="en-US" dirty="0" smtClean="0"/>
              <a:t> </a:t>
            </a:r>
            <a:r>
              <a:rPr lang="en-US" dirty="0" err="1" smtClean="0"/>
              <a:t>Zaman</a:t>
            </a:r>
            <a:r>
              <a:rPr lang="en-US" dirty="0" smtClean="0"/>
              <a:t> for his endless support, kind  and understanding spirit through the numerous ups and downs this project has seen.</a:t>
            </a:r>
            <a:endParaRPr lang="en-US" dirty="0"/>
          </a:p>
        </p:txBody>
      </p:sp>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Science project poster</Template>
  <TotalTime>0</TotalTime>
  <Words>1073</Words>
  <Application>Microsoft Office PowerPoint</Application>
  <PresentationFormat>Custom</PresentationFormat>
  <Paragraphs>106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Science Poster</vt:lpstr>
      <vt:lpstr>A cost-effective Quad Copter with Raspberry PI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2015-11-23T08:50:33Z</dcterms:created>
  <dcterms:modified xsi:type="dcterms:W3CDTF">2016-02-28T19:13:43Z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