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CCD91-7E0F-44AB-8454-DCEEBB7A0EB8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5C09-DBA5-4B0A-994B-615F87EC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5C09-DBA5-4B0A-994B-615F87EC4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17BAC7-CC57-4631-85A9-B8F7B5FAC02B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1C7E-F77C-4597-B81A-0CBFAFFBF79F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8A1-291C-4725-91EC-B8B30F1BC1CF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6D93-BF52-4C1D-B04A-62E010FC147F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39C7-B1D8-44D7-99B4-C6EE859813B6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051E-C4B0-4CD2-8577-697158436C51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BFBD-C01C-4CD1-B0C4-FBADEE370982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F607-EE88-4F46-8F95-B6207AF7137A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9C-D133-4D2F-BAA9-C2F18E3192FD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269C-17D4-4CA1-84DE-C5A67E4738F0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5581-E604-4EDB-BB75-784B5F20961E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302B25F-496B-4763-B266-D393C2533D04}" type="datetime1">
              <a:rPr lang="en-US" smtClean="0"/>
              <a:t>12-Jan-16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pgallery.maxeler.com/#/" TargetMode="External"/><Relationship Id="rId2" Type="http://schemas.openxmlformats.org/officeDocument/2006/relationships/hyperlink" Target="https://www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aussian_nois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www.clear.rice.edu/elec431/projects95/lords/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329" y="0"/>
            <a:ext cx="3819592" cy="38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clear.rice.edu/elec431/projects95/lords/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64" y="-787"/>
            <a:ext cx="4246266" cy="380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clear.rice.edu/elec431/projects95/lords/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" y="-788"/>
            <a:ext cx="4107962" cy="380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clear.rice.edu/elec431/projects95/lords/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" y="3600450"/>
            <a:ext cx="3403534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clear.rice.edu/elec431/projects95/lords/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110" y="3600450"/>
            <a:ext cx="32670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www.clear.rice.edu/elec431/projects95/lords/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69" y="3600450"/>
            <a:ext cx="32670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www.clear.rice.edu/elec431/projects95/lords/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744" y="3621505"/>
            <a:ext cx="32670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40832" y="1985211"/>
            <a:ext cx="8518357" cy="327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GAUSSIAN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Nada Jankovi</a:t>
            </a:r>
            <a:r>
              <a:rPr lang="sr-Latn-RS" sz="4800" dirty="0" smtClean="0"/>
              <a:t>ć 468-12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51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187" y="0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Gaussian Noise in Digital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3909" y="6091480"/>
            <a:ext cx="2425323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https://upload.wikimedia.org/wikipedia/commons/6/6a/512x512-No-Noi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2" y="110848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upload.wikimedia.org/wikipedia/commons/d/d2/512x512-Gaussian-Noi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16" y="110848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4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</a:t>
            </a:r>
            <a:r>
              <a:rPr lang="en-US" dirty="0" err="1" smtClean="0"/>
              <a:t>Daintith</a:t>
            </a:r>
            <a:r>
              <a:rPr lang="en-US" dirty="0"/>
              <a:t>,</a:t>
            </a:r>
            <a:r>
              <a:rPr lang="en-US" dirty="0" smtClean="0"/>
              <a:t> “Gaussian noise”, A </a:t>
            </a:r>
            <a:r>
              <a:rPr lang="en-US" dirty="0"/>
              <a:t>Dictionary of </a:t>
            </a:r>
            <a:r>
              <a:rPr lang="en-US" dirty="0" smtClean="0"/>
              <a:t>Computing, 2004</a:t>
            </a:r>
          </a:p>
          <a:p>
            <a:r>
              <a:rPr lang="en-US" dirty="0" err="1" smtClean="0"/>
              <a:t>V.Milutinovic</a:t>
            </a:r>
            <a:r>
              <a:rPr lang="en-US" dirty="0" smtClean="0"/>
              <a:t>, J. </a:t>
            </a:r>
            <a:r>
              <a:rPr lang="en-US" dirty="0" err="1"/>
              <a:t>Salom</a:t>
            </a:r>
            <a:r>
              <a:rPr lang="en-US" dirty="0"/>
              <a:t>, </a:t>
            </a:r>
            <a:r>
              <a:rPr lang="en-US" dirty="0" smtClean="0"/>
              <a:t>N. </a:t>
            </a:r>
            <a:r>
              <a:rPr lang="en-US" dirty="0" err="1"/>
              <a:t>Trifunovic</a:t>
            </a:r>
            <a:r>
              <a:rPr lang="en-US" dirty="0"/>
              <a:t>, </a:t>
            </a:r>
            <a:r>
              <a:rPr lang="en-US" dirty="0" smtClean="0"/>
              <a:t>R. Giorgi, </a:t>
            </a:r>
            <a:r>
              <a:rPr lang="en-US" dirty="0" smtClean="0"/>
              <a:t>“Guide </a:t>
            </a:r>
            <a:r>
              <a:rPr lang="en-US" dirty="0"/>
              <a:t>to </a:t>
            </a:r>
            <a:r>
              <a:rPr lang="en-US" dirty="0" err="1"/>
              <a:t>DataFlow</a:t>
            </a:r>
            <a:r>
              <a:rPr lang="en-US" dirty="0"/>
              <a:t> </a:t>
            </a:r>
            <a:r>
              <a:rPr lang="en-US" dirty="0" err="1" smtClean="0"/>
              <a:t>SuperComputing</a:t>
            </a:r>
            <a:r>
              <a:rPr lang="en-US" dirty="0" smtClean="0"/>
              <a:t>: </a:t>
            </a:r>
            <a:r>
              <a:rPr lang="en-US" dirty="0"/>
              <a:t>Basic Concepts, Case Studies, and a Detailed </a:t>
            </a:r>
            <a:r>
              <a:rPr lang="en-US" dirty="0" smtClean="0"/>
              <a:t>Example”, 2015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Stanford University,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://www.stanford.edu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http://appgallery.maxeler.com/#/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https://en.wikipedia.org/wiki/Gaussian_noise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92917" y="6079958"/>
            <a:ext cx="2312852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99" y="651285"/>
            <a:ext cx="9875520" cy="5610726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Q &amp; A </a:t>
            </a:r>
            <a:endParaRPr lang="en-US" sz="1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57611" y="6079449"/>
            <a:ext cx="2114017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www.harness-project.eu/wp-content/uploads/2012/11/maxe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99" y="1177088"/>
            <a:ext cx="33242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fakulteti.edukacija.rs/wp-content/uploads/2013/05/etf-beogr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27" y="3306086"/>
            <a:ext cx="2286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08696" y="6027018"/>
            <a:ext cx="2445200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0144" y="1965960"/>
            <a:ext cx="5041231" cy="3765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60144" y="4317735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60144" y="3815618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0143" y="3320718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60143" y="5277853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0143" y="4800600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60143" y="2839453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60142" y="2382253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5907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9414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8961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84445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15602" y="1965959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81086" y="1965957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46571" y="1965956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78002" y="1965956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80083" y="1804738"/>
            <a:ext cx="1" cy="4391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80083" y="6172200"/>
            <a:ext cx="5690938" cy="24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129642" y="2382253"/>
            <a:ext cx="551444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89108" y="3342777"/>
            <a:ext cx="55345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32999" y="2858303"/>
            <a:ext cx="55345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30995" y="4817441"/>
            <a:ext cx="553451" cy="460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27634" y="4817441"/>
            <a:ext cx="553451" cy="4612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53478" y="3840483"/>
            <a:ext cx="549443" cy="470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771948" y="2404310"/>
            <a:ext cx="544632" cy="4183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7484445" y="2752031"/>
            <a:ext cx="1695650" cy="1062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484445" y="3319919"/>
            <a:ext cx="1695650" cy="1259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180095" y="2752031"/>
            <a:ext cx="2252709" cy="6938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ONE PIXEL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98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Processing +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5411" y="6043355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0144" y="1965960"/>
            <a:ext cx="5041231" cy="3765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60144" y="4317735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60144" y="3815618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60143" y="3320718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60143" y="5277853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0143" y="4800600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0143" y="2839453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0142" y="2382253"/>
            <a:ext cx="5041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55907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9414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18961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84445" y="1965955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5602" y="1965959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81086" y="1965957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46571" y="1965956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78002" y="1965956"/>
            <a:ext cx="0" cy="376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80083" y="1804738"/>
            <a:ext cx="1" cy="4391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80083" y="6172200"/>
            <a:ext cx="5690938" cy="240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29642" y="2382253"/>
            <a:ext cx="551444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89108" y="3342777"/>
            <a:ext cx="55345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32999" y="2858303"/>
            <a:ext cx="553451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30995" y="4817441"/>
            <a:ext cx="553451" cy="4604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27634" y="4817441"/>
            <a:ext cx="553451" cy="4612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53478" y="3840483"/>
            <a:ext cx="549443" cy="470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71948" y="2404310"/>
            <a:ext cx="544632" cy="4183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484445" y="2752031"/>
            <a:ext cx="1695650" cy="1062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84445" y="3319919"/>
            <a:ext cx="1695650" cy="1259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80095" y="2752031"/>
            <a:ext cx="842210" cy="6938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ONE PIXEL</a:t>
            </a:r>
            <a:endParaRPr lang="en-US" b="1" dirty="0"/>
          </a:p>
        </p:txBody>
      </p:sp>
      <p:pic>
        <p:nvPicPr>
          <p:cNvPr id="1026" name="Picture 2" descr="http://photos.gograph.com/thumbs/CSP/CSP418/k41873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48" y="3460966"/>
            <a:ext cx="2267685" cy="121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1425" y="608379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sfu.ca/sonic-studio/handbook/Graphics/Gaussian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" b="-1119"/>
          <a:stretch/>
        </p:blipFill>
        <p:spPr bwMode="auto">
          <a:xfrm>
            <a:off x="1359570" y="2011680"/>
            <a:ext cx="8951494" cy="402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42052" y="2645117"/>
            <a:ext cx="3693695" cy="126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_{G}(z)={\frac {1}{\sigma {\sqrt {2\pi }}}}e^{-{\frac {(z-\mu )^{2}}{2\sigma ^{2}}}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43" y="2337628"/>
            <a:ext cx="3796552" cy="9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aussian_Noise (1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22372" y="8261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22" y="525379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Sequential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70433" y="6107863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puu.sh/mqzdt/bb10acf13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"/>
          <a:stretch/>
        </p:blipFill>
        <p:spPr bwMode="auto">
          <a:xfrm>
            <a:off x="806117" y="1600199"/>
            <a:ext cx="9264316" cy="48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26622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/>
              <a:t>Maxeler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10003" y="6202081"/>
            <a:ext cx="2341102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puu.sh/mqA1w/93f165a0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73" y="1257458"/>
            <a:ext cx="9440393" cy="49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27" y="205488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/>
              <a:t>Maxeler</a:t>
            </a:r>
            <a:r>
              <a:rPr lang="en-US" dirty="0" smtClean="0"/>
              <a:t> Manager Graph</a:t>
            </a:r>
            <a:endParaRPr lang="en-US" dirty="0"/>
          </a:p>
        </p:txBody>
      </p:sp>
      <p:pic>
        <p:nvPicPr>
          <p:cNvPr id="7170" name="Picture 2" descr="http://puu.sh/mqARk/a2c54daa5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 t="1934"/>
          <a:stretch/>
        </p:blipFill>
        <p:spPr bwMode="auto">
          <a:xfrm>
            <a:off x="8988289" y="277214"/>
            <a:ext cx="1609009" cy="34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uu.sh/mqAUE/a6d543702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8" b="2527"/>
          <a:stretch/>
        </p:blipFill>
        <p:spPr bwMode="auto">
          <a:xfrm>
            <a:off x="8354456" y="3678918"/>
            <a:ext cx="2546155" cy="28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uu.sh/mqB4q/274e2b0a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8" y="2394284"/>
            <a:ext cx="8539199" cy="223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82638" y="609867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uu.sh/mqAiN/27c0a85e8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1286" r="808" b="1742"/>
          <a:stretch/>
        </p:blipFill>
        <p:spPr bwMode="auto">
          <a:xfrm>
            <a:off x="1175046" y="1446196"/>
            <a:ext cx="9860700" cy="49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uu.sh/mqAwW/ad98055e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06" y="260684"/>
            <a:ext cx="3165140" cy="33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27" y="260684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/>
              <a:t>Maxeler</a:t>
            </a:r>
            <a:r>
              <a:rPr lang="en-US" dirty="0" smtClean="0"/>
              <a:t> Kernel</a:t>
            </a:r>
            <a:endParaRPr lang="en-US" dirty="0"/>
          </a:p>
        </p:txBody>
      </p:sp>
      <p:pic>
        <p:nvPicPr>
          <p:cNvPr id="6150" name="Picture 6" descr="http://puu.sh/mqAHm/a5109dd6e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11025" b="2645"/>
          <a:stretch/>
        </p:blipFill>
        <p:spPr bwMode="auto">
          <a:xfrm>
            <a:off x="8277726" y="3615696"/>
            <a:ext cx="2430379" cy="29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97456" y="6078564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puu.sh/mqBnZ/09610a6c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6" y="276727"/>
            <a:ext cx="11652399" cy="625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20825" y="6043355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290</TotalTime>
  <Words>130</Words>
  <Application>Microsoft Office PowerPoint</Application>
  <PresentationFormat>Widescreen</PresentationFormat>
  <Paragraphs>31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Basis</vt:lpstr>
      <vt:lpstr>GAUSSIAN NOISE</vt:lpstr>
      <vt:lpstr>Image Processing</vt:lpstr>
      <vt:lpstr>Image Processing + Dataflow</vt:lpstr>
      <vt:lpstr>Formula</vt:lpstr>
      <vt:lpstr>Sequential Code</vt:lpstr>
      <vt:lpstr>Maxeler Manager</vt:lpstr>
      <vt:lpstr>Maxeler Manager Graph</vt:lpstr>
      <vt:lpstr>Maxeler Kernel</vt:lpstr>
      <vt:lpstr>PowerPoint Presentation</vt:lpstr>
      <vt:lpstr>Gaussian Noise in Digital Images</vt:lpstr>
      <vt:lpstr>References</vt:lpstr>
      <vt:lpstr>Q &amp; 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NOISE</dc:title>
  <dc:creator>Nada Jankovic</dc:creator>
  <cp:lastModifiedBy>Nada Jankovic</cp:lastModifiedBy>
  <cp:revision>19</cp:revision>
  <dcterms:created xsi:type="dcterms:W3CDTF">2016-01-08T18:06:14Z</dcterms:created>
  <dcterms:modified xsi:type="dcterms:W3CDTF">2016-01-12T22:21:35Z</dcterms:modified>
</cp:coreProperties>
</file>