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21"/>
      <p:bold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2" y="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6d7b17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6d7b17f3_0_5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6d7b17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6d7b17f3_0_6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6d7b17f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6d7b17f3_0_7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6d7b17f3_0_8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7a6d7b17f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6d7b17f3_0_10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a6d7b17f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6d7b17f3_0_10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a6d7b17f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6d7b17f3_0_1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a6d7b17f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6d7b17f3_0_12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a6d7b17f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7a6d7b1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a6d7b17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d7b17f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d7b17f3_0_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7b17f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7b17f3_0_4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foursquar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2" name="Google Shape;22;p3"/>
          <p:cNvSpPr txBox="1"/>
          <p:nvPr/>
        </p:nvSpPr>
        <p:spPr>
          <a:xfrm>
            <a:off x="683825" y="1317075"/>
            <a:ext cx="7517100" cy="1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Explore Zomato restaurants dataset in the city of New Delhi</a:t>
            </a:r>
            <a:endParaRPr b="1" dirty="0">
              <a:solidFill>
                <a:schemeClr val="tx2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4190"/>
              </a:lnSpc>
              <a:spcBef>
                <a:spcPts val="648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8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1: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6075"/>
            <a:ext cx="9144001" cy="29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Indian restaurants are most recommended venues nearby the locations.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2: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recommended for the Hotel and Nightclubs venues areas: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1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3: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seems like pizza place,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4: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It’s most recommended for cafes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5: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Fast food, cafes are the most recommended venues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181850"/>
            <a:ext cx="9144000" cy="3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Chanakyapuri, Pitampura, Safdarjung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some of the best neighborhoods for Chinese cuisine.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Panchsheel park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Nehru place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the best Chinese Restaurant.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Connaught place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Rajouri garden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Malviya nagar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the best places for edible person.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Greater kailash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Feroze shah road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Saket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best rated restaurants in New Delhi.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04166"/>
              </a:lnSpc>
            </a:pPr>
            <a:r>
              <a:rPr lang="en-US" sz="2800" b="1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2800" b="1" dirty="0"/>
              <a:t>Business Problem)</a:t>
            </a:r>
            <a:r>
              <a:rPr lang="en-US" sz="2800" b="1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800" b="1" dirty="0"/>
          </a:p>
        </p:txBody>
      </p:sp>
      <p:sp>
        <p:nvSpPr>
          <p:cNvPr id="28" name="Google Shape;28;p4"/>
          <p:cNvSpPr txBox="1"/>
          <p:nvPr/>
        </p:nvSpPr>
        <p:spPr>
          <a:xfrm>
            <a:off x="455600" y="1043075"/>
            <a:ext cx="8140800" cy="3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is the capital city of India.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a part of the city of Delhi’s 11 districts.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city itself has a population of 257,803. However, the much larger metro area has a population that exceeds 26 million.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With its diverse culture , comes diverse food items. There are many restaurants in New Delhi City, each belonging to different categories like Chinese , Italian , French etc.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 as part of this project , we will list and visualize all major parts of New Delhi City 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455600" y="654175"/>
            <a:ext cx="81408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</a:rPr>
              <a:t>Questions that can be asked using the above mentioned datasets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best location in New Delhi City for Chinese Cuisine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areas have large number of Chinese Restaurant Market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all areas have less number of restaurant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is the best place to stay if I prefer Chinese Cuisine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places are have best restaurant in New Delhi?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this project we need the following data 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Restaurants data that contains list Locality, Restaurant name,Rating along with their latitude and longitude.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This data set contains the required information. And we will use this data set to explore various locality of new delhi city.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Nearby places in each locality of new delhi city.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Fousquare API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By using this api we will get all the venues in each neighborhood.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Collect the new delhi city data from </a:t>
            </a:r>
            <a:r>
              <a:rPr lang="en-US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 sz="160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FourSquare API we will find all venues for each neighborhood.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Filter out all venues that are nearby by locality.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aggregative rating for each resturant to find the best places.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Visualize the Ranking of neighborhoods using folium library(python)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On-screen Show (16:9)</PresentationFormat>
  <Paragraphs>45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Georgia</vt:lpstr>
      <vt:lpstr>Calibri</vt:lpstr>
      <vt:lpstr>Arial</vt:lpstr>
      <vt:lpstr>Roboto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HOME</cp:lastModifiedBy>
  <cp:revision>1</cp:revision>
  <dcterms:modified xsi:type="dcterms:W3CDTF">2020-07-04T23:56:37Z</dcterms:modified>
</cp:coreProperties>
</file>