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3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3C5465B-3814-4AC0-9249-55E1EFD48422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36CF67A-B05E-4C66-9408-EA5B49111B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465B-3814-4AC0-9249-55E1EFD48422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F67A-B05E-4C66-9408-EA5B49111B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465B-3814-4AC0-9249-55E1EFD48422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F67A-B05E-4C66-9408-EA5B49111B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3C5465B-3814-4AC0-9249-55E1EFD48422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36CF67A-B05E-4C66-9408-EA5B49111B5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3C5465B-3814-4AC0-9249-55E1EFD48422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36CF67A-B05E-4C66-9408-EA5B49111B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465B-3814-4AC0-9249-55E1EFD48422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F67A-B05E-4C66-9408-EA5B49111B5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465B-3814-4AC0-9249-55E1EFD48422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F67A-B05E-4C66-9408-EA5B49111B5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3C5465B-3814-4AC0-9249-55E1EFD48422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6CF67A-B05E-4C66-9408-EA5B49111B5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465B-3814-4AC0-9249-55E1EFD48422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F67A-B05E-4C66-9408-EA5B49111B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3C5465B-3814-4AC0-9249-55E1EFD48422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36CF67A-B05E-4C66-9408-EA5B49111B5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3C5465B-3814-4AC0-9249-55E1EFD48422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6CF67A-B05E-4C66-9408-EA5B49111B5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3C5465B-3814-4AC0-9249-55E1EFD48422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36CF67A-B05E-4C66-9408-EA5B49111B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57356" y="642918"/>
            <a:ext cx="6600844" cy="250033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/>
              <a:t>FindMyDoc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fr-FR" sz="2800" dirty="0" smtClean="0"/>
          </a:p>
          <a:p>
            <a:pPr algn="r"/>
            <a:r>
              <a:rPr lang="fr-FR" sz="1900" dirty="0" smtClean="0"/>
              <a:t>By: Nada </a:t>
            </a:r>
            <a:r>
              <a:rPr lang="fr-FR" sz="1900" dirty="0" err="1" smtClean="0"/>
              <a:t>Laabid</a:t>
            </a:r>
            <a:r>
              <a:rPr lang="fr-FR" sz="1900" dirty="0" smtClean="0"/>
              <a:t>, Saad </a:t>
            </a:r>
            <a:r>
              <a:rPr lang="fr-FR" sz="1900" dirty="0" err="1" smtClean="0"/>
              <a:t>Lahrichi</a:t>
            </a:r>
            <a:r>
              <a:rPr lang="fr-FR" sz="1900" dirty="0" smtClean="0"/>
              <a:t>, Brahim </a:t>
            </a:r>
            <a:r>
              <a:rPr lang="fr-FR" sz="1900" dirty="0" err="1" smtClean="0"/>
              <a:t>Raiss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214810" y="2857496"/>
            <a:ext cx="4071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/>
              <a:t>A </a:t>
            </a:r>
            <a:r>
              <a:rPr lang="fr-FR" sz="2400" dirty="0" err="1" smtClean="0"/>
              <a:t>project</a:t>
            </a:r>
            <a:r>
              <a:rPr lang="fr-FR" sz="2400" dirty="0" smtClean="0"/>
              <a:t> for social change</a:t>
            </a:r>
            <a:endParaRPr lang="fr-FR" sz="1600" dirty="0" smtClean="0"/>
          </a:p>
          <a:p>
            <a:pPr algn="r"/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cap="none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Thank</a:t>
            </a:r>
            <a:r>
              <a:rPr lang="fr-FR" cap="none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fr-FR" cap="none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you</a:t>
            </a:r>
            <a:r>
              <a:rPr lang="fr-FR" cap="none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fr-FR" cap="none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buNone/>
            </a:pPr>
            <a:endParaRPr lang="fr-FR" sz="4000" b="1" dirty="0" smtClean="0">
              <a:ln w="12700" cap="rnd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skerville Old Face" pitchFamily="18" charset="0"/>
              <a:sym typeface="Wingdings" pitchFamily="2" charset="2"/>
            </a:endParaRPr>
          </a:p>
          <a:p>
            <a:pPr algn="ctr">
              <a:buNone/>
            </a:pPr>
            <a:r>
              <a:rPr lang="fr-FR" sz="40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Special</a:t>
            </a:r>
            <a:r>
              <a:rPr lang="fr-FR" sz="40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</a:t>
            </a:r>
            <a:r>
              <a:rPr lang="fr-FR" sz="40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acknowledgment</a:t>
            </a:r>
            <a:r>
              <a:rPr lang="fr-FR" sz="40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to </a:t>
            </a:r>
            <a:r>
              <a:rPr lang="fr-FR" sz="40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Doctor</a:t>
            </a:r>
            <a:r>
              <a:rPr lang="fr-FR" sz="40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Cavalli, the e-</a:t>
            </a:r>
            <a:r>
              <a:rPr lang="fr-FR" sz="40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nitiate</a:t>
            </a:r>
            <a:r>
              <a:rPr lang="fr-FR" sz="40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team, all the </a:t>
            </a:r>
            <a:r>
              <a:rPr lang="fr-FR" sz="40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volunteers</a:t>
            </a:r>
            <a:r>
              <a:rPr lang="fr-FR" sz="40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and </a:t>
            </a:r>
            <a:r>
              <a:rPr lang="fr-FR" sz="40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every</a:t>
            </a:r>
            <a:r>
              <a:rPr lang="fr-FR" sz="40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single </a:t>
            </a:r>
            <a:r>
              <a:rPr lang="fr-FR" sz="40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person</a:t>
            </a:r>
            <a:r>
              <a:rPr lang="fr-FR" sz="40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</a:t>
            </a:r>
            <a:r>
              <a:rPr lang="fr-FR" sz="40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who</a:t>
            </a:r>
            <a:r>
              <a:rPr lang="fr-FR" sz="40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</a:t>
            </a:r>
            <a:r>
              <a:rPr lang="fr-FR" sz="40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was</a:t>
            </a:r>
            <a:r>
              <a:rPr lang="fr-FR" sz="40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</a:t>
            </a:r>
            <a:r>
              <a:rPr lang="fr-FR" sz="40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involved</a:t>
            </a:r>
            <a:r>
              <a:rPr lang="fr-FR" sz="40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in </a:t>
            </a:r>
            <a:r>
              <a:rPr lang="fr-FR" sz="40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this</a:t>
            </a:r>
            <a:r>
              <a:rPr lang="fr-FR" sz="40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program.</a:t>
            </a:r>
            <a:endParaRPr lang="fr-FR" sz="3200" b="1" dirty="0" smtClean="0">
              <a:ln w="12700" cap="rnd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skerville Old Face" pitchFamily="18" charset="0"/>
              <a:sym typeface="Wingdings" pitchFamily="2" charset="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00034" y="785794"/>
            <a:ext cx="735811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348" y="428604"/>
            <a:ext cx="7467600" cy="7858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fr-FR" sz="2800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</a:t>
            </a:r>
            <a:r>
              <a:rPr lang="fr-FR" sz="28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ummary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714348" y="1643050"/>
            <a:ext cx="7467600" cy="4873752"/>
          </a:xfrm>
          <a:noFill/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The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problems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we’re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trying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to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solve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.</a:t>
            </a:r>
          </a:p>
          <a:p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The solution: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our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website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.</a:t>
            </a:r>
          </a:p>
          <a:p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How  the </a:t>
            </a:r>
            <a:r>
              <a:rPr lang="fr-FR" sz="3600" b="1" dirty="0" err="1" smtClean="0">
                <a:ln w="12700" cap="rnd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web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site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works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?</a:t>
            </a:r>
          </a:p>
          <a:p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The future plans and projections for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this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website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.</a:t>
            </a:r>
          </a:p>
          <a:p>
            <a:endParaRPr lang="fr-FR" dirty="0">
              <a:ln cap="rnd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67600" cy="12858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/>
            </a:r>
            <a:br>
              <a:rPr lang="fr-FR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r>
              <a:rPr lang="fr-FR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/>
            </a:r>
            <a:br>
              <a:rPr lang="fr-FR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r>
              <a:rPr lang="fr-FR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/>
            </a:r>
            <a:br>
              <a:rPr lang="fr-FR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r>
              <a:rPr lang="fr-FR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/>
            </a:r>
            <a:br>
              <a:rPr lang="fr-FR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r>
              <a:rPr lang="fr-FR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/>
            </a:r>
            <a:br>
              <a:rPr lang="fr-FR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r>
              <a:rPr lang="fr-FR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/>
            </a:r>
            <a:br>
              <a:rPr lang="fr-FR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r>
              <a:rPr lang="fr-FR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/>
            </a:r>
            <a:br>
              <a:rPr lang="fr-FR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r>
              <a:rPr lang="fr-FR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/>
            </a:r>
            <a:br>
              <a:rPr lang="fr-FR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r>
              <a:rPr lang="fr-FR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/>
            </a:r>
            <a:br>
              <a:rPr lang="fr-FR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r>
              <a:rPr lang="fr-FR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/>
            </a:r>
            <a:br>
              <a:rPr lang="fr-FR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r>
              <a:rPr lang="fr-FR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fr-FR" sz="31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The </a:t>
            </a:r>
            <a:r>
              <a:rPr lang="fr-FR" sz="31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problems</a:t>
            </a:r>
            <a:r>
              <a:rPr lang="fr-FR" sz="31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fr-FR" sz="31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we’re</a:t>
            </a:r>
            <a:r>
              <a:rPr lang="fr-FR" sz="31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fr-FR" sz="31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trying</a:t>
            </a:r>
            <a:r>
              <a:rPr lang="fr-FR" sz="31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to </a:t>
            </a:r>
            <a:r>
              <a:rPr lang="fr-FR" sz="31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solve</a:t>
            </a:r>
            <a:r>
              <a:rPr lang="fr-FR" sz="31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fr-FR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/>
            </a:r>
            <a:br>
              <a:rPr lang="fr-FR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Lack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of communication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between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doctors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and patients.</a:t>
            </a:r>
          </a:p>
          <a:p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Long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waiting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time 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whenever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we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visit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a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doctor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.</a:t>
            </a:r>
          </a:p>
          <a:p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Development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of more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complex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illnesses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and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death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cases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because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of the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unavailibility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of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some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doctors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To </a:t>
            </a:r>
            <a:r>
              <a:rPr lang="fr-FR" sz="28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solve</a:t>
            </a:r>
            <a:r>
              <a:rPr lang="fr-FR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fr-FR" sz="28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these</a:t>
            </a:r>
            <a:r>
              <a:rPr lang="fr-FR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fr-FR" sz="28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problems</a:t>
            </a:r>
            <a:endParaRPr lang="fr-FR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Create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a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way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for the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doctors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to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communicate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with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their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patients and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avoid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the long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waiting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time</a:t>
            </a:r>
          </a:p>
          <a:p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 Conception and production of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FindMyDoc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</a:t>
            </a:r>
            <a:endParaRPr lang="fr-FR" sz="3600" b="1" dirty="0" smtClean="0">
              <a:ln w="12700" cap="rnd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skerville Old Face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cap="none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What</a:t>
            </a:r>
            <a:r>
              <a:rPr lang="fr-FR" cap="none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fr-FR" cap="none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is</a:t>
            </a:r>
            <a:r>
              <a:rPr lang="fr-FR" cap="none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fr-FR" cap="none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FindMyDoc</a:t>
            </a:r>
            <a:r>
              <a:rPr lang="fr-FR" cap="none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?</a:t>
            </a:r>
            <a:endParaRPr lang="fr-FR" cap="none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It’s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a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website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created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by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highschool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students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using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different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programming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languages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(HTML ,CSS and JavaScript) for web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development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cap="none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How the </a:t>
            </a:r>
            <a:r>
              <a:rPr lang="fr-FR" cap="none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website</a:t>
            </a:r>
            <a:r>
              <a:rPr lang="fr-FR" cap="none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fr-FR" cap="none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works</a:t>
            </a:r>
            <a:r>
              <a:rPr lang="fr-FR" cap="none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fr-FR" cap="none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Collects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information about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doctors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in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moroccan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cities</a:t>
            </a:r>
            <a:endParaRPr lang="fr-FR" sz="3600" b="1" dirty="0" smtClean="0">
              <a:ln w="12700" cap="rnd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skerville Old Face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Shows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either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the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doctor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is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avaible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or not, the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estimated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waiting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time for patients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depending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on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number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of patients in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waiting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rooms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.</a:t>
            </a:r>
          </a:p>
          <a:p>
            <a:pPr>
              <a:buNone/>
            </a:pP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</a:t>
            </a:r>
            <a:endParaRPr lang="fr-FR" sz="3600" b="1" dirty="0" smtClean="0">
              <a:ln w="12700" cap="rnd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cap="none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How the </a:t>
            </a:r>
            <a:r>
              <a:rPr lang="fr-FR" cap="none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website</a:t>
            </a:r>
            <a:r>
              <a:rPr lang="fr-FR" cap="none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fr-FR" cap="none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works</a:t>
            </a:r>
            <a:r>
              <a:rPr lang="fr-FR" cap="none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fr-FR" cap="none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This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process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depends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on updates made by the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secretary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in the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doctor’s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office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whenever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a new patient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visits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the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doctor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or </a:t>
            </a:r>
            <a:r>
              <a:rPr lang="fr-FR" sz="36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leaves</a:t>
            </a:r>
            <a:r>
              <a:rPr lang="fr-FR" sz="36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.</a:t>
            </a:r>
            <a:endParaRPr lang="fr-FR" sz="3600" b="1" dirty="0" smtClean="0">
              <a:ln w="12700" cap="rnd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cap="none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The future plans for the </a:t>
            </a:r>
            <a:r>
              <a:rPr lang="fr-FR" cap="none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project</a:t>
            </a:r>
            <a:r>
              <a:rPr lang="fr-FR" cap="none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endParaRPr lang="fr-FR" cap="none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32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Augment the </a:t>
            </a:r>
            <a:r>
              <a:rPr lang="fr-FR" sz="32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numbers</a:t>
            </a:r>
            <a:r>
              <a:rPr lang="fr-FR" sz="32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of </a:t>
            </a:r>
            <a:r>
              <a:rPr lang="fr-FR" sz="32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cities</a:t>
            </a:r>
            <a:r>
              <a:rPr lang="fr-FR" sz="32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</a:t>
            </a:r>
            <a:r>
              <a:rPr lang="fr-FR" sz="32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from</a:t>
            </a:r>
            <a:r>
              <a:rPr lang="fr-FR" sz="32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</a:t>
            </a:r>
            <a:r>
              <a:rPr lang="fr-FR" sz="32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three</a:t>
            </a:r>
            <a:r>
              <a:rPr lang="fr-FR" sz="32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</a:t>
            </a:r>
            <a:r>
              <a:rPr lang="fr-FR" sz="32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cities</a:t>
            </a:r>
            <a:r>
              <a:rPr lang="fr-FR" sz="32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(the </a:t>
            </a:r>
            <a:r>
              <a:rPr lang="fr-FR" sz="32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current</a:t>
            </a:r>
            <a:r>
              <a:rPr lang="fr-FR" sz="32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version) to all the </a:t>
            </a:r>
            <a:r>
              <a:rPr lang="fr-FR" sz="32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moroccan</a:t>
            </a:r>
            <a:r>
              <a:rPr lang="fr-FR" sz="32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</a:t>
            </a:r>
            <a:r>
              <a:rPr lang="fr-FR" sz="32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cities</a:t>
            </a:r>
            <a:r>
              <a:rPr lang="fr-FR" sz="32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.</a:t>
            </a:r>
          </a:p>
          <a:p>
            <a:r>
              <a:rPr lang="fr-FR" sz="32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Create</a:t>
            </a:r>
            <a:r>
              <a:rPr lang="fr-FR" sz="32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an interface </a:t>
            </a:r>
            <a:r>
              <a:rPr lang="fr-FR" sz="32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between</a:t>
            </a:r>
            <a:r>
              <a:rPr lang="fr-FR" sz="32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the </a:t>
            </a:r>
            <a:r>
              <a:rPr lang="fr-FR" sz="32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secretary</a:t>
            </a:r>
            <a:r>
              <a:rPr lang="fr-FR" sz="32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and the program( </a:t>
            </a:r>
            <a:r>
              <a:rPr lang="fr-FR" sz="32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add</a:t>
            </a:r>
            <a:r>
              <a:rPr lang="fr-FR" sz="32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the real-time update option by the </a:t>
            </a:r>
            <a:r>
              <a:rPr lang="fr-FR" sz="32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secretary</a:t>
            </a:r>
            <a:r>
              <a:rPr lang="fr-FR" sz="32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)</a:t>
            </a:r>
          </a:p>
          <a:p>
            <a:r>
              <a:rPr lang="fr-FR" sz="32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Expand</a:t>
            </a:r>
            <a:r>
              <a:rPr lang="fr-FR" sz="32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the </a:t>
            </a:r>
            <a:r>
              <a:rPr lang="fr-FR" sz="32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numbers</a:t>
            </a:r>
            <a:r>
              <a:rPr lang="fr-FR" sz="32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of </a:t>
            </a:r>
            <a:r>
              <a:rPr lang="fr-FR" sz="32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doctors</a:t>
            </a:r>
            <a:r>
              <a:rPr lang="fr-FR" sz="32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</a:t>
            </a:r>
            <a:r>
              <a:rPr lang="fr-FR" sz="32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using</a:t>
            </a:r>
            <a:r>
              <a:rPr lang="fr-FR" sz="32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 the </a:t>
            </a:r>
            <a:r>
              <a:rPr lang="fr-FR" sz="3200" b="1" dirty="0" err="1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website</a:t>
            </a:r>
            <a:r>
              <a:rPr lang="fr-FR" sz="3200" b="1" dirty="0" smtClean="0">
                <a:ln w="12700" cap="rnd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  <a:sym typeface="Wingdings" pitchFamily="2" charset="2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2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3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275</Words>
  <Application>Microsoft Office PowerPoint</Application>
  <PresentationFormat>Affichage à l'écran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Oriel</vt:lpstr>
      <vt:lpstr>FindMyDoc  </vt:lpstr>
      <vt:lpstr>Diapositive 2</vt:lpstr>
      <vt:lpstr>Summary</vt:lpstr>
      <vt:lpstr>           The problems we’re trying to solve  </vt:lpstr>
      <vt:lpstr>To solve these problems</vt:lpstr>
      <vt:lpstr>What is FindMyDoc ?</vt:lpstr>
      <vt:lpstr>How the website works?</vt:lpstr>
      <vt:lpstr>How the website works?</vt:lpstr>
      <vt:lpstr>The future plans for the project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FindMyDoc: E-nitiate Project</dc:title>
  <dc:creator>acer</dc:creator>
  <cp:lastModifiedBy>acer</cp:lastModifiedBy>
  <cp:revision>51</cp:revision>
  <dcterms:created xsi:type="dcterms:W3CDTF">2018-07-13T07:32:41Z</dcterms:created>
  <dcterms:modified xsi:type="dcterms:W3CDTF">2018-07-14T23:46:51Z</dcterms:modified>
</cp:coreProperties>
</file>