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480" y="1633476"/>
            <a:ext cx="9440034" cy="1549944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Call center 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480" y="4751570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Nadali</a:t>
            </a:r>
            <a:r>
              <a:rPr lang="en-US" sz="2800" dirty="0" smtClean="0"/>
              <a:t> </a:t>
            </a:r>
            <a:r>
              <a:rPr lang="en-US" sz="2800" dirty="0" err="1" smtClean="0"/>
              <a:t>Khalili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smtClean="0"/>
              <a:t>IP </a:t>
            </a:r>
            <a:r>
              <a:rPr lang="en-US" dirty="0" err="1" smtClean="0"/>
              <a:t>pbx</a:t>
            </a:r>
            <a:endParaRPr lang="en-US" dirty="0"/>
          </a:p>
        </p:txBody>
      </p:sp>
      <p:pic>
        <p:nvPicPr>
          <p:cNvPr id="1026" name="Picture 2" descr="https://nasimtelecom.com/wp-content/uploads/ippbx-system-banner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34" y="2337707"/>
            <a:ext cx="6488684" cy="399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VoIp</a:t>
            </a:r>
            <a:r>
              <a:rPr lang="en-US" dirty="0" smtClean="0"/>
              <a:t> advantages</a:t>
            </a:r>
            <a:endParaRPr lang="en-US" dirty="0"/>
          </a:p>
        </p:txBody>
      </p:sp>
      <p:pic>
        <p:nvPicPr>
          <p:cNvPr id="2050" name="Picture 2" descr="https://www.yeastar.com/wp-content/uploads/2020/10/benefits_of_voip_blo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15" y="2076449"/>
            <a:ext cx="8689834" cy="41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Goudy Old Style</vt:lpstr>
      <vt:lpstr>Trebuchet MS</vt:lpstr>
      <vt:lpstr>Wingdings 2</vt:lpstr>
      <vt:lpstr>SlateVTI</vt:lpstr>
      <vt:lpstr>Call center </vt:lpstr>
      <vt:lpstr>IP pbx</vt:lpstr>
      <vt:lpstr>VoIp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2022-09-04T01:32:07Z</dcterms:created>
  <dcterms:modified xsi:type="dcterms:W3CDTF">2022-09-04T07:48:58Z</dcterms:modified>
</cp:coreProperties>
</file>