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5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56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0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828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338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6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038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791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012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440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96542" y="26619"/>
            <a:ext cx="8598915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034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0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72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5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22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28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78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49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4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7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DC878D9A-77BE-4701-AE3D-EEFC53CD50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643BE08-0ED1-4B73-AC6D-B7E26A59CD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56B2094-7FC0-45FC-BFED-3CB88CEE63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  <a:prstGeom prst="rect">
            <a:avLst/>
          </a:prstGeom>
        </p:spPr>
        <p:txBody>
          <a:bodyPr vert="horz" lIns="0" tIns="12065" rIns="0" bIns="0" rtlCol="0">
            <a:normAutofit/>
          </a:bodyPr>
          <a:lstStyle/>
          <a:p>
            <a:pPr marL="12700">
              <a:spcBef>
                <a:spcPts val="95"/>
              </a:spcBef>
            </a:pPr>
            <a:r>
              <a:rPr lang="en-US" spc="-55" dirty="0">
                <a:solidFill>
                  <a:srgbClr val="FFFFFF"/>
                </a:solidFill>
                <a:latin typeface="Arial"/>
                <a:cs typeface="Arial"/>
              </a:rPr>
              <a:t>Project’s</a:t>
            </a:r>
            <a:r>
              <a:rPr lang="en-US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55" dirty="0">
                <a:solidFill>
                  <a:srgbClr val="FFFFFF"/>
                </a:solidFill>
                <a:latin typeface="Arial"/>
                <a:cs typeface="Arial"/>
              </a:rPr>
              <a:t>Details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7A4B640-BB7F-4272-A710-068DBA9F9A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  <a:prstGeom prst="rect">
            <a:avLst/>
          </a:prstGeom>
        </p:spPr>
        <p:txBody>
          <a:bodyPr vert="horz" lIns="0" tIns="12700" rIns="0" bIns="0" rtlCol="0" anchor="ctr">
            <a:normAutofit/>
          </a:bodyPr>
          <a:lstStyle/>
          <a:p>
            <a:pPr marL="716280" marR="5080" indent="-342900">
              <a:spcBef>
                <a:spcPts val="100"/>
              </a:spcBef>
              <a:buClr>
                <a:srgbClr val="FF6600"/>
              </a:buClr>
              <a:buFont typeface="Wingdings"/>
              <a:buChar char=""/>
              <a:tabLst>
                <a:tab pos="716280" algn="l"/>
                <a:tab pos="1904364" algn="l"/>
                <a:tab pos="2544445" algn="l"/>
                <a:tab pos="2611120" algn="l"/>
                <a:tab pos="3863975" algn="l"/>
                <a:tab pos="5243195" algn="l"/>
              </a:tabLst>
            </a:pPr>
            <a:r>
              <a:rPr spc="65" dirty="0"/>
              <a:t>The</a:t>
            </a:r>
            <a:r>
              <a:rPr spc="-65" dirty="0"/>
              <a:t> </a:t>
            </a:r>
            <a:r>
              <a:rPr spc="150" dirty="0"/>
              <a:t>project	</a:t>
            </a:r>
            <a:r>
              <a:rPr spc="105" dirty="0"/>
              <a:t>is</a:t>
            </a:r>
            <a:r>
              <a:rPr spc="-55" dirty="0"/>
              <a:t> </a:t>
            </a:r>
            <a:r>
              <a:rPr spc="125" dirty="0"/>
              <a:t>about	</a:t>
            </a:r>
            <a:r>
              <a:rPr spc="135" dirty="0" smtClean="0"/>
              <a:t>creating</a:t>
            </a:r>
            <a:r>
              <a:rPr lang="en-US" spc="135" dirty="0" smtClean="0"/>
              <a:t> </a:t>
            </a:r>
            <a:r>
              <a:rPr spc="125" dirty="0" smtClean="0"/>
              <a:t>website</a:t>
            </a:r>
            <a:r>
              <a:rPr spc="-90" dirty="0" smtClean="0"/>
              <a:t> </a:t>
            </a:r>
            <a:r>
              <a:rPr spc="125" dirty="0"/>
              <a:t>that</a:t>
            </a:r>
            <a:r>
              <a:rPr spc="-95" dirty="0"/>
              <a:t> </a:t>
            </a:r>
            <a:r>
              <a:rPr spc="140" dirty="0"/>
              <a:t>talk</a:t>
            </a:r>
            <a:r>
              <a:rPr spc="-85" dirty="0"/>
              <a:t> </a:t>
            </a:r>
            <a:r>
              <a:rPr spc="125" dirty="0" smtClean="0"/>
              <a:t>about</a:t>
            </a:r>
            <a:r>
              <a:rPr lang="en-US" spc="125" dirty="0" smtClean="0"/>
              <a:t> </a:t>
            </a:r>
            <a:r>
              <a:rPr lang="en-US" b="1" spc="125" dirty="0" smtClean="0">
                <a:solidFill>
                  <a:srgbClr val="00B050"/>
                </a:solidFill>
              </a:rPr>
              <a:t>Covid-19</a:t>
            </a:r>
            <a:r>
              <a:rPr lang="en-US" spc="135" dirty="0" smtClean="0"/>
              <a:t> </a:t>
            </a:r>
            <a:r>
              <a:rPr spc="120" dirty="0" smtClean="0"/>
              <a:t>and</a:t>
            </a:r>
            <a:r>
              <a:rPr spc="120" dirty="0"/>
              <a:t>		</a:t>
            </a:r>
            <a:r>
              <a:rPr spc="145" dirty="0"/>
              <a:t>it’s</a:t>
            </a:r>
            <a:r>
              <a:rPr spc="-75" dirty="0"/>
              <a:t> </a:t>
            </a:r>
            <a:r>
              <a:rPr spc="120" dirty="0"/>
              <a:t>updates</a:t>
            </a:r>
            <a:endParaRPr lang="en-US" spc="120" dirty="0"/>
          </a:p>
          <a:p>
            <a:pPr marL="360680">
              <a:buClr>
                <a:srgbClr val="FF6600"/>
              </a:buClr>
              <a:buFont typeface="Wingdings"/>
              <a:buChar char=""/>
            </a:pPr>
            <a:endParaRPr lang="en-US" dirty="0"/>
          </a:p>
          <a:p>
            <a:pPr marL="716280" indent="-342900">
              <a:spcBef>
                <a:spcPts val="1655"/>
              </a:spcBef>
              <a:buClr>
                <a:srgbClr val="FF6600"/>
              </a:buClr>
              <a:buFont typeface="Wingdings"/>
              <a:buChar char=""/>
              <a:tabLst>
                <a:tab pos="716280" algn="l"/>
              </a:tabLst>
            </a:pPr>
            <a:r>
              <a:rPr spc="65" dirty="0"/>
              <a:t>The </a:t>
            </a:r>
            <a:r>
              <a:rPr spc="150" dirty="0"/>
              <a:t>project</a:t>
            </a:r>
            <a:r>
              <a:rPr spc="-215" dirty="0"/>
              <a:t> </a:t>
            </a:r>
            <a:r>
              <a:rPr spc="120" dirty="0" smtClean="0"/>
              <a:t>includes</a:t>
            </a:r>
            <a:r>
              <a:rPr lang="en-US" spc="120" dirty="0" smtClean="0"/>
              <a:t>:-</a:t>
            </a:r>
            <a:endParaRPr lang="en-US" spc="120" dirty="0"/>
          </a:p>
          <a:p>
            <a:pPr marL="3749040" lvl="1" indent="-343535">
              <a:spcBef>
                <a:spcPts val="985"/>
              </a:spcBef>
              <a:buClr>
                <a:srgbClr val="002853"/>
              </a:buClr>
              <a:buFont typeface="Wingdings"/>
              <a:buChar char=""/>
              <a:tabLst>
                <a:tab pos="3749675" algn="l"/>
              </a:tabLst>
            </a:pPr>
            <a:r>
              <a:rPr lang="en-US" i="1" spc="-5" dirty="0">
                <a:latin typeface="Arial"/>
                <a:cs typeface="Arial"/>
              </a:rPr>
              <a:t>The code I</a:t>
            </a:r>
            <a:r>
              <a:rPr lang="en-US" i="1" spc="-5" dirty="0" smtClean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use</a:t>
            </a:r>
            <a:endParaRPr lang="en-US" dirty="0">
              <a:latin typeface="Arial"/>
              <a:cs typeface="Arial"/>
            </a:endParaRPr>
          </a:p>
          <a:p>
            <a:pPr marL="3546475" indent="-343535">
              <a:spcBef>
                <a:spcPts val="994"/>
              </a:spcBef>
              <a:buClr>
                <a:srgbClr val="002853"/>
              </a:buClr>
              <a:buFont typeface="Wingdings"/>
              <a:buChar char=""/>
              <a:tabLst>
                <a:tab pos="3547110" algn="l"/>
              </a:tabLst>
            </a:pPr>
            <a:r>
              <a:rPr i="1" spc="-5" dirty="0">
                <a:latin typeface="Arial"/>
                <a:cs typeface="Arial"/>
              </a:rPr>
              <a:t>The </a:t>
            </a:r>
            <a:r>
              <a:rPr i="1" spc="-5">
                <a:latin typeface="Arial"/>
                <a:cs typeface="Arial"/>
              </a:rPr>
              <a:t>pictures </a:t>
            </a:r>
            <a:r>
              <a:rPr lang="en-US" i="1" spc="-5">
                <a:latin typeface="Arial"/>
                <a:cs typeface="Arial"/>
              </a:rPr>
              <a:t>I</a:t>
            </a:r>
            <a:r>
              <a:rPr i="1" spc="5" smtClean="0">
                <a:latin typeface="Arial"/>
                <a:cs typeface="Arial"/>
              </a:rPr>
              <a:t> </a:t>
            </a:r>
            <a:r>
              <a:rPr i="1" spc="-5" dirty="0">
                <a:latin typeface="Arial"/>
                <a:cs typeface="Arial"/>
              </a:rPr>
              <a:t>use</a:t>
            </a:r>
            <a:endParaRPr lang="en-US" i="1" spc="-5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6542" y="26619"/>
            <a:ext cx="18669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Css</a:t>
            </a:r>
            <a:r>
              <a:rPr sz="3200" b="1" i="1" spc="-5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32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code</a:t>
            </a:r>
            <a:endParaRPr sz="3200">
              <a:latin typeface="TeXGyreAdventor"/>
              <a:cs typeface="TeXGyreAdvento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49234" y="208109"/>
            <a:ext cx="3225382" cy="19562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56803" y="2562859"/>
            <a:ext cx="1556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404040"/>
                </a:solidFill>
                <a:latin typeface="TeXGyreAdventor"/>
                <a:cs typeface="TeXGyreAdventor"/>
              </a:rPr>
              <a:t>Html</a:t>
            </a:r>
            <a:r>
              <a:rPr sz="2400" b="1" i="1" spc="-7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404040"/>
                </a:solidFill>
                <a:latin typeface="TeXGyreAdventor"/>
                <a:cs typeface="TeXGyreAdventor"/>
              </a:rPr>
              <a:t>code</a:t>
            </a:r>
            <a:endParaRPr sz="240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04788" y="3866388"/>
            <a:ext cx="5704332" cy="2808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1420367"/>
            <a:ext cx="3706367" cy="50200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9031223" y="3206495"/>
            <a:ext cx="591820" cy="563880"/>
            <a:chOff x="9031223" y="3206495"/>
            <a:chExt cx="591820" cy="563880"/>
          </a:xfrm>
        </p:grpSpPr>
        <p:sp>
          <p:nvSpPr>
            <p:cNvPr id="8" name="object 8"/>
            <p:cNvSpPr/>
            <p:nvPr/>
          </p:nvSpPr>
          <p:spPr>
            <a:xfrm>
              <a:off x="9038843" y="3214115"/>
              <a:ext cx="576580" cy="548640"/>
            </a:xfrm>
            <a:custGeom>
              <a:avLst/>
              <a:gdLst/>
              <a:ahLst/>
              <a:cxnLst/>
              <a:rect l="l" t="t" r="r" b="b"/>
              <a:pathLst>
                <a:path w="576579" h="548639">
                  <a:moveTo>
                    <a:pt x="432053" y="0"/>
                  </a:moveTo>
                  <a:lnTo>
                    <a:pt x="144017" y="0"/>
                  </a:lnTo>
                  <a:lnTo>
                    <a:pt x="144017" y="274320"/>
                  </a:lnTo>
                  <a:lnTo>
                    <a:pt x="0" y="274320"/>
                  </a:lnTo>
                  <a:lnTo>
                    <a:pt x="288035" y="548640"/>
                  </a:lnTo>
                  <a:lnTo>
                    <a:pt x="576072" y="274320"/>
                  </a:lnTo>
                  <a:lnTo>
                    <a:pt x="432053" y="274320"/>
                  </a:lnTo>
                  <a:lnTo>
                    <a:pt x="432053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038843" y="3214115"/>
              <a:ext cx="576580" cy="548640"/>
            </a:xfrm>
            <a:custGeom>
              <a:avLst/>
              <a:gdLst/>
              <a:ahLst/>
              <a:cxnLst/>
              <a:rect l="l" t="t" r="r" b="b"/>
              <a:pathLst>
                <a:path w="576579" h="548639">
                  <a:moveTo>
                    <a:pt x="0" y="274320"/>
                  </a:moveTo>
                  <a:lnTo>
                    <a:pt x="144017" y="274320"/>
                  </a:lnTo>
                  <a:lnTo>
                    <a:pt x="144017" y="0"/>
                  </a:lnTo>
                  <a:lnTo>
                    <a:pt x="432053" y="0"/>
                  </a:lnTo>
                  <a:lnTo>
                    <a:pt x="432053" y="274320"/>
                  </a:lnTo>
                  <a:lnTo>
                    <a:pt x="576072" y="274320"/>
                  </a:lnTo>
                  <a:lnTo>
                    <a:pt x="288035" y="548640"/>
                  </a:lnTo>
                  <a:lnTo>
                    <a:pt x="0" y="274320"/>
                  </a:lnTo>
                  <a:close/>
                </a:path>
              </a:pathLst>
            </a:custGeom>
            <a:ln w="1524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447544" y="646176"/>
            <a:ext cx="655320" cy="655320"/>
            <a:chOff x="2447544" y="646176"/>
            <a:chExt cx="655320" cy="655320"/>
          </a:xfrm>
        </p:grpSpPr>
        <p:sp>
          <p:nvSpPr>
            <p:cNvPr id="11" name="object 11"/>
            <p:cNvSpPr/>
            <p:nvPr/>
          </p:nvSpPr>
          <p:spPr>
            <a:xfrm>
              <a:off x="2455164" y="653796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640080" h="640080">
                  <a:moveTo>
                    <a:pt x="480060" y="0"/>
                  </a:moveTo>
                  <a:lnTo>
                    <a:pt x="160019" y="0"/>
                  </a:lnTo>
                  <a:lnTo>
                    <a:pt x="160019" y="320039"/>
                  </a:lnTo>
                  <a:lnTo>
                    <a:pt x="0" y="320039"/>
                  </a:lnTo>
                  <a:lnTo>
                    <a:pt x="320040" y="640079"/>
                  </a:lnTo>
                  <a:lnTo>
                    <a:pt x="640080" y="320039"/>
                  </a:lnTo>
                  <a:lnTo>
                    <a:pt x="480060" y="320039"/>
                  </a:lnTo>
                  <a:lnTo>
                    <a:pt x="480060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55164" y="653796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640080" h="640080">
                  <a:moveTo>
                    <a:pt x="0" y="320039"/>
                  </a:moveTo>
                  <a:lnTo>
                    <a:pt x="160019" y="320039"/>
                  </a:lnTo>
                  <a:lnTo>
                    <a:pt x="160019" y="0"/>
                  </a:lnTo>
                  <a:lnTo>
                    <a:pt x="480060" y="0"/>
                  </a:lnTo>
                  <a:lnTo>
                    <a:pt x="480060" y="320039"/>
                  </a:lnTo>
                  <a:lnTo>
                    <a:pt x="640080" y="320039"/>
                  </a:lnTo>
                  <a:lnTo>
                    <a:pt x="320040" y="640079"/>
                  </a:lnTo>
                  <a:lnTo>
                    <a:pt x="0" y="320039"/>
                  </a:lnTo>
                  <a:close/>
                </a:path>
              </a:pathLst>
            </a:custGeom>
            <a:ln w="1524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8008" y="338668"/>
            <a:ext cx="3878491" cy="3056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4320" y="1319783"/>
            <a:ext cx="7066788" cy="457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63444" y="23571"/>
            <a:ext cx="20675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0000"/>
                </a:solidFill>
              </a:rPr>
              <a:t>Html</a:t>
            </a:r>
            <a:r>
              <a:rPr sz="3200" spc="-75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code</a:t>
            </a:r>
            <a:endParaRPr sz="3200"/>
          </a:p>
        </p:txBody>
      </p:sp>
      <p:grpSp>
        <p:nvGrpSpPr>
          <p:cNvPr id="5" name="object 5"/>
          <p:cNvGrpSpPr/>
          <p:nvPr/>
        </p:nvGrpSpPr>
        <p:grpSpPr>
          <a:xfrm>
            <a:off x="3427476" y="632459"/>
            <a:ext cx="500380" cy="563880"/>
            <a:chOff x="3427476" y="632459"/>
            <a:chExt cx="500380" cy="563880"/>
          </a:xfrm>
        </p:grpSpPr>
        <p:sp>
          <p:nvSpPr>
            <p:cNvPr id="6" name="object 6"/>
            <p:cNvSpPr/>
            <p:nvPr/>
          </p:nvSpPr>
          <p:spPr>
            <a:xfrm>
              <a:off x="3435096" y="640079"/>
              <a:ext cx="485140" cy="548640"/>
            </a:xfrm>
            <a:custGeom>
              <a:avLst/>
              <a:gdLst/>
              <a:ahLst/>
              <a:cxnLst/>
              <a:rect l="l" t="t" r="r" b="b"/>
              <a:pathLst>
                <a:path w="485139" h="548640">
                  <a:moveTo>
                    <a:pt x="363474" y="0"/>
                  </a:moveTo>
                  <a:lnTo>
                    <a:pt x="121157" y="0"/>
                  </a:lnTo>
                  <a:lnTo>
                    <a:pt x="121157" y="306324"/>
                  </a:lnTo>
                  <a:lnTo>
                    <a:pt x="0" y="306324"/>
                  </a:lnTo>
                  <a:lnTo>
                    <a:pt x="242315" y="548640"/>
                  </a:lnTo>
                  <a:lnTo>
                    <a:pt x="484631" y="306324"/>
                  </a:lnTo>
                  <a:lnTo>
                    <a:pt x="363474" y="306324"/>
                  </a:lnTo>
                  <a:lnTo>
                    <a:pt x="363474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35096" y="640079"/>
              <a:ext cx="485140" cy="548640"/>
            </a:xfrm>
            <a:custGeom>
              <a:avLst/>
              <a:gdLst/>
              <a:ahLst/>
              <a:cxnLst/>
              <a:rect l="l" t="t" r="r" b="b"/>
              <a:pathLst>
                <a:path w="485139" h="548640">
                  <a:moveTo>
                    <a:pt x="0" y="306324"/>
                  </a:moveTo>
                  <a:lnTo>
                    <a:pt x="121157" y="306324"/>
                  </a:lnTo>
                  <a:lnTo>
                    <a:pt x="121157" y="0"/>
                  </a:lnTo>
                  <a:lnTo>
                    <a:pt x="363474" y="0"/>
                  </a:lnTo>
                  <a:lnTo>
                    <a:pt x="363474" y="306324"/>
                  </a:lnTo>
                  <a:lnTo>
                    <a:pt x="484631" y="306324"/>
                  </a:lnTo>
                  <a:lnTo>
                    <a:pt x="242315" y="548640"/>
                  </a:lnTo>
                  <a:lnTo>
                    <a:pt x="0" y="306324"/>
                  </a:lnTo>
                  <a:close/>
                </a:path>
              </a:pathLst>
            </a:custGeom>
            <a:ln w="1524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72429" y="3273678"/>
            <a:ext cx="1172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eXGyreAdventor"/>
                <a:cs typeface="TeXGyreAdventor"/>
              </a:rPr>
              <a:t>Html</a:t>
            </a:r>
            <a:r>
              <a:rPr sz="1800" b="1" i="1" spc="-80" dirty="0">
                <a:latin typeface="TeXGyreAdventor"/>
                <a:cs typeface="TeXGyreAdventor"/>
              </a:rPr>
              <a:t> </a:t>
            </a:r>
            <a:r>
              <a:rPr sz="1800" b="1" i="1" spc="-5" dirty="0">
                <a:latin typeface="TeXGyreAdventor"/>
                <a:cs typeface="TeXGyreAdventor"/>
              </a:rPr>
              <a:t>code</a:t>
            </a:r>
            <a:endParaRPr sz="1800">
              <a:latin typeface="TeXGyreAdventor"/>
              <a:cs typeface="TeXGyreAdvento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002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13076" y="1560575"/>
            <a:ext cx="5407152" cy="5058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69689" y="26619"/>
            <a:ext cx="1633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0000"/>
                </a:solidFill>
              </a:rPr>
              <a:t>Css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code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4818888" y="678180"/>
            <a:ext cx="655320" cy="708660"/>
            <a:chOff x="4818888" y="678180"/>
            <a:chExt cx="655320" cy="708660"/>
          </a:xfrm>
        </p:grpSpPr>
        <p:sp>
          <p:nvSpPr>
            <p:cNvPr id="6" name="object 6"/>
            <p:cNvSpPr/>
            <p:nvPr/>
          </p:nvSpPr>
          <p:spPr>
            <a:xfrm>
              <a:off x="4826508" y="685800"/>
              <a:ext cx="640080" cy="693420"/>
            </a:xfrm>
            <a:custGeom>
              <a:avLst/>
              <a:gdLst/>
              <a:ahLst/>
              <a:cxnLst/>
              <a:rect l="l" t="t" r="r" b="b"/>
              <a:pathLst>
                <a:path w="640079" h="693419">
                  <a:moveTo>
                    <a:pt x="480059" y="0"/>
                  </a:moveTo>
                  <a:lnTo>
                    <a:pt x="160019" y="0"/>
                  </a:lnTo>
                  <a:lnTo>
                    <a:pt x="160019" y="373379"/>
                  </a:lnTo>
                  <a:lnTo>
                    <a:pt x="0" y="373379"/>
                  </a:lnTo>
                  <a:lnTo>
                    <a:pt x="320039" y="693420"/>
                  </a:lnTo>
                  <a:lnTo>
                    <a:pt x="640079" y="373379"/>
                  </a:lnTo>
                  <a:lnTo>
                    <a:pt x="480059" y="373379"/>
                  </a:lnTo>
                  <a:lnTo>
                    <a:pt x="480059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26508" y="685800"/>
              <a:ext cx="640080" cy="693420"/>
            </a:xfrm>
            <a:custGeom>
              <a:avLst/>
              <a:gdLst/>
              <a:ahLst/>
              <a:cxnLst/>
              <a:rect l="l" t="t" r="r" b="b"/>
              <a:pathLst>
                <a:path w="640079" h="693419">
                  <a:moveTo>
                    <a:pt x="0" y="373379"/>
                  </a:moveTo>
                  <a:lnTo>
                    <a:pt x="160019" y="373379"/>
                  </a:lnTo>
                  <a:lnTo>
                    <a:pt x="160019" y="0"/>
                  </a:lnTo>
                  <a:lnTo>
                    <a:pt x="480059" y="0"/>
                  </a:lnTo>
                  <a:lnTo>
                    <a:pt x="480059" y="373379"/>
                  </a:lnTo>
                  <a:lnTo>
                    <a:pt x="640079" y="373379"/>
                  </a:lnTo>
                  <a:lnTo>
                    <a:pt x="320039" y="693420"/>
                  </a:lnTo>
                  <a:lnTo>
                    <a:pt x="0" y="373379"/>
                  </a:lnTo>
                  <a:close/>
                </a:path>
              </a:pathLst>
            </a:custGeom>
            <a:ln w="1524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002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02457" y="2001773"/>
            <a:ext cx="1809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10" dirty="0">
                <a:solidFill>
                  <a:srgbClr val="404040"/>
                </a:solidFill>
                <a:latin typeface="TeXGyreAdventor"/>
                <a:cs typeface="TeXGyreAdventor"/>
              </a:rPr>
              <a:t>Html</a:t>
            </a:r>
            <a:r>
              <a:rPr sz="2800" b="1" i="1" spc="-5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2800" b="1" i="1" spc="-10" dirty="0">
                <a:solidFill>
                  <a:srgbClr val="404040"/>
                </a:solidFill>
                <a:latin typeface="TeXGyreAdventor"/>
                <a:cs typeface="TeXGyreAdventor"/>
              </a:rPr>
              <a:t>code</a:t>
            </a:r>
            <a:endParaRPr sz="2800">
              <a:latin typeface="TeXGyreAdventor"/>
              <a:cs typeface="TeXGyreAdvento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74848" y="320040"/>
            <a:ext cx="6271259" cy="1002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92495">
              <a:lnSpc>
                <a:spcPct val="100000"/>
              </a:lnSpc>
              <a:spcBef>
                <a:spcPts val="95"/>
              </a:spcBef>
            </a:pPr>
            <a:r>
              <a:rPr dirty="0"/>
              <a:t>Css</a:t>
            </a:r>
            <a:r>
              <a:rPr spc="-60" dirty="0"/>
              <a:t> </a:t>
            </a:r>
            <a:r>
              <a:rPr spc="-10" dirty="0"/>
              <a:t>code</a:t>
            </a:r>
          </a:p>
        </p:txBody>
      </p:sp>
      <p:sp>
        <p:nvSpPr>
          <p:cNvPr id="6" name="object 6"/>
          <p:cNvSpPr/>
          <p:nvPr/>
        </p:nvSpPr>
        <p:spPr>
          <a:xfrm>
            <a:off x="7677911" y="3236976"/>
            <a:ext cx="3875532" cy="2974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1647" y="3468623"/>
            <a:ext cx="6967728" cy="18958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403091" y="2575560"/>
            <a:ext cx="683260" cy="727075"/>
            <a:chOff x="3403091" y="2575560"/>
            <a:chExt cx="683260" cy="727075"/>
          </a:xfrm>
        </p:grpSpPr>
        <p:sp>
          <p:nvSpPr>
            <p:cNvPr id="9" name="object 9"/>
            <p:cNvSpPr/>
            <p:nvPr/>
          </p:nvSpPr>
          <p:spPr>
            <a:xfrm>
              <a:off x="3410711" y="2583180"/>
              <a:ext cx="668020" cy="711835"/>
            </a:xfrm>
            <a:custGeom>
              <a:avLst/>
              <a:gdLst/>
              <a:ahLst/>
              <a:cxnLst/>
              <a:rect l="l" t="t" r="r" b="b"/>
              <a:pathLst>
                <a:path w="668020" h="711835">
                  <a:moveTo>
                    <a:pt x="500634" y="0"/>
                  </a:moveTo>
                  <a:lnTo>
                    <a:pt x="166877" y="0"/>
                  </a:lnTo>
                  <a:lnTo>
                    <a:pt x="166877" y="377952"/>
                  </a:lnTo>
                  <a:lnTo>
                    <a:pt x="0" y="377952"/>
                  </a:lnTo>
                  <a:lnTo>
                    <a:pt x="333755" y="711708"/>
                  </a:lnTo>
                  <a:lnTo>
                    <a:pt x="667512" y="377952"/>
                  </a:lnTo>
                  <a:lnTo>
                    <a:pt x="500634" y="377952"/>
                  </a:lnTo>
                  <a:lnTo>
                    <a:pt x="500634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10711" y="2583180"/>
              <a:ext cx="668020" cy="711835"/>
            </a:xfrm>
            <a:custGeom>
              <a:avLst/>
              <a:gdLst/>
              <a:ahLst/>
              <a:cxnLst/>
              <a:rect l="l" t="t" r="r" b="b"/>
              <a:pathLst>
                <a:path w="668020" h="711835">
                  <a:moveTo>
                    <a:pt x="0" y="377952"/>
                  </a:moveTo>
                  <a:lnTo>
                    <a:pt x="166877" y="377952"/>
                  </a:lnTo>
                  <a:lnTo>
                    <a:pt x="166877" y="0"/>
                  </a:lnTo>
                  <a:lnTo>
                    <a:pt x="500634" y="0"/>
                  </a:lnTo>
                  <a:lnTo>
                    <a:pt x="500634" y="377952"/>
                  </a:lnTo>
                  <a:lnTo>
                    <a:pt x="667512" y="377952"/>
                  </a:lnTo>
                  <a:lnTo>
                    <a:pt x="333755" y="711708"/>
                  </a:lnTo>
                  <a:lnTo>
                    <a:pt x="0" y="377952"/>
                  </a:lnTo>
                  <a:close/>
                </a:path>
              </a:pathLst>
            </a:custGeom>
            <a:ln w="1524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8802623" y="2343911"/>
            <a:ext cx="638810" cy="814069"/>
            <a:chOff x="8802623" y="2343911"/>
            <a:chExt cx="638810" cy="814069"/>
          </a:xfrm>
        </p:grpSpPr>
        <p:sp>
          <p:nvSpPr>
            <p:cNvPr id="12" name="object 12"/>
            <p:cNvSpPr/>
            <p:nvPr/>
          </p:nvSpPr>
          <p:spPr>
            <a:xfrm>
              <a:off x="8810243" y="2351531"/>
              <a:ext cx="623570" cy="798830"/>
            </a:xfrm>
            <a:custGeom>
              <a:avLst/>
              <a:gdLst/>
              <a:ahLst/>
              <a:cxnLst/>
              <a:rect l="l" t="t" r="r" b="b"/>
              <a:pathLst>
                <a:path w="623570" h="798830">
                  <a:moveTo>
                    <a:pt x="467486" y="0"/>
                  </a:moveTo>
                  <a:lnTo>
                    <a:pt x="155828" y="0"/>
                  </a:lnTo>
                  <a:lnTo>
                    <a:pt x="155828" y="486917"/>
                  </a:lnTo>
                  <a:lnTo>
                    <a:pt x="0" y="486917"/>
                  </a:lnTo>
                  <a:lnTo>
                    <a:pt x="311657" y="798576"/>
                  </a:lnTo>
                  <a:lnTo>
                    <a:pt x="623315" y="486917"/>
                  </a:lnTo>
                  <a:lnTo>
                    <a:pt x="467486" y="486917"/>
                  </a:lnTo>
                  <a:lnTo>
                    <a:pt x="467486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810243" y="2351531"/>
              <a:ext cx="623570" cy="798830"/>
            </a:xfrm>
            <a:custGeom>
              <a:avLst/>
              <a:gdLst/>
              <a:ahLst/>
              <a:cxnLst/>
              <a:rect l="l" t="t" r="r" b="b"/>
              <a:pathLst>
                <a:path w="623570" h="798830">
                  <a:moveTo>
                    <a:pt x="0" y="486917"/>
                  </a:moveTo>
                  <a:lnTo>
                    <a:pt x="155828" y="486917"/>
                  </a:lnTo>
                  <a:lnTo>
                    <a:pt x="155828" y="0"/>
                  </a:lnTo>
                  <a:lnTo>
                    <a:pt x="467486" y="0"/>
                  </a:lnTo>
                  <a:lnTo>
                    <a:pt x="467486" y="486917"/>
                  </a:lnTo>
                  <a:lnTo>
                    <a:pt x="623315" y="486917"/>
                  </a:lnTo>
                  <a:lnTo>
                    <a:pt x="311657" y="798576"/>
                  </a:lnTo>
                  <a:lnTo>
                    <a:pt x="0" y="486917"/>
                  </a:lnTo>
                  <a:close/>
                </a:path>
              </a:pathLst>
            </a:custGeom>
            <a:ln w="1524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80488" y="390143"/>
            <a:ext cx="7417308" cy="2939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47946" y="3970401"/>
            <a:ext cx="1809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10" dirty="0">
                <a:latin typeface="TeXGyreAdventor"/>
                <a:cs typeface="TeXGyreAdventor"/>
              </a:rPr>
              <a:t>Html</a:t>
            </a:r>
            <a:r>
              <a:rPr sz="2800" b="1" i="1" spc="-55" dirty="0">
                <a:latin typeface="TeXGyreAdventor"/>
                <a:cs typeface="TeXGyreAdventor"/>
              </a:rPr>
              <a:t> </a:t>
            </a:r>
            <a:r>
              <a:rPr sz="2800" b="1" i="1" spc="-10" dirty="0">
                <a:latin typeface="TeXGyreAdventor"/>
                <a:cs typeface="TeXGyreAdventor"/>
              </a:rPr>
              <a:t>code</a:t>
            </a:r>
            <a:endParaRPr sz="2800">
              <a:latin typeface="TeXGyreAdventor"/>
              <a:cs typeface="TeXGyreAdventor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98135" y="4782311"/>
            <a:ext cx="929640" cy="993775"/>
            <a:chOff x="4898135" y="4782311"/>
            <a:chExt cx="929640" cy="993775"/>
          </a:xfrm>
        </p:grpSpPr>
        <p:sp>
          <p:nvSpPr>
            <p:cNvPr id="5" name="object 5"/>
            <p:cNvSpPr/>
            <p:nvPr/>
          </p:nvSpPr>
          <p:spPr>
            <a:xfrm>
              <a:off x="4905755" y="4789931"/>
              <a:ext cx="914400" cy="978535"/>
            </a:xfrm>
            <a:custGeom>
              <a:avLst/>
              <a:gdLst/>
              <a:ahLst/>
              <a:cxnLst/>
              <a:rect l="l" t="t" r="r" b="b"/>
              <a:pathLst>
                <a:path w="914400" h="978535">
                  <a:moveTo>
                    <a:pt x="685800" y="0"/>
                  </a:moveTo>
                  <a:lnTo>
                    <a:pt x="228600" y="0"/>
                  </a:lnTo>
                  <a:lnTo>
                    <a:pt x="228600" y="521208"/>
                  </a:lnTo>
                  <a:lnTo>
                    <a:pt x="0" y="521208"/>
                  </a:lnTo>
                  <a:lnTo>
                    <a:pt x="457200" y="978408"/>
                  </a:lnTo>
                  <a:lnTo>
                    <a:pt x="914400" y="521208"/>
                  </a:lnTo>
                  <a:lnTo>
                    <a:pt x="685800" y="521208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05755" y="4789931"/>
              <a:ext cx="914400" cy="978535"/>
            </a:xfrm>
            <a:custGeom>
              <a:avLst/>
              <a:gdLst/>
              <a:ahLst/>
              <a:cxnLst/>
              <a:rect l="l" t="t" r="r" b="b"/>
              <a:pathLst>
                <a:path w="914400" h="978535">
                  <a:moveTo>
                    <a:pt x="0" y="521208"/>
                  </a:moveTo>
                  <a:lnTo>
                    <a:pt x="228600" y="521208"/>
                  </a:lnTo>
                  <a:lnTo>
                    <a:pt x="228600" y="0"/>
                  </a:lnTo>
                  <a:lnTo>
                    <a:pt x="685800" y="0"/>
                  </a:lnTo>
                  <a:lnTo>
                    <a:pt x="685800" y="521208"/>
                  </a:lnTo>
                  <a:lnTo>
                    <a:pt x="914400" y="521208"/>
                  </a:lnTo>
                  <a:lnTo>
                    <a:pt x="457200" y="978408"/>
                  </a:lnTo>
                  <a:lnTo>
                    <a:pt x="0" y="521208"/>
                  </a:lnTo>
                  <a:close/>
                </a:path>
              </a:pathLst>
            </a:custGeom>
            <a:ln w="1524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6888" y="449580"/>
            <a:ext cx="5878068" cy="4920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33744" y="406908"/>
            <a:ext cx="5524500" cy="5021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638800" y="5640323"/>
            <a:ext cx="929640" cy="993775"/>
            <a:chOff x="5638800" y="5640323"/>
            <a:chExt cx="929640" cy="993775"/>
          </a:xfrm>
        </p:grpSpPr>
        <p:sp>
          <p:nvSpPr>
            <p:cNvPr id="5" name="object 5"/>
            <p:cNvSpPr/>
            <p:nvPr/>
          </p:nvSpPr>
          <p:spPr>
            <a:xfrm>
              <a:off x="5646420" y="5647943"/>
              <a:ext cx="914400" cy="978535"/>
            </a:xfrm>
            <a:custGeom>
              <a:avLst/>
              <a:gdLst/>
              <a:ahLst/>
              <a:cxnLst/>
              <a:rect l="l" t="t" r="r" b="b"/>
              <a:pathLst>
                <a:path w="914400" h="978534">
                  <a:moveTo>
                    <a:pt x="685800" y="0"/>
                  </a:moveTo>
                  <a:lnTo>
                    <a:pt x="228600" y="0"/>
                  </a:lnTo>
                  <a:lnTo>
                    <a:pt x="228600" y="521207"/>
                  </a:lnTo>
                  <a:lnTo>
                    <a:pt x="0" y="521207"/>
                  </a:lnTo>
                  <a:lnTo>
                    <a:pt x="457200" y="978407"/>
                  </a:lnTo>
                  <a:lnTo>
                    <a:pt x="914400" y="521207"/>
                  </a:lnTo>
                  <a:lnTo>
                    <a:pt x="685800" y="521207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46420" y="5647943"/>
              <a:ext cx="914400" cy="978535"/>
            </a:xfrm>
            <a:custGeom>
              <a:avLst/>
              <a:gdLst/>
              <a:ahLst/>
              <a:cxnLst/>
              <a:rect l="l" t="t" r="r" b="b"/>
              <a:pathLst>
                <a:path w="914400" h="978534">
                  <a:moveTo>
                    <a:pt x="0" y="521207"/>
                  </a:moveTo>
                  <a:lnTo>
                    <a:pt x="228600" y="521207"/>
                  </a:lnTo>
                  <a:lnTo>
                    <a:pt x="228600" y="0"/>
                  </a:lnTo>
                  <a:lnTo>
                    <a:pt x="685800" y="0"/>
                  </a:lnTo>
                  <a:lnTo>
                    <a:pt x="685800" y="521207"/>
                  </a:lnTo>
                  <a:lnTo>
                    <a:pt x="914400" y="521207"/>
                  </a:lnTo>
                  <a:lnTo>
                    <a:pt x="457200" y="978407"/>
                  </a:lnTo>
                  <a:lnTo>
                    <a:pt x="0" y="521207"/>
                  </a:lnTo>
                  <a:close/>
                </a:path>
              </a:pathLst>
            </a:custGeom>
            <a:ln w="1524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200" y="1371600"/>
            <a:ext cx="8505444" cy="4111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002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42203" y="1697735"/>
            <a:ext cx="6531864" cy="3570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2836" y="1478280"/>
            <a:ext cx="3953255" cy="45963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765130" y="989669"/>
            <a:ext cx="771525" cy="696595"/>
            <a:chOff x="4796028" y="617219"/>
            <a:chExt cx="771525" cy="696595"/>
          </a:xfrm>
        </p:grpSpPr>
        <p:sp>
          <p:nvSpPr>
            <p:cNvPr id="6" name="object 6"/>
            <p:cNvSpPr/>
            <p:nvPr/>
          </p:nvSpPr>
          <p:spPr>
            <a:xfrm>
              <a:off x="4803648" y="624839"/>
              <a:ext cx="756285" cy="681355"/>
            </a:xfrm>
            <a:custGeom>
              <a:avLst/>
              <a:gdLst/>
              <a:ahLst/>
              <a:cxnLst/>
              <a:rect l="l" t="t" r="r" b="b"/>
              <a:pathLst>
                <a:path w="756285" h="681355">
                  <a:moveTo>
                    <a:pt x="566927" y="0"/>
                  </a:moveTo>
                  <a:lnTo>
                    <a:pt x="188975" y="0"/>
                  </a:lnTo>
                  <a:lnTo>
                    <a:pt x="188975" y="340613"/>
                  </a:lnTo>
                  <a:lnTo>
                    <a:pt x="0" y="340613"/>
                  </a:lnTo>
                  <a:lnTo>
                    <a:pt x="377951" y="681227"/>
                  </a:lnTo>
                  <a:lnTo>
                    <a:pt x="755903" y="340613"/>
                  </a:lnTo>
                  <a:lnTo>
                    <a:pt x="566927" y="340613"/>
                  </a:lnTo>
                  <a:lnTo>
                    <a:pt x="566927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03648" y="624839"/>
              <a:ext cx="756285" cy="681355"/>
            </a:xfrm>
            <a:custGeom>
              <a:avLst/>
              <a:gdLst/>
              <a:ahLst/>
              <a:cxnLst/>
              <a:rect l="l" t="t" r="r" b="b"/>
              <a:pathLst>
                <a:path w="756285" h="681355">
                  <a:moveTo>
                    <a:pt x="0" y="340613"/>
                  </a:moveTo>
                  <a:lnTo>
                    <a:pt x="188975" y="340613"/>
                  </a:lnTo>
                  <a:lnTo>
                    <a:pt x="188975" y="0"/>
                  </a:lnTo>
                  <a:lnTo>
                    <a:pt x="566927" y="0"/>
                  </a:lnTo>
                  <a:lnTo>
                    <a:pt x="566927" y="340613"/>
                  </a:lnTo>
                  <a:lnTo>
                    <a:pt x="755903" y="340613"/>
                  </a:lnTo>
                  <a:lnTo>
                    <a:pt x="377951" y="681227"/>
                  </a:lnTo>
                  <a:lnTo>
                    <a:pt x="0" y="340613"/>
                  </a:lnTo>
                  <a:close/>
                </a:path>
              </a:pathLst>
            </a:custGeom>
            <a:ln w="1524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01692" y="258716"/>
            <a:ext cx="2075307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0000"/>
                </a:solidFill>
              </a:rPr>
              <a:t>Css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1247" y="1162811"/>
            <a:ext cx="4035552" cy="544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26479" y="1075944"/>
            <a:ext cx="4448556" cy="54620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971288" y="181355"/>
            <a:ext cx="828040" cy="784860"/>
            <a:chOff x="4971288" y="181355"/>
            <a:chExt cx="828040" cy="784860"/>
          </a:xfrm>
        </p:grpSpPr>
        <p:sp>
          <p:nvSpPr>
            <p:cNvPr id="5" name="object 5"/>
            <p:cNvSpPr/>
            <p:nvPr/>
          </p:nvSpPr>
          <p:spPr>
            <a:xfrm>
              <a:off x="4978908" y="188975"/>
              <a:ext cx="812800" cy="769620"/>
            </a:xfrm>
            <a:custGeom>
              <a:avLst/>
              <a:gdLst/>
              <a:ahLst/>
              <a:cxnLst/>
              <a:rect l="l" t="t" r="r" b="b"/>
              <a:pathLst>
                <a:path w="812800" h="769619">
                  <a:moveTo>
                    <a:pt x="609218" y="0"/>
                  </a:moveTo>
                  <a:lnTo>
                    <a:pt x="203072" y="0"/>
                  </a:lnTo>
                  <a:lnTo>
                    <a:pt x="203072" y="384810"/>
                  </a:lnTo>
                  <a:lnTo>
                    <a:pt x="0" y="384810"/>
                  </a:lnTo>
                  <a:lnTo>
                    <a:pt x="406145" y="769620"/>
                  </a:lnTo>
                  <a:lnTo>
                    <a:pt x="812291" y="384810"/>
                  </a:lnTo>
                  <a:lnTo>
                    <a:pt x="609218" y="384810"/>
                  </a:lnTo>
                  <a:lnTo>
                    <a:pt x="609218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78908" y="188975"/>
              <a:ext cx="812800" cy="769620"/>
            </a:xfrm>
            <a:custGeom>
              <a:avLst/>
              <a:gdLst/>
              <a:ahLst/>
              <a:cxnLst/>
              <a:rect l="l" t="t" r="r" b="b"/>
              <a:pathLst>
                <a:path w="812800" h="769619">
                  <a:moveTo>
                    <a:pt x="0" y="384810"/>
                  </a:moveTo>
                  <a:lnTo>
                    <a:pt x="203072" y="384810"/>
                  </a:lnTo>
                  <a:lnTo>
                    <a:pt x="203072" y="0"/>
                  </a:lnTo>
                  <a:lnTo>
                    <a:pt x="609218" y="0"/>
                  </a:lnTo>
                  <a:lnTo>
                    <a:pt x="609218" y="384810"/>
                  </a:lnTo>
                  <a:lnTo>
                    <a:pt x="812291" y="384810"/>
                  </a:lnTo>
                  <a:lnTo>
                    <a:pt x="406145" y="769620"/>
                  </a:lnTo>
                  <a:lnTo>
                    <a:pt x="0" y="384810"/>
                  </a:lnTo>
                  <a:close/>
                </a:path>
              </a:pathLst>
            </a:custGeom>
            <a:ln w="1524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002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46420" y="217931"/>
            <a:ext cx="6153912" cy="1985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4819" y="2365248"/>
            <a:ext cx="8642604" cy="37459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03322" y="891286"/>
            <a:ext cx="20675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0000"/>
                </a:solidFill>
              </a:rPr>
              <a:t>Html</a:t>
            </a:r>
            <a:r>
              <a:rPr sz="3200" spc="-70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code</a:t>
            </a:r>
            <a:endParaRPr sz="3200"/>
          </a:p>
        </p:txBody>
      </p:sp>
      <p:grpSp>
        <p:nvGrpSpPr>
          <p:cNvPr id="6" name="object 6"/>
          <p:cNvGrpSpPr/>
          <p:nvPr/>
        </p:nvGrpSpPr>
        <p:grpSpPr>
          <a:xfrm>
            <a:off x="3432047" y="1531619"/>
            <a:ext cx="567055" cy="624840"/>
            <a:chOff x="3432047" y="1531619"/>
            <a:chExt cx="567055" cy="624840"/>
          </a:xfrm>
        </p:grpSpPr>
        <p:sp>
          <p:nvSpPr>
            <p:cNvPr id="7" name="object 7"/>
            <p:cNvSpPr/>
            <p:nvPr/>
          </p:nvSpPr>
          <p:spPr>
            <a:xfrm>
              <a:off x="3439667" y="1539239"/>
              <a:ext cx="551815" cy="609600"/>
            </a:xfrm>
            <a:custGeom>
              <a:avLst/>
              <a:gdLst/>
              <a:ahLst/>
              <a:cxnLst/>
              <a:rect l="l" t="t" r="r" b="b"/>
              <a:pathLst>
                <a:path w="551814" h="609600">
                  <a:moveTo>
                    <a:pt x="413766" y="0"/>
                  </a:moveTo>
                  <a:lnTo>
                    <a:pt x="137922" y="0"/>
                  </a:lnTo>
                  <a:lnTo>
                    <a:pt x="137922" y="333756"/>
                  </a:lnTo>
                  <a:lnTo>
                    <a:pt x="0" y="333756"/>
                  </a:lnTo>
                  <a:lnTo>
                    <a:pt x="275844" y="609600"/>
                  </a:lnTo>
                  <a:lnTo>
                    <a:pt x="551688" y="333756"/>
                  </a:lnTo>
                  <a:lnTo>
                    <a:pt x="413766" y="333756"/>
                  </a:lnTo>
                  <a:lnTo>
                    <a:pt x="413766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39667" y="1539239"/>
              <a:ext cx="551815" cy="609600"/>
            </a:xfrm>
            <a:custGeom>
              <a:avLst/>
              <a:gdLst/>
              <a:ahLst/>
              <a:cxnLst/>
              <a:rect l="l" t="t" r="r" b="b"/>
              <a:pathLst>
                <a:path w="551814" h="609600">
                  <a:moveTo>
                    <a:pt x="0" y="333756"/>
                  </a:moveTo>
                  <a:lnTo>
                    <a:pt x="137922" y="333756"/>
                  </a:lnTo>
                  <a:lnTo>
                    <a:pt x="137922" y="0"/>
                  </a:lnTo>
                  <a:lnTo>
                    <a:pt x="413766" y="0"/>
                  </a:lnTo>
                  <a:lnTo>
                    <a:pt x="413766" y="333756"/>
                  </a:lnTo>
                  <a:lnTo>
                    <a:pt x="551688" y="333756"/>
                  </a:lnTo>
                  <a:lnTo>
                    <a:pt x="275844" y="609600"/>
                  </a:lnTo>
                  <a:lnTo>
                    <a:pt x="0" y="333756"/>
                  </a:lnTo>
                  <a:close/>
                </a:path>
              </a:pathLst>
            </a:custGeom>
            <a:ln w="1524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3F6D81C7-B083-478E-82FE-089A8CB72E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8398EDA2-4889-433D-AC01-5214D79764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0099D46A-AF52-46FD-938B-D31189460A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C933E919-C473-4F0E-9DBC-CC65FC9E92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FBBF3BDD-5C99-4FDC-BBCB-E711359D93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F06B54F2-CD11-4359-A7D6-DA7C76C091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ED56E41F-B8E0-4D18-B554-FD40260DE0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2DB31E17-E562-4F82-98D0-858C84120F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58BF3B07-5EF6-4E5B-834E-C1398DB60A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3DDA1859-D108-4C60-B38B-C85485AB38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E498EA77-084B-43CC-B94D-566F1D8E1E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xmlns="" id="{99B16D3F-47E8-419E-9C4E-ED6FC918FB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lnSpc>
                <a:spcPct val="90000"/>
              </a:lnSpc>
            </a:pPr>
            <a:r>
              <a:rPr lang="en-US" sz="4100">
                <a:solidFill>
                  <a:srgbClr val="262626"/>
                </a:solidFill>
              </a:rPr>
              <a:t>The </a:t>
            </a:r>
            <a:r>
              <a:rPr lang="en-US" sz="4100" spc="-5">
                <a:solidFill>
                  <a:srgbClr val="262626"/>
                </a:solidFill>
              </a:rPr>
              <a:t>project’s</a:t>
            </a:r>
            <a:r>
              <a:rPr lang="en-US" sz="4100" spc="-35">
                <a:solidFill>
                  <a:srgbClr val="262626"/>
                </a:solidFill>
              </a:rPr>
              <a:t> </a:t>
            </a:r>
            <a:r>
              <a:rPr lang="en-US" sz="4100">
                <a:solidFill>
                  <a:srgbClr val="262626"/>
                </a:solidFill>
              </a:rPr>
              <a:t>interface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23E937B9-07EE-456A-A31C-41A8866E28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FD2308B7-2829-44DD-B213-27EEBDED1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object 2"/>
          <p:cNvGrpSpPr/>
          <p:nvPr/>
        </p:nvGrpSpPr>
        <p:grpSpPr>
          <a:xfrm>
            <a:off x="1412683" y="2009593"/>
            <a:ext cx="5278775" cy="2659842"/>
            <a:chOff x="0" y="714756"/>
            <a:chExt cx="12192000" cy="6143240"/>
          </a:xfrm>
        </p:grpSpPr>
        <p:sp>
          <p:nvSpPr>
            <p:cNvPr id="3" name="object 3"/>
            <p:cNvSpPr/>
            <p:nvPr/>
          </p:nvSpPr>
          <p:spPr>
            <a:xfrm>
              <a:off x="0" y="714756"/>
              <a:ext cx="1592580" cy="508000"/>
            </a:xfrm>
            <a:custGeom>
              <a:avLst/>
              <a:gdLst/>
              <a:ahLst/>
              <a:cxnLst/>
              <a:rect l="l" t="t" r="r" b="b"/>
              <a:pathLst>
                <a:path w="1592580" h="508000">
                  <a:moveTo>
                    <a:pt x="0" y="0"/>
                  </a:moveTo>
                  <a:lnTo>
                    <a:pt x="0" y="503948"/>
                  </a:lnTo>
                  <a:lnTo>
                    <a:pt x="1245844" y="507491"/>
                  </a:lnTo>
                  <a:lnTo>
                    <a:pt x="1346200" y="507491"/>
                  </a:lnTo>
                  <a:lnTo>
                    <a:pt x="1350899" y="502665"/>
                  </a:lnTo>
                  <a:lnTo>
                    <a:pt x="1352423" y="501141"/>
                  </a:lnTo>
                  <a:lnTo>
                    <a:pt x="1354328" y="499617"/>
                  </a:lnTo>
                  <a:lnTo>
                    <a:pt x="1355852" y="497966"/>
                  </a:lnTo>
                  <a:lnTo>
                    <a:pt x="1584960" y="268858"/>
                  </a:lnTo>
                  <a:lnTo>
                    <a:pt x="1590246" y="261714"/>
                  </a:lnTo>
                  <a:lnTo>
                    <a:pt x="1592008" y="254571"/>
                  </a:lnTo>
                  <a:lnTo>
                    <a:pt x="1590246" y="247427"/>
                  </a:lnTo>
                  <a:lnTo>
                    <a:pt x="1584960" y="240283"/>
                  </a:lnTo>
                  <a:lnTo>
                    <a:pt x="1355852" y="11302"/>
                  </a:lnTo>
                  <a:lnTo>
                    <a:pt x="1350899" y="11302"/>
                  </a:lnTo>
                  <a:lnTo>
                    <a:pt x="1350899" y="6476"/>
                  </a:lnTo>
                  <a:lnTo>
                    <a:pt x="1346200" y="6476"/>
                  </a:lnTo>
                  <a:lnTo>
                    <a:pt x="1341374" y="1777"/>
                  </a:lnTo>
                  <a:lnTo>
                    <a:pt x="1245844" y="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14627"/>
              <a:ext cx="12192000" cy="564336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002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28440" y="26619"/>
            <a:ext cx="18669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252525"/>
                </a:solidFill>
              </a:rPr>
              <a:t>Css</a:t>
            </a:r>
            <a:r>
              <a:rPr sz="3200" spc="-50" dirty="0">
                <a:solidFill>
                  <a:srgbClr val="252525"/>
                </a:solidFill>
              </a:rPr>
              <a:t> </a:t>
            </a:r>
            <a:r>
              <a:rPr sz="3200" spc="-5" dirty="0">
                <a:solidFill>
                  <a:srgbClr val="252525"/>
                </a:solidFill>
              </a:rPr>
              <a:t>code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1973579" y="1277111"/>
            <a:ext cx="5414772" cy="5312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274820" y="617219"/>
            <a:ext cx="500380" cy="536575"/>
            <a:chOff x="4274820" y="617219"/>
            <a:chExt cx="500380" cy="536575"/>
          </a:xfrm>
        </p:grpSpPr>
        <p:sp>
          <p:nvSpPr>
            <p:cNvPr id="6" name="object 6"/>
            <p:cNvSpPr/>
            <p:nvPr/>
          </p:nvSpPr>
          <p:spPr>
            <a:xfrm>
              <a:off x="4282440" y="624839"/>
              <a:ext cx="485140" cy="521334"/>
            </a:xfrm>
            <a:custGeom>
              <a:avLst/>
              <a:gdLst/>
              <a:ahLst/>
              <a:cxnLst/>
              <a:rect l="l" t="t" r="r" b="b"/>
              <a:pathLst>
                <a:path w="485139" h="521334">
                  <a:moveTo>
                    <a:pt x="363474" y="0"/>
                  </a:moveTo>
                  <a:lnTo>
                    <a:pt x="121158" y="0"/>
                  </a:lnTo>
                  <a:lnTo>
                    <a:pt x="121158" y="278892"/>
                  </a:lnTo>
                  <a:lnTo>
                    <a:pt x="0" y="278892"/>
                  </a:lnTo>
                  <a:lnTo>
                    <a:pt x="242315" y="521208"/>
                  </a:lnTo>
                  <a:lnTo>
                    <a:pt x="484632" y="278892"/>
                  </a:lnTo>
                  <a:lnTo>
                    <a:pt x="363474" y="278892"/>
                  </a:lnTo>
                  <a:lnTo>
                    <a:pt x="363474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82440" y="624839"/>
              <a:ext cx="485140" cy="521334"/>
            </a:xfrm>
            <a:custGeom>
              <a:avLst/>
              <a:gdLst/>
              <a:ahLst/>
              <a:cxnLst/>
              <a:rect l="l" t="t" r="r" b="b"/>
              <a:pathLst>
                <a:path w="485139" h="521334">
                  <a:moveTo>
                    <a:pt x="0" y="278892"/>
                  </a:moveTo>
                  <a:lnTo>
                    <a:pt x="121158" y="278892"/>
                  </a:lnTo>
                  <a:lnTo>
                    <a:pt x="121158" y="0"/>
                  </a:lnTo>
                  <a:lnTo>
                    <a:pt x="363474" y="0"/>
                  </a:lnTo>
                  <a:lnTo>
                    <a:pt x="363474" y="278892"/>
                  </a:lnTo>
                  <a:lnTo>
                    <a:pt x="484632" y="278892"/>
                  </a:lnTo>
                  <a:lnTo>
                    <a:pt x="242315" y="521208"/>
                  </a:lnTo>
                  <a:lnTo>
                    <a:pt x="0" y="278892"/>
                  </a:lnTo>
                  <a:close/>
                </a:path>
              </a:pathLst>
            </a:custGeom>
            <a:ln w="1524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002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27376" y="483108"/>
            <a:ext cx="7555992" cy="1040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4359" y="3279647"/>
            <a:ext cx="5370576" cy="2947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78752" y="3171444"/>
            <a:ext cx="4425696" cy="31562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29118" y="2037664"/>
            <a:ext cx="1633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eXGyreAdventor"/>
                <a:cs typeface="TeXGyreAdventor"/>
              </a:rPr>
              <a:t>Css</a:t>
            </a:r>
            <a:r>
              <a:rPr sz="2800" b="1" i="1" spc="-55" dirty="0">
                <a:latin typeface="TeXGyreAdventor"/>
                <a:cs typeface="TeXGyreAdventor"/>
              </a:rPr>
              <a:t> </a:t>
            </a:r>
            <a:r>
              <a:rPr sz="2800" b="1" i="1" spc="-10" dirty="0">
                <a:latin typeface="TeXGyreAdventor"/>
                <a:cs typeface="TeXGyreAdventor"/>
              </a:rPr>
              <a:t>code</a:t>
            </a:r>
            <a:endParaRPr sz="2800">
              <a:latin typeface="TeXGyreAdventor"/>
              <a:cs typeface="TeXGyreAdventor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09545" y="2009012"/>
            <a:ext cx="18103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000000"/>
                </a:solidFill>
              </a:rPr>
              <a:t>Html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code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764535" y="2517648"/>
            <a:ext cx="551815" cy="611505"/>
            <a:chOff x="2764535" y="2517648"/>
            <a:chExt cx="551815" cy="611505"/>
          </a:xfrm>
        </p:grpSpPr>
        <p:sp>
          <p:nvSpPr>
            <p:cNvPr id="9" name="object 9"/>
            <p:cNvSpPr/>
            <p:nvPr/>
          </p:nvSpPr>
          <p:spPr>
            <a:xfrm>
              <a:off x="2772155" y="2525268"/>
              <a:ext cx="536575" cy="596265"/>
            </a:xfrm>
            <a:custGeom>
              <a:avLst/>
              <a:gdLst/>
              <a:ahLst/>
              <a:cxnLst/>
              <a:rect l="l" t="t" r="r" b="b"/>
              <a:pathLst>
                <a:path w="536575" h="596264">
                  <a:moveTo>
                    <a:pt x="402336" y="0"/>
                  </a:moveTo>
                  <a:lnTo>
                    <a:pt x="134112" y="0"/>
                  </a:lnTo>
                  <a:lnTo>
                    <a:pt x="134112" y="327660"/>
                  </a:lnTo>
                  <a:lnTo>
                    <a:pt x="0" y="327660"/>
                  </a:lnTo>
                  <a:lnTo>
                    <a:pt x="268224" y="595884"/>
                  </a:lnTo>
                  <a:lnTo>
                    <a:pt x="536447" y="327660"/>
                  </a:lnTo>
                  <a:lnTo>
                    <a:pt x="402336" y="327660"/>
                  </a:lnTo>
                  <a:lnTo>
                    <a:pt x="402336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72155" y="2525268"/>
              <a:ext cx="536575" cy="596265"/>
            </a:xfrm>
            <a:custGeom>
              <a:avLst/>
              <a:gdLst/>
              <a:ahLst/>
              <a:cxnLst/>
              <a:rect l="l" t="t" r="r" b="b"/>
              <a:pathLst>
                <a:path w="536575" h="596264">
                  <a:moveTo>
                    <a:pt x="0" y="327660"/>
                  </a:moveTo>
                  <a:lnTo>
                    <a:pt x="134112" y="327660"/>
                  </a:lnTo>
                  <a:lnTo>
                    <a:pt x="134112" y="0"/>
                  </a:lnTo>
                  <a:lnTo>
                    <a:pt x="402336" y="0"/>
                  </a:lnTo>
                  <a:lnTo>
                    <a:pt x="402336" y="327660"/>
                  </a:lnTo>
                  <a:lnTo>
                    <a:pt x="536447" y="327660"/>
                  </a:lnTo>
                  <a:lnTo>
                    <a:pt x="268224" y="595884"/>
                  </a:lnTo>
                  <a:lnTo>
                    <a:pt x="0" y="327660"/>
                  </a:lnTo>
                  <a:close/>
                </a:path>
              </a:pathLst>
            </a:custGeom>
            <a:ln w="1524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8606028" y="2510027"/>
            <a:ext cx="553720" cy="611505"/>
            <a:chOff x="8606028" y="2510027"/>
            <a:chExt cx="553720" cy="611505"/>
          </a:xfrm>
        </p:grpSpPr>
        <p:sp>
          <p:nvSpPr>
            <p:cNvPr id="12" name="object 12"/>
            <p:cNvSpPr/>
            <p:nvPr/>
          </p:nvSpPr>
          <p:spPr>
            <a:xfrm>
              <a:off x="8613648" y="2517647"/>
              <a:ext cx="538480" cy="596265"/>
            </a:xfrm>
            <a:custGeom>
              <a:avLst/>
              <a:gdLst/>
              <a:ahLst/>
              <a:cxnLst/>
              <a:rect l="l" t="t" r="r" b="b"/>
              <a:pathLst>
                <a:path w="538479" h="596264">
                  <a:moveTo>
                    <a:pt x="403478" y="0"/>
                  </a:moveTo>
                  <a:lnTo>
                    <a:pt x="134493" y="0"/>
                  </a:lnTo>
                  <a:lnTo>
                    <a:pt x="134493" y="326898"/>
                  </a:lnTo>
                  <a:lnTo>
                    <a:pt x="0" y="326898"/>
                  </a:lnTo>
                  <a:lnTo>
                    <a:pt x="268985" y="595884"/>
                  </a:lnTo>
                  <a:lnTo>
                    <a:pt x="537972" y="326898"/>
                  </a:lnTo>
                  <a:lnTo>
                    <a:pt x="403478" y="326898"/>
                  </a:lnTo>
                  <a:lnTo>
                    <a:pt x="403478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613648" y="2517647"/>
              <a:ext cx="538480" cy="596265"/>
            </a:xfrm>
            <a:custGeom>
              <a:avLst/>
              <a:gdLst/>
              <a:ahLst/>
              <a:cxnLst/>
              <a:rect l="l" t="t" r="r" b="b"/>
              <a:pathLst>
                <a:path w="538479" h="596264">
                  <a:moveTo>
                    <a:pt x="0" y="326898"/>
                  </a:moveTo>
                  <a:lnTo>
                    <a:pt x="134493" y="326898"/>
                  </a:lnTo>
                  <a:lnTo>
                    <a:pt x="134493" y="0"/>
                  </a:lnTo>
                  <a:lnTo>
                    <a:pt x="403478" y="0"/>
                  </a:lnTo>
                  <a:lnTo>
                    <a:pt x="403478" y="326898"/>
                  </a:lnTo>
                  <a:lnTo>
                    <a:pt x="537972" y="326898"/>
                  </a:lnTo>
                  <a:lnTo>
                    <a:pt x="268985" y="595884"/>
                  </a:lnTo>
                  <a:lnTo>
                    <a:pt x="0" y="326898"/>
                  </a:lnTo>
                  <a:close/>
                </a:path>
              </a:pathLst>
            </a:custGeom>
            <a:ln w="1524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09600"/>
            <a:ext cx="10515600" cy="525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41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1000"/>
            <a:ext cx="12192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002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58644" y="692658"/>
            <a:ext cx="1556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Html</a:t>
            </a:r>
            <a:r>
              <a:rPr sz="2400" spc="-75" dirty="0"/>
              <a:t> </a:t>
            </a:r>
            <a:r>
              <a:rPr sz="2400" spc="-5" dirty="0"/>
              <a:t>code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5457444" y="173736"/>
            <a:ext cx="6734556" cy="7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0203" y="2075688"/>
            <a:ext cx="5428488" cy="39182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851404" y="1182624"/>
            <a:ext cx="624840" cy="683260"/>
            <a:chOff x="2851404" y="1182624"/>
            <a:chExt cx="624840" cy="683260"/>
          </a:xfrm>
        </p:grpSpPr>
        <p:sp>
          <p:nvSpPr>
            <p:cNvPr id="7" name="object 7"/>
            <p:cNvSpPr/>
            <p:nvPr/>
          </p:nvSpPr>
          <p:spPr>
            <a:xfrm>
              <a:off x="2859024" y="1190244"/>
              <a:ext cx="609600" cy="668020"/>
            </a:xfrm>
            <a:custGeom>
              <a:avLst/>
              <a:gdLst/>
              <a:ahLst/>
              <a:cxnLst/>
              <a:rect l="l" t="t" r="r" b="b"/>
              <a:pathLst>
                <a:path w="609600" h="668019">
                  <a:moveTo>
                    <a:pt x="457200" y="0"/>
                  </a:moveTo>
                  <a:lnTo>
                    <a:pt x="152400" y="0"/>
                  </a:lnTo>
                  <a:lnTo>
                    <a:pt x="152400" y="362711"/>
                  </a:lnTo>
                  <a:lnTo>
                    <a:pt x="0" y="362711"/>
                  </a:lnTo>
                  <a:lnTo>
                    <a:pt x="304800" y="667511"/>
                  </a:lnTo>
                  <a:lnTo>
                    <a:pt x="609600" y="362711"/>
                  </a:lnTo>
                  <a:lnTo>
                    <a:pt x="457200" y="362711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59024" y="1190244"/>
              <a:ext cx="609600" cy="668020"/>
            </a:xfrm>
            <a:custGeom>
              <a:avLst/>
              <a:gdLst/>
              <a:ahLst/>
              <a:cxnLst/>
              <a:rect l="l" t="t" r="r" b="b"/>
              <a:pathLst>
                <a:path w="609600" h="668019">
                  <a:moveTo>
                    <a:pt x="0" y="362711"/>
                  </a:moveTo>
                  <a:lnTo>
                    <a:pt x="152400" y="362711"/>
                  </a:lnTo>
                  <a:lnTo>
                    <a:pt x="152400" y="0"/>
                  </a:lnTo>
                  <a:lnTo>
                    <a:pt x="457200" y="0"/>
                  </a:lnTo>
                  <a:lnTo>
                    <a:pt x="457200" y="362711"/>
                  </a:lnTo>
                  <a:lnTo>
                    <a:pt x="609600" y="362711"/>
                  </a:lnTo>
                  <a:lnTo>
                    <a:pt x="304800" y="667511"/>
                  </a:lnTo>
                  <a:lnTo>
                    <a:pt x="0" y="362711"/>
                  </a:lnTo>
                  <a:close/>
                </a:path>
              </a:pathLst>
            </a:custGeom>
            <a:ln w="1524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002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20011" y="1597152"/>
            <a:ext cx="3822191" cy="4832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09311" y="488696"/>
            <a:ext cx="1633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Css</a:t>
            </a:r>
            <a:r>
              <a:rPr spc="-60" dirty="0"/>
              <a:t> </a:t>
            </a:r>
            <a:r>
              <a:rPr spc="-10" dirty="0"/>
              <a:t>code</a:t>
            </a:r>
          </a:p>
        </p:txBody>
      </p:sp>
      <p:sp>
        <p:nvSpPr>
          <p:cNvPr id="5" name="object 5"/>
          <p:cNvSpPr/>
          <p:nvPr/>
        </p:nvSpPr>
        <p:spPr>
          <a:xfrm>
            <a:off x="6542531" y="1621536"/>
            <a:ext cx="4485132" cy="487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64123" y="1473799"/>
            <a:ext cx="617220" cy="734695"/>
            <a:chOff x="5556503" y="801623"/>
            <a:chExt cx="617220" cy="734695"/>
          </a:xfrm>
        </p:grpSpPr>
        <p:sp>
          <p:nvSpPr>
            <p:cNvPr id="7" name="object 7"/>
            <p:cNvSpPr/>
            <p:nvPr/>
          </p:nvSpPr>
          <p:spPr>
            <a:xfrm>
              <a:off x="5564123" y="809243"/>
              <a:ext cx="601980" cy="719455"/>
            </a:xfrm>
            <a:custGeom>
              <a:avLst/>
              <a:gdLst/>
              <a:ahLst/>
              <a:cxnLst/>
              <a:rect l="l" t="t" r="r" b="b"/>
              <a:pathLst>
                <a:path w="601979" h="719455">
                  <a:moveTo>
                    <a:pt x="451485" y="0"/>
                  </a:moveTo>
                  <a:lnTo>
                    <a:pt x="150495" y="0"/>
                  </a:lnTo>
                  <a:lnTo>
                    <a:pt x="150495" y="418338"/>
                  </a:lnTo>
                  <a:lnTo>
                    <a:pt x="0" y="418338"/>
                  </a:lnTo>
                  <a:lnTo>
                    <a:pt x="300989" y="719327"/>
                  </a:lnTo>
                  <a:lnTo>
                    <a:pt x="601979" y="418338"/>
                  </a:lnTo>
                  <a:lnTo>
                    <a:pt x="451485" y="418338"/>
                  </a:lnTo>
                  <a:lnTo>
                    <a:pt x="451485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64123" y="809243"/>
              <a:ext cx="601980" cy="719455"/>
            </a:xfrm>
            <a:custGeom>
              <a:avLst/>
              <a:gdLst/>
              <a:ahLst/>
              <a:cxnLst/>
              <a:rect l="l" t="t" r="r" b="b"/>
              <a:pathLst>
                <a:path w="601979" h="719455">
                  <a:moveTo>
                    <a:pt x="0" y="418338"/>
                  </a:moveTo>
                  <a:lnTo>
                    <a:pt x="150495" y="418338"/>
                  </a:lnTo>
                  <a:lnTo>
                    <a:pt x="150495" y="0"/>
                  </a:lnTo>
                  <a:lnTo>
                    <a:pt x="451485" y="0"/>
                  </a:lnTo>
                  <a:lnTo>
                    <a:pt x="451485" y="418338"/>
                  </a:lnTo>
                  <a:lnTo>
                    <a:pt x="601979" y="418338"/>
                  </a:lnTo>
                  <a:lnTo>
                    <a:pt x="300989" y="719327"/>
                  </a:lnTo>
                  <a:lnTo>
                    <a:pt x="0" y="418338"/>
                  </a:lnTo>
                  <a:close/>
                </a:path>
              </a:pathLst>
            </a:custGeom>
            <a:ln w="1524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851785" cy="6859905"/>
            <a:chOff x="0" y="0"/>
            <a:chExt cx="2851785" cy="685990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1404" cy="685952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" y="685800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91CC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1411224"/>
            <a:ext cx="5995670" cy="3413760"/>
            <a:chOff x="0" y="1411224"/>
            <a:chExt cx="5995670" cy="3413760"/>
          </a:xfrm>
        </p:grpSpPr>
        <p:sp>
          <p:nvSpPr>
            <p:cNvPr id="6" name="object 6"/>
            <p:cNvSpPr/>
            <p:nvPr/>
          </p:nvSpPr>
          <p:spPr>
            <a:xfrm>
              <a:off x="0" y="3177540"/>
              <a:ext cx="1592580" cy="508000"/>
            </a:xfrm>
            <a:custGeom>
              <a:avLst/>
              <a:gdLst/>
              <a:ahLst/>
              <a:cxnLst/>
              <a:rect l="l" t="t" r="r" b="b"/>
              <a:pathLst>
                <a:path w="1592580" h="508000">
                  <a:moveTo>
                    <a:pt x="0" y="0"/>
                  </a:moveTo>
                  <a:lnTo>
                    <a:pt x="0" y="503948"/>
                  </a:lnTo>
                  <a:lnTo>
                    <a:pt x="1245844" y="507491"/>
                  </a:lnTo>
                  <a:lnTo>
                    <a:pt x="1346200" y="507491"/>
                  </a:lnTo>
                  <a:lnTo>
                    <a:pt x="1350899" y="502665"/>
                  </a:lnTo>
                  <a:lnTo>
                    <a:pt x="1352423" y="501141"/>
                  </a:lnTo>
                  <a:lnTo>
                    <a:pt x="1354328" y="499617"/>
                  </a:lnTo>
                  <a:lnTo>
                    <a:pt x="1355852" y="497966"/>
                  </a:lnTo>
                  <a:lnTo>
                    <a:pt x="1584960" y="268858"/>
                  </a:lnTo>
                  <a:lnTo>
                    <a:pt x="1590246" y="261714"/>
                  </a:lnTo>
                  <a:lnTo>
                    <a:pt x="1592008" y="254571"/>
                  </a:lnTo>
                  <a:lnTo>
                    <a:pt x="1590246" y="247427"/>
                  </a:lnTo>
                  <a:lnTo>
                    <a:pt x="1584960" y="240283"/>
                  </a:lnTo>
                  <a:lnTo>
                    <a:pt x="1355852" y="11302"/>
                  </a:lnTo>
                  <a:lnTo>
                    <a:pt x="1350899" y="11302"/>
                  </a:lnTo>
                  <a:lnTo>
                    <a:pt x="1350899" y="6476"/>
                  </a:lnTo>
                  <a:lnTo>
                    <a:pt x="1346200" y="6476"/>
                  </a:lnTo>
                  <a:lnTo>
                    <a:pt x="1341374" y="1777"/>
                  </a:lnTo>
                  <a:lnTo>
                    <a:pt x="1245844" y="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6595" y="1411224"/>
              <a:ext cx="5798820" cy="34137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94713" y="114681"/>
            <a:ext cx="20675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Html</a:t>
            </a:r>
            <a:r>
              <a:rPr sz="3200" b="1" i="1" spc="-7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32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code</a:t>
            </a:r>
            <a:endParaRPr sz="3200">
              <a:latin typeface="TeXGyreAdventor"/>
              <a:cs typeface="TeXGyreAdvento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19316" y="169163"/>
            <a:ext cx="5120639" cy="3983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17616" y="5015229"/>
            <a:ext cx="18656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latin typeface="TeXGyreAdventor"/>
                <a:cs typeface="TeXGyreAdventor"/>
              </a:rPr>
              <a:t>Css</a:t>
            </a:r>
            <a:r>
              <a:rPr sz="3200" b="1" i="1" spc="-70" dirty="0">
                <a:latin typeface="TeXGyreAdventor"/>
                <a:cs typeface="TeXGyreAdventor"/>
              </a:rPr>
              <a:t> </a:t>
            </a:r>
            <a:r>
              <a:rPr sz="3200" b="1" i="1" spc="-5" dirty="0">
                <a:latin typeface="TeXGyreAdventor"/>
                <a:cs typeface="TeXGyreAdventor"/>
              </a:rPr>
              <a:t>code</a:t>
            </a:r>
            <a:endParaRPr sz="3200">
              <a:latin typeface="TeXGyreAdventor"/>
              <a:cs typeface="TeXGyreAdventor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935979" y="5597652"/>
            <a:ext cx="695325" cy="706120"/>
            <a:chOff x="5935979" y="5597652"/>
            <a:chExt cx="695325" cy="706120"/>
          </a:xfrm>
        </p:grpSpPr>
        <p:sp>
          <p:nvSpPr>
            <p:cNvPr id="12" name="object 12"/>
            <p:cNvSpPr/>
            <p:nvPr/>
          </p:nvSpPr>
          <p:spPr>
            <a:xfrm>
              <a:off x="5943599" y="5605272"/>
              <a:ext cx="680085" cy="690880"/>
            </a:xfrm>
            <a:custGeom>
              <a:avLst/>
              <a:gdLst/>
              <a:ahLst/>
              <a:cxnLst/>
              <a:rect l="l" t="t" r="r" b="b"/>
              <a:pathLst>
                <a:path w="680084" h="690879">
                  <a:moveTo>
                    <a:pt x="509777" y="0"/>
                  </a:moveTo>
                  <a:lnTo>
                    <a:pt x="169925" y="0"/>
                  </a:lnTo>
                  <a:lnTo>
                    <a:pt x="169925" y="350519"/>
                  </a:lnTo>
                  <a:lnTo>
                    <a:pt x="0" y="350519"/>
                  </a:lnTo>
                  <a:lnTo>
                    <a:pt x="339851" y="690371"/>
                  </a:lnTo>
                  <a:lnTo>
                    <a:pt x="679703" y="350519"/>
                  </a:lnTo>
                  <a:lnTo>
                    <a:pt x="509777" y="350519"/>
                  </a:lnTo>
                  <a:lnTo>
                    <a:pt x="509777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43599" y="5605272"/>
              <a:ext cx="680085" cy="690880"/>
            </a:xfrm>
            <a:custGeom>
              <a:avLst/>
              <a:gdLst/>
              <a:ahLst/>
              <a:cxnLst/>
              <a:rect l="l" t="t" r="r" b="b"/>
              <a:pathLst>
                <a:path w="680084" h="690879">
                  <a:moveTo>
                    <a:pt x="0" y="350519"/>
                  </a:moveTo>
                  <a:lnTo>
                    <a:pt x="169925" y="350519"/>
                  </a:lnTo>
                  <a:lnTo>
                    <a:pt x="169925" y="0"/>
                  </a:lnTo>
                  <a:lnTo>
                    <a:pt x="509777" y="0"/>
                  </a:lnTo>
                  <a:lnTo>
                    <a:pt x="509777" y="350519"/>
                  </a:lnTo>
                  <a:lnTo>
                    <a:pt x="679703" y="350519"/>
                  </a:lnTo>
                  <a:lnTo>
                    <a:pt x="339851" y="690371"/>
                  </a:lnTo>
                  <a:lnTo>
                    <a:pt x="0" y="350519"/>
                  </a:lnTo>
                  <a:close/>
                </a:path>
              </a:pathLst>
            </a:custGeom>
            <a:ln w="1524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487167" y="632459"/>
            <a:ext cx="615950" cy="681355"/>
            <a:chOff x="2487167" y="632459"/>
            <a:chExt cx="615950" cy="681355"/>
          </a:xfrm>
        </p:grpSpPr>
        <p:sp>
          <p:nvSpPr>
            <p:cNvPr id="15" name="object 15"/>
            <p:cNvSpPr/>
            <p:nvPr/>
          </p:nvSpPr>
          <p:spPr>
            <a:xfrm>
              <a:off x="2494787" y="640079"/>
              <a:ext cx="600710" cy="666115"/>
            </a:xfrm>
            <a:custGeom>
              <a:avLst/>
              <a:gdLst/>
              <a:ahLst/>
              <a:cxnLst/>
              <a:rect l="l" t="t" r="r" b="b"/>
              <a:pathLst>
                <a:path w="600710" h="666115">
                  <a:moveTo>
                    <a:pt x="450342" y="0"/>
                  </a:moveTo>
                  <a:lnTo>
                    <a:pt x="150113" y="0"/>
                  </a:lnTo>
                  <a:lnTo>
                    <a:pt x="150113" y="365760"/>
                  </a:lnTo>
                  <a:lnTo>
                    <a:pt x="0" y="365760"/>
                  </a:lnTo>
                  <a:lnTo>
                    <a:pt x="300228" y="665988"/>
                  </a:lnTo>
                  <a:lnTo>
                    <a:pt x="600456" y="365760"/>
                  </a:lnTo>
                  <a:lnTo>
                    <a:pt x="450342" y="365760"/>
                  </a:lnTo>
                  <a:lnTo>
                    <a:pt x="450342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94787" y="640079"/>
              <a:ext cx="600710" cy="666115"/>
            </a:xfrm>
            <a:custGeom>
              <a:avLst/>
              <a:gdLst/>
              <a:ahLst/>
              <a:cxnLst/>
              <a:rect l="l" t="t" r="r" b="b"/>
              <a:pathLst>
                <a:path w="600710" h="666115">
                  <a:moveTo>
                    <a:pt x="0" y="365760"/>
                  </a:moveTo>
                  <a:lnTo>
                    <a:pt x="150113" y="365760"/>
                  </a:lnTo>
                  <a:lnTo>
                    <a:pt x="150113" y="0"/>
                  </a:lnTo>
                  <a:lnTo>
                    <a:pt x="450342" y="0"/>
                  </a:lnTo>
                  <a:lnTo>
                    <a:pt x="450342" y="365760"/>
                  </a:lnTo>
                  <a:lnTo>
                    <a:pt x="600456" y="365760"/>
                  </a:lnTo>
                  <a:lnTo>
                    <a:pt x="300228" y="665988"/>
                  </a:lnTo>
                  <a:lnTo>
                    <a:pt x="0" y="365760"/>
                  </a:lnTo>
                  <a:close/>
                </a:path>
              </a:pathLst>
            </a:custGeom>
            <a:ln w="1524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3495" y="588263"/>
            <a:ext cx="4271772" cy="4997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09816" y="522731"/>
            <a:ext cx="4728972" cy="50810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</TotalTime>
  <Words>41</Words>
  <Application>Microsoft Office PowerPoint</Application>
  <PresentationFormat>Custom</PresentationFormat>
  <Paragraphs>24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Organic</vt:lpstr>
      <vt:lpstr>Project’s Details</vt:lpstr>
      <vt:lpstr>The project’s interface</vt:lpstr>
      <vt:lpstr>PowerPoint Presentation</vt:lpstr>
      <vt:lpstr>PowerPoint Presentation</vt:lpstr>
      <vt:lpstr>PowerPoint Presentation</vt:lpstr>
      <vt:lpstr>Html code</vt:lpstr>
      <vt:lpstr>Css code</vt:lpstr>
      <vt:lpstr>PowerPoint Presentation</vt:lpstr>
      <vt:lpstr>PowerPoint Presentation</vt:lpstr>
      <vt:lpstr>PowerPoint Presentation</vt:lpstr>
      <vt:lpstr>Html code</vt:lpstr>
      <vt:lpstr>Css code</vt:lpstr>
      <vt:lpstr>Css code</vt:lpstr>
      <vt:lpstr>PowerPoint Presentation</vt:lpstr>
      <vt:lpstr>PowerPoint Presentation</vt:lpstr>
      <vt:lpstr>PowerPoint Presentation</vt:lpstr>
      <vt:lpstr>Css code</vt:lpstr>
      <vt:lpstr>PowerPoint Presentation</vt:lpstr>
      <vt:lpstr>Html code</vt:lpstr>
      <vt:lpstr>Css code</vt:lpstr>
      <vt:lpstr>Html code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YAT Company Profile</dc:title>
  <dc:creator>Amira Mostafa</dc:creator>
  <cp:lastModifiedBy>dell</cp:lastModifiedBy>
  <cp:revision>4</cp:revision>
  <dcterms:created xsi:type="dcterms:W3CDTF">2021-05-19T22:05:19Z</dcterms:created>
  <dcterms:modified xsi:type="dcterms:W3CDTF">2021-05-24T19:05:49Z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2021-05-19T00:00:00Z</vt:filetime>
  </property>
</Properties>
</file>