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C0734-328D-4544-BCF1-0B31A58AAA5C}" v="2" dt="2020-03-23T10:35:3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7"/>
    <p:restoredTop sz="94690"/>
  </p:normalViewPr>
  <p:slideViewPr>
    <p:cSldViewPr snapToGrid="0" snapToObjects="1">
      <p:cViewPr varScale="1">
        <p:scale>
          <a:sx n="67" d="100"/>
          <a:sy n="67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OHAKUNAKORN Nadanai" userId="7ad03b3a-0261-4aee-be47-c99a3002836a" providerId="ADAL" clId="{FEAC0734-328D-4544-BCF1-0B31A58AAA5C}"/>
    <pc:docChg chg="custSel modSld">
      <pc:chgData name="LAOHAKUNAKORN Nadanai" userId="7ad03b3a-0261-4aee-be47-c99a3002836a" providerId="ADAL" clId="{FEAC0734-328D-4544-BCF1-0B31A58AAA5C}" dt="2020-03-23T10:35:54.154" v="19" actId="1038"/>
      <pc:docMkLst>
        <pc:docMk/>
      </pc:docMkLst>
      <pc:sldChg chg="addSp delSp modSp">
        <pc:chgData name="LAOHAKUNAKORN Nadanai" userId="7ad03b3a-0261-4aee-be47-c99a3002836a" providerId="ADAL" clId="{FEAC0734-328D-4544-BCF1-0B31A58AAA5C}" dt="2020-03-23T10:35:54.154" v="19" actId="1038"/>
        <pc:sldMkLst>
          <pc:docMk/>
          <pc:sldMk cId="3198904506" sldId="257"/>
        </pc:sldMkLst>
        <pc:picChg chg="add mod">
          <ac:chgData name="LAOHAKUNAKORN Nadanai" userId="7ad03b3a-0261-4aee-be47-c99a3002836a" providerId="ADAL" clId="{FEAC0734-328D-4544-BCF1-0B31A58AAA5C}" dt="2020-03-23T10:35:32.396" v="5" actId="14100"/>
          <ac:picMkLst>
            <pc:docMk/>
            <pc:sldMk cId="3198904506" sldId="257"/>
            <ac:picMk id="4" creationId="{AF898C8B-27F2-394F-8BDB-AF6C9B5878A5}"/>
          </ac:picMkLst>
        </pc:picChg>
        <pc:picChg chg="del">
          <ac:chgData name="LAOHAKUNAKORN Nadanai" userId="7ad03b3a-0261-4aee-be47-c99a3002836a" providerId="ADAL" clId="{FEAC0734-328D-4544-BCF1-0B31A58AAA5C}" dt="2020-03-23T10:35:21.360" v="2" actId="478"/>
          <ac:picMkLst>
            <pc:docMk/>
            <pc:sldMk cId="3198904506" sldId="257"/>
            <ac:picMk id="7" creationId="{39462A25-5572-3747-BA16-03A7CBD83F73}"/>
          </ac:picMkLst>
        </pc:picChg>
        <pc:picChg chg="add mod">
          <ac:chgData name="LAOHAKUNAKORN Nadanai" userId="7ad03b3a-0261-4aee-be47-c99a3002836a" providerId="ADAL" clId="{FEAC0734-328D-4544-BCF1-0B31A58AAA5C}" dt="2020-03-23T10:35:54.154" v="19" actId="1038"/>
          <ac:picMkLst>
            <pc:docMk/>
            <pc:sldMk cId="3198904506" sldId="257"/>
            <ac:picMk id="8" creationId="{A4A6D8BB-AEAE-504C-957B-EB4C025029C4}"/>
          </ac:picMkLst>
        </pc:picChg>
        <pc:picChg chg="del">
          <ac:chgData name="LAOHAKUNAKORN Nadanai" userId="7ad03b3a-0261-4aee-be47-c99a3002836a" providerId="ADAL" clId="{FEAC0734-328D-4544-BCF1-0B31A58AAA5C}" dt="2020-03-23T10:35:34.133" v="6" actId="478"/>
          <ac:picMkLst>
            <pc:docMk/>
            <pc:sldMk cId="3198904506" sldId="257"/>
            <ac:picMk id="9" creationId="{07A50EB0-B425-8740-8720-12BC04F013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A8D7-2A74-0B4C-846E-7D5A4083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E1FD7-8196-6346-A5EB-CC24868FC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5D5D-DCD8-0F48-8025-93766C4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0EBA-6235-6641-8B87-0C9E99BE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77FD-02CD-6142-9513-FBC90A48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4B3E-7943-9D4B-8751-C4ADA2CB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F8B9-7CBC-4446-A8A6-541FA719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9E05-228E-9646-8EBE-5C4F1FAE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F52B-E0E3-AC4F-8A97-95D337A4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BBB7-BDA5-D64B-AA5F-A4E2ED9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70E0-A0D5-1441-9E27-65A523AC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3C84-F30C-894E-BBC1-C0F7ABFB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0721-77E6-8E45-A4C0-47ADB0D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BD8F-FA6F-BE41-A499-4E638DD3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1972-0806-CA47-BBD2-53D3DB96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D956-A88E-8B44-948A-BB7B6C27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16EB-D205-4644-987B-91E4784C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F1A1-E191-D64A-93D5-9C9DF863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5E74-85B8-9F4E-8CCC-E73B8F80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B4AE-7B34-C84D-9AE6-5D693EF9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76A-92DC-3A4C-8BF6-308CEFB0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583D-7B2E-5F47-AE1A-0B7638B2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98C3-E8A9-A948-A9A2-3689BEF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A83F-2AF7-4649-8678-F1403836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CD1D-D977-2A4C-B530-351A167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C974-FAFB-DF45-82A4-C467FDF5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44F8-8B16-774E-A07E-DFFE08BC4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06D29-668A-564F-8B12-D068073D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8A30-D6D4-3D4C-A56E-53448AEE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FBAD-82E0-3C42-A513-7CC139AC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A90-AE17-CD41-AE94-31E4B831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74A7-2B57-2E42-B075-E2A234D5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9472-A516-FA43-9FF8-BF2D93AF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3FBE-BEFF-0B4C-AC91-4AA6F5AD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93D82-1FF8-144A-97A4-B170CB8C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5090C-A6C0-9040-9869-72C1B206E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C5245-3841-DE42-95BC-68560E1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484FE-3190-A940-AA6A-EDA96A38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034E-8F15-3141-A87A-785C46A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BF0D-9A86-BB41-ADE8-9A06D941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23839-BE96-364B-8298-FCF4499F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6A04-7A4B-C940-B7C9-A784AA07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84D7E-7A02-8E4A-8F3C-5E4018C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E24A-672F-3143-8CFD-EF1E2914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72FD-64BE-8C45-A580-45E35763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BBCE-37B1-1945-AA64-9B4A66BC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95E-A44B-4F48-8F0C-0A966CA6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C864-0D69-3946-BD7C-36918021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0D76A-E48E-154D-94B6-8F2A8F5E6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8B98C-784F-024C-B902-F2ECEFF7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D55A-897B-1D4E-82FC-CA1DA8EB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25CE-18AA-B64C-8006-2C10FEB7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5567-7E26-A54C-8EFA-DA23B73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0D5A9-CEDE-6C4D-8A93-9A9D32F58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F3CD9-CDB3-C04D-9B9B-F09BE50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35F-E0FC-7B47-9F4D-ED245201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1847-180A-8242-AE22-970BBA07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1F5F-8971-0449-84D6-B488024C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41AD6-F404-7D44-85C7-2FBC457B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C106-418B-FE43-B92F-8DAFBE9F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3458-CCEE-8A46-B574-C134EF6C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7049-3C8F-F04C-BD70-25647B30A31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2779-F9E3-834A-8E57-1BF788325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1BC7-3CBB-D143-88B1-7CC51F1C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8692-1E5C-6041-BC6B-3DC82D10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5882-62A6-5C47-9C64-7BEDBFD9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Aim: extend TXTL lifetime/productivity by modulating lysate metabolism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enzymes can I modulate (i.e. express in cell-free) to influence protein output?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identify promising pathways for active control?</a:t>
            </a:r>
          </a:p>
        </p:txBody>
      </p:sp>
    </p:spTree>
    <p:extLst>
      <p:ext uri="{BB962C8B-B14F-4D97-AF65-F5344CB8AC3E}">
        <p14:creationId xmlns:p14="http://schemas.microsoft.com/office/powerpoint/2010/main" val="411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52A6-5D7E-1F46-9A23-F063761E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Horvath, Varner et al. kinetic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9490-8006-FB48-8E39-DFF81603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iAF1260 (K12 MG1655 E. coli) with growth reactions removed</a:t>
            </a:r>
          </a:p>
          <a:p>
            <a:endParaRPr lang="en-US" dirty="0"/>
          </a:p>
          <a:p>
            <a:r>
              <a:rPr lang="en-US" dirty="0"/>
              <a:t>352 species: enzymes, metabolites, TXTL components</a:t>
            </a:r>
          </a:p>
          <a:p>
            <a:r>
              <a:rPr lang="en-US" dirty="0"/>
              <a:t>204 rate constants</a:t>
            </a:r>
          </a:p>
          <a:p>
            <a:r>
              <a:rPr lang="en-US" dirty="0"/>
              <a:t>204 enzymatic degradation constants</a:t>
            </a:r>
          </a:p>
          <a:p>
            <a:r>
              <a:rPr lang="en-US" dirty="0"/>
              <a:t>548 Michaelis Menten saturation constants</a:t>
            </a:r>
          </a:p>
          <a:p>
            <a:r>
              <a:rPr lang="en-US" dirty="0"/>
              <a:t>34 allosteric control parameters</a:t>
            </a:r>
          </a:p>
          <a:p>
            <a:endParaRPr lang="en-US" dirty="0"/>
          </a:p>
          <a:p>
            <a:r>
              <a:rPr lang="en-US" dirty="0"/>
              <a:t>Calibrated on 37 metabolite timeseries measurements</a:t>
            </a:r>
          </a:p>
          <a:p>
            <a:r>
              <a:rPr lang="en-US" dirty="0"/>
              <a:t>Constrained MCMC (all params bounded by literature/physical values)</a:t>
            </a:r>
          </a:p>
        </p:txBody>
      </p:sp>
    </p:spTree>
    <p:extLst>
      <p:ext uri="{BB962C8B-B14F-4D97-AF65-F5344CB8AC3E}">
        <p14:creationId xmlns:p14="http://schemas.microsoft.com/office/powerpoint/2010/main" val="37395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A7F4-CACF-EA42-9946-F3291089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E848E-AAC5-6C4B-A507-F0554D33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DB9-2D3B-8F41-A3E3-5E16B06A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of [enzyme] affects CAT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EDF2-BA58-8B4D-AE58-4D83170C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6" y="1952369"/>
            <a:ext cx="4136023" cy="3571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98C8B-27F2-394F-8BDB-AF6C9B58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93" y="1952369"/>
            <a:ext cx="4136023" cy="3571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A6D8BB-AEAE-504C-957B-EB4C0250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371" y="1952369"/>
            <a:ext cx="4136024" cy="35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Horvath, Varner et al. kinetic model</vt:lpstr>
      <vt:lpstr>Best-fit parameters</vt:lpstr>
      <vt:lpstr>Modulation of [enzyme] affects CAT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LAOHAKUNAKORN Nadanai</dc:creator>
  <cp:lastModifiedBy>LAOHAKUNAKORN Nadanai</cp:lastModifiedBy>
  <cp:revision>4</cp:revision>
  <dcterms:created xsi:type="dcterms:W3CDTF">2020-03-23T09:13:13Z</dcterms:created>
  <dcterms:modified xsi:type="dcterms:W3CDTF">2020-03-23T10:35:58Z</dcterms:modified>
</cp:coreProperties>
</file>