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5" r:id="rId2"/>
    <p:sldId id="316" r:id="rId3"/>
    <p:sldId id="31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33"/>
  </p:normalViewPr>
  <p:slideViewPr>
    <p:cSldViewPr snapToGrid="0">
      <p:cViewPr varScale="1">
        <p:scale>
          <a:sx n="91" d="100"/>
          <a:sy n="91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1356218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Evaluating an Argument</a:t>
            </a:r>
          </a:p>
        </p:txBody>
      </p:sp>
    </p:spTree>
    <p:extLst>
      <p:ext uri="{BB962C8B-B14F-4D97-AF65-F5344CB8AC3E}">
        <p14:creationId xmlns:p14="http://schemas.microsoft.com/office/powerpoint/2010/main" val="37103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D05F5-F7A7-0D4B-A55C-09EBA38AF7E3}"/>
              </a:ext>
            </a:extLst>
          </p:cNvPr>
          <p:cNvSpPr txBox="1"/>
          <p:nvPr/>
        </p:nvSpPr>
        <p:spPr>
          <a:xfrm>
            <a:off x="1429335" y="2192333"/>
            <a:ext cx="93226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[Thesis] Ibn Battuta opens himself up to new cultural experiences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comfortable with variant forms of Islam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comfortable (?) around women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open to experiences in different (non-Islamic) cultures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F5A1C3-D46E-DA4E-BE11-DE0B836345D1}"/>
              </a:ext>
            </a:extLst>
          </p:cNvPr>
          <p:cNvSpPr txBox="1">
            <a:spLocks/>
          </p:cNvSpPr>
          <p:nvPr/>
        </p:nvSpPr>
        <p:spPr>
          <a:xfrm>
            <a:off x="913793" y="459868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Evaluating an Argument</a:t>
            </a:r>
            <a:br>
              <a:rPr lang="en-US" sz="2400" dirty="0"/>
            </a:br>
            <a:endParaRPr lang="en-US" sz="2400" dirty="0"/>
          </a:p>
          <a:p>
            <a:r>
              <a:rPr lang="en-US" sz="2200" i="1" dirty="0"/>
              <a:t>Chism’s Claims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890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D05F5-F7A7-0D4B-A55C-09EBA38AF7E3}"/>
              </a:ext>
            </a:extLst>
          </p:cNvPr>
          <p:cNvSpPr txBox="1"/>
          <p:nvPr/>
        </p:nvSpPr>
        <p:spPr>
          <a:xfrm>
            <a:off x="1429335" y="2192333"/>
            <a:ext cx="93226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[Thesis] Ibn Battuta opens himself up to new cultural experiences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comfortable with variant forms of Islam</a:t>
            </a:r>
          </a:p>
          <a:p>
            <a:pPr lvl="1"/>
            <a:r>
              <a:rPr lang="en-US" sz="2000" dirty="0"/>
              <a:t>(Emma, Eric, Olivia, Vincent)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comfortable (?) around women</a:t>
            </a:r>
          </a:p>
          <a:p>
            <a:pPr lvl="1"/>
            <a:r>
              <a:rPr lang="en-US" sz="2000" dirty="0"/>
              <a:t>(Amanda, Ella, Diana)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open to experiences in different (non-Islamic) cultures</a:t>
            </a:r>
          </a:p>
          <a:p>
            <a:pPr lvl="1"/>
            <a:r>
              <a:rPr lang="en-US" sz="2000" dirty="0"/>
              <a:t>(Ashley, Christian, Ariel)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F5A1C3-D46E-DA4E-BE11-DE0B836345D1}"/>
              </a:ext>
            </a:extLst>
          </p:cNvPr>
          <p:cNvSpPr txBox="1">
            <a:spLocks/>
          </p:cNvSpPr>
          <p:nvPr/>
        </p:nvSpPr>
        <p:spPr>
          <a:xfrm>
            <a:off x="913793" y="459868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Evaluating an Argument</a:t>
            </a:r>
            <a:br>
              <a:rPr lang="en-US" sz="2400" dirty="0"/>
            </a:br>
            <a:endParaRPr lang="en-US" sz="2400" dirty="0"/>
          </a:p>
          <a:p>
            <a:r>
              <a:rPr lang="en-US" sz="2200" i="1" dirty="0"/>
              <a:t>Chism’s Claims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130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3007</TotalTime>
  <Words>118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Damask</vt:lpstr>
      <vt:lpstr>Evaluating an Argument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68</cp:revision>
  <dcterms:created xsi:type="dcterms:W3CDTF">2017-02-02T03:45:22Z</dcterms:created>
  <dcterms:modified xsi:type="dcterms:W3CDTF">2019-03-05T13:55:03Z</dcterms:modified>
</cp:coreProperties>
</file>