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00" r:id="rId4"/>
    <p:sldId id="31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1474748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1 Draft Workshop</a:t>
            </a:r>
            <a:br>
              <a:rPr lang="en-US" dirty="0"/>
            </a:br>
            <a:r>
              <a:rPr lang="en-US" dirty="0"/>
              <a:t>&amp; Works Cited</a:t>
            </a:r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5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Works Cited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MLA Format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Works Cited Section</a:t>
            </a:r>
          </a:p>
          <a:p>
            <a:pPr lvl="1"/>
            <a:r>
              <a:rPr lang="en-US" dirty="0"/>
              <a:t>Print “Works Cited” at end of paper</a:t>
            </a:r>
          </a:p>
          <a:p>
            <a:pPr lvl="1"/>
            <a:r>
              <a:rPr lang="en-US" dirty="0"/>
              <a:t>Alphabetize listed works by last name</a:t>
            </a:r>
          </a:p>
          <a:p>
            <a:pPr lvl="1"/>
            <a:r>
              <a:rPr lang="en-US" dirty="0"/>
              <a:t>If single entry exceeds one line, indent the </a:t>
            </a:r>
            <a:r>
              <a:rPr lang="en-US" i="1" dirty="0"/>
              <a:t>second</a:t>
            </a:r>
            <a:r>
              <a:rPr lang="en-US" dirty="0"/>
              <a:t> line</a:t>
            </a:r>
          </a:p>
          <a:p>
            <a:pPr lvl="1"/>
            <a:endParaRPr lang="en-US" sz="2000" dirty="0"/>
          </a:p>
          <a:p>
            <a:r>
              <a:rPr lang="en-US" dirty="0"/>
              <a:t>Basic MLA Book Format(s)</a:t>
            </a:r>
          </a:p>
          <a:p>
            <a:pPr marL="457200" lvl="1" indent="0">
              <a:buNone/>
            </a:pPr>
            <a:r>
              <a:rPr lang="en-US" sz="2000" dirty="0"/>
              <a:t>Last, First MI. </a:t>
            </a:r>
            <a:r>
              <a:rPr lang="en-US" sz="2000" i="1" dirty="0"/>
              <a:t>Title in Italics</a:t>
            </a:r>
            <a:r>
              <a:rPr lang="en-US" sz="2000" dirty="0"/>
              <a:t>.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Edited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 MI, editor.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edited by First Last, 	Publisher, Date.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8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Works Cited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MLA Format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 MLA Book Format(s)</a:t>
            </a:r>
          </a:p>
          <a:p>
            <a:pPr marL="457200" lvl="1" indent="0">
              <a:buNone/>
            </a:pPr>
            <a:r>
              <a:rPr lang="en-US" sz="2000" dirty="0"/>
              <a:t>Last, First MI. </a:t>
            </a:r>
            <a:r>
              <a:rPr lang="en-US" sz="2000" i="1" dirty="0"/>
              <a:t>Title in Italics</a:t>
            </a:r>
            <a:r>
              <a:rPr lang="en-US" sz="2000" dirty="0"/>
              <a:t>.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Edited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 MI, editor.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edited by First Last, 	Publisher, Date.</a:t>
            </a:r>
          </a:p>
          <a:p>
            <a:r>
              <a:rPr lang="en-US" sz="2200" dirty="0"/>
              <a:t>Benjamin of </a:t>
            </a:r>
            <a:r>
              <a:rPr lang="en-US" sz="2200" dirty="0" err="1"/>
              <a:t>Tudela</a:t>
            </a:r>
            <a:endParaRPr lang="en-US" sz="2200" dirty="0"/>
          </a:p>
          <a:p>
            <a:pPr lvl="1"/>
            <a:r>
              <a:rPr lang="en-US" sz="2000" dirty="0"/>
              <a:t>Author: Benjamin [of </a:t>
            </a:r>
            <a:r>
              <a:rPr lang="en-US" sz="2000" dirty="0" err="1"/>
              <a:t>Tudela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Editor: Michael A. Signer</a:t>
            </a:r>
          </a:p>
          <a:p>
            <a:pPr lvl="1"/>
            <a:r>
              <a:rPr lang="en-US" sz="2000" dirty="0"/>
              <a:t>Translator: Marcus N. Adler</a:t>
            </a:r>
          </a:p>
          <a:p>
            <a:pPr lvl="1"/>
            <a:r>
              <a:rPr lang="en-US" sz="2000" dirty="0"/>
              <a:t>Publisher: Pangloss Press</a:t>
            </a:r>
          </a:p>
          <a:p>
            <a:pPr lvl="1"/>
            <a:r>
              <a:rPr lang="en-US" sz="2000" dirty="0"/>
              <a:t>Date: 1983</a:t>
            </a:r>
          </a:p>
        </p:txBody>
      </p:sp>
    </p:spTree>
    <p:extLst>
      <p:ext uri="{BB962C8B-B14F-4D97-AF65-F5344CB8AC3E}">
        <p14:creationId xmlns:p14="http://schemas.microsoft.com/office/powerpoint/2010/main" val="12719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4396</TotalTime>
  <Words>238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Essay 1 Draft Workshop &amp; Works Cited</vt:lpstr>
      <vt:lpstr>PowerPoint Presentation</vt:lpstr>
      <vt:lpstr>Works Cited  MLA Format</vt:lpstr>
      <vt:lpstr>Works Cited  MLA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95</cp:revision>
  <dcterms:created xsi:type="dcterms:W3CDTF">2017-02-02T03:45:22Z</dcterms:created>
  <dcterms:modified xsi:type="dcterms:W3CDTF">2020-02-18T12:56:45Z</dcterms:modified>
</cp:coreProperties>
</file>