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15" r:id="rId2"/>
    <p:sldId id="288" r:id="rId3"/>
    <p:sldId id="317" r:id="rId4"/>
    <p:sldId id="31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3"/>
  </p:normalViewPr>
  <p:slideViewPr>
    <p:cSldViewPr snapToGrid="0">
      <p:cViewPr varScale="1">
        <p:scale>
          <a:sx n="89" d="100"/>
          <a:sy n="89" d="100"/>
        </p:scale>
        <p:origin x="16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A4C43-3F68-4740-A38D-2D96FF4FE646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A49D6-130B-E442-AA51-830BA21B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29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1669-0B60-084C-A8AC-E6DC1EA6EC19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3553B-D63A-4947-B40F-9A4437EC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Five Elements in sum. Where do you see each of these elements in the sample abstract that I’ve handed out to you?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3553B-D63A-4947-B40F-9A4437EC71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3553B-D63A-4947-B40F-9A4437EC71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7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380" y="2953406"/>
            <a:ext cx="10447282" cy="2072782"/>
          </a:xfrm>
        </p:spPr>
        <p:txBody>
          <a:bodyPr>
            <a:normAutofit fontScale="90000"/>
          </a:bodyPr>
          <a:lstStyle/>
          <a:p>
            <a:r>
              <a:rPr lang="en-US" dirty="0"/>
              <a:t>Christine Chism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“</a:t>
            </a:r>
            <a:r>
              <a:rPr lang="en-US" b="0" i="1" dirty="0">
                <a:effectLst/>
              </a:rPr>
              <a:t>Between Islam and Christendom: Ibn Battuta’s </a:t>
            </a:r>
            <a:r>
              <a:rPr lang="en-US" b="0" dirty="0">
                <a:effectLst/>
              </a:rPr>
              <a:t>travels </a:t>
            </a:r>
            <a:r>
              <a:rPr lang="en-US" b="0" i="1" dirty="0">
                <a:effectLst/>
              </a:rPr>
              <a:t>in Asia Minor and the North”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9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70690" y="220718"/>
            <a:ext cx="8229600" cy="1049867"/>
          </a:xfrm>
        </p:spPr>
        <p:txBody>
          <a:bodyPr/>
          <a:lstStyle/>
          <a:p>
            <a:r>
              <a:rPr lang="en-US" dirty="0"/>
              <a:t>Elements of Academic Argument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70690" y="1406051"/>
            <a:ext cx="3487575" cy="5367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			</a:t>
            </a:r>
          </a:p>
          <a:p>
            <a:pPr marL="0" indent="0">
              <a:buNone/>
            </a:pPr>
            <a:endParaRPr lang="en-US" sz="100" b="1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</a:rPr>
              <a:t>Established View</a:t>
            </a:r>
            <a:r>
              <a:rPr lang="en-US" dirty="0">
                <a:solidFill>
                  <a:srgbClr val="FF6600"/>
                </a:solidFill>
              </a:rPr>
              <a:t> 		</a:t>
            </a:r>
          </a:p>
          <a:p>
            <a:pPr marL="0" indent="0">
              <a:buNone/>
            </a:pPr>
            <a:endParaRPr lang="en-US" sz="800" b="1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Flaw</a:t>
            </a:r>
            <a:r>
              <a:rPr lang="en-US" dirty="0"/>
              <a:t>				</a:t>
            </a:r>
            <a:endParaRPr lang="en-US" sz="800" b="1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</a:rPr>
              <a:t>Thesis</a:t>
            </a:r>
            <a:r>
              <a:rPr lang="en-US" dirty="0"/>
              <a:t>				</a:t>
            </a:r>
          </a:p>
          <a:p>
            <a:pPr marL="0" indent="0">
              <a:buNone/>
            </a:pPr>
            <a:endParaRPr lang="en-US" sz="800" b="1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66FF"/>
                </a:solidFill>
              </a:rPr>
              <a:t>Motive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			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A074EBD6-6B50-7544-B53C-651F6EB56B3B}"/>
              </a:ext>
            </a:extLst>
          </p:cNvPr>
          <p:cNvSpPr txBox="1">
            <a:spLocks/>
          </p:cNvSpPr>
          <p:nvPr/>
        </p:nvSpPr>
        <p:spPr>
          <a:xfrm>
            <a:off x="3797144" y="1406050"/>
            <a:ext cx="7611754" cy="536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something difficult to understand; 				   an ongoing conversation/question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" b="1" dirty="0">
              <a:solidFill>
                <a:srgbClr val="FF66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6600"/>
                </a:solidFill>
              </a:rPr>
              <a:t>		</a:t>
            </a:r>
            <a:r>
              <a:rPr lang="en-US" dirty="0"/>
              <a:t>a voice in the conversation; 					   a proposed solution/answer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800" b="1" dirty="0">
              <a:solidFill>
                <a:srgbClr val="FF66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a concern about the EV’s validity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800" b="1" dirty="0">
              <a:solidFill>
                <a:srgbClr val="FF66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correction of the flaw; a better 					   view; the product of the analysis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800" b="1" dirty="0">
              <a:solidFill>
                <a:srgbClr val="FF66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why this is important?; what’s at 				   stake?; so what?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0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308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AD05F5-F7A7-0D4B-A55C-09EBA38AF7E3}"/>
              </a:ext>
            </a:extLst>
          </p:cNvPr>
          <p:cNvSpPr txBox="1"/>
          <p:nvPr/>
        </p:nvSpPr>
        <p:spPr>
          <a:xfrm>
            <a:off x="1429335" y="2192333"/>
            <a:ext cx="93226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Does Chism's essay follow the Fundamental Structure of Academic Argument? (Are all of the pieces there?)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What does Chism argue about the way that Ibn Battuta relates to other cultures?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Is her argument supported by textual evidence?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Are there places where her argument falls short? Is there evidence that suggests the opposite of what she argues?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AF5A1C3-D46E-DA4E-BE11-DE0B836345D1}"/>
              </a:ext>
            </a:extLst>
          </p:cNvPr>
          <p:cNvSpPr txBox="1">
            <a:spLocks/>
          </p:cNvSpPr>
          <p:nvPr/>
        </p:nvSpPr>
        <p:spPr>
          <a:xfrm>
            <a:off x="913793" y="459868"/>
            <a:ext cx="10353761" cy="132632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Christine Chism</a:t>
            </a:r>
            <a:br>
              <a:rPr lang="en-US" sz="2400" dirty="0"/>
            </a:br>
            <a:endParaRPr lang="en-US" sz="2400" dirty="0"/>
          </a:p>
          <a:p>
            <a:r>
              <a:rPr lang="en-US" sz="2200" i="1" dirty="0"/>
              <a:t>Discussion Questions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48902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2991</TotalTime>
  <Words>58</Words>
  <Application>Microsoft Macintosh PowerPoint</Application>
  <PresentationFormat>Widescreen</PresentationFormat>
  <Paragraphs>31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Rockwell</vt:lpstr>
      <vt:lpstr>Damask</vt:lpstr>
      <vt:lpstr>Christine Chism  “Between Islam and Christendom: Ibn Battuta’s travels in Asia Minor and the North”</vt:lpstr>
      <vt:lpstr>Elements of Academic Argument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 Cities</dc:title>
  <dc:creator>Nathan Daniels</dc:creator>
  <cp:lastModifiedBy>Nathan Daniels</cp:lastModifiedBy>
  <cp:revision>68</cp:revision>
  <dcterms:created xsi:type="dcterms:W3CDTF">2017-02-02T03:45:22Z</dcterms:created>
  <dcterms:modified xsi:type="dcterms:W3CDTF">2019-10-03T12:23:19Z</dcterms:modified>
</cp:coreProperties>
</file>